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2.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88" r:id="rId4"/>
    <p:sldMasterId id="2147483714" r:id="rId5"/>
  </p:sldMasterIdLst>
  <p:notesMasterIdLst>
    <p:notesMasterId r:id="rId41"/>
  </p:notesMasterIdLst>
  <p:sldIdLst>
    <p:sldId id="265" r:id="rId6"/>
    <p:sldId id="256" r:id="rId7"/>
    <p:sldId id="294" r:id="rId8"/>
    <p:sldId id="295" r:id="rId9"/>
    <p:sldId id="296" r:id="rId10"/>
    <p:sldId id="297" r:id="rId11"/>
    <p:sldId id="263" r:id="rId12"/>
    <p:sldId id="266" r:id="rId13"/>
    <p:sldId id="278" r:id="rId14"/>
    <p:sldId id="279" r:id="rId15"/>
    <p:sldId id="280" r:id="rId16"/>
    <p:sldId id="281" r:id="rId17"/>
    <p:sldId id="282" r:id="rId18"/>
    <p:sldId id="283" r:id="rId19"/>
    <p:sldId id="284" r:id="rId20"/>
    <p:sldId id="285" r:id="rId21"/>
    <p:sldId id="267" r:id="rId22"/>
    <p:sldId id="288" r:id="rId23"/>
    <p:sldId id="287" r:id="rId24"/>
    <p:sldId id="268" r:id="rId25"/>
    <p:sldId id="289" r:id="rId26"/>
    <p:sldId id="293" r:id="rId27"/>
    <p:sldId id="291" r:id="rId28"/>
    <p:sldId id="286" r:id="rId29"/>
    <p:sldId id="264" r:id="rId30"/>
    <p:sldId id="270" r:id="rId31"/>
    <p:sldId id="271" r:id="rId32"/>
    <p:sldId id="272" r:id="rId33"/>
    <p:sldId id="277" r:id="rId34"/>
    <p:sldId id="276" r:id="rId35"/>
    <p:sldId id="273" r:id="rId36"/>
    <p:sldId id="274" r:id="rId37"/>
    <p:sldId id="275" r:id="rId38"/>
    <p:sldId id="292" r:id="rId39"/>
    <p:sldId id="29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 the history of visualisation (5 mins)" id="{9C14BBD0-BF04-4E0C-AF15-A65CF0933FFA}">
          <p14:sldIdLst>
            <p14:sldId id="265"/>
            <p14:sldId id="256"/>
            <p14:sldId id="294"/>
            <p14:sldId id="295"/>
            <p14:sldId id="296"/>
            <p14:sldId id="297"/>
          </p14:sldIdLst>
        </p14:section>
        <p14:section name="High Level Services - Power BI (10 mins)" id="{FE90251D-04F4-450A-9D43-AA6D36F0A990}">
          <p14:sldIdLst>
            <p14:sldId id="263"/>
          </p14:sldIdLst>
        </p14:section>
        <p14:section name="PowerBI.com (10 mins)" id="{42B354ED-0382-46B9-88C0-358963E82074}">
          <p14:sldIdLst>
            <p14:sldId id="266"/>
            <p14:sldId id="278"/>
            <p14:sldId id="279"/>
            <p14:sldId id="280"/>
            <p14:sldId id="281"/>
            <p14:sldId id="282"/>
            <p14:sldId id="283"/>
            <p14:sldId id="284"/>
            <p14:sldId id="285"/>
          </p14:sldIdLst>
        </p14:section>
        <p14:section name="PowerBI Desktop (10 mins)" id="{312D5DC1-63A9-48A6-8642-6E6EC3BBF30C}">
          <p14:sldIdLst>
            <p14:sldId id="267"/>
            <p14:sldId id="288"/>
            <p14:sldId id="287"/>
          </p14:sldIdLst>
        </p14:section>
        <p14:section name="PowerBI REST APIs: Real Time options (5 mins)" id="{F1760479-55A1-4A8C-81B7-8D649B42D59A}">
          <p14:sldIdLst>
            <p14:sldId id="268"/>
            <p14:sldId id="289"/>
            <p14:sldId id="293"/>
            <p14:sldId id="291"/>
            <p14:sldId id="286"/>
          </p14:sldIdLst>
        </p14:section>
        <p14:section name="PowerBI Embedded (10 mins)" id="{E5BF4A44-F5AA-4CD8-84AC-5E2934F37594}">
          <p14:sldIdLst>
            <p14:sldId id="264"/>
            <p14:sldId id="270"/>
            <p14:sldId id="271"/>
            <p14:sldId id="272"/>
            <p14:sldId id="277"/>
            <p14:sldId id="276"/>
            <p14:sldId id="273"/>
            <p14:sldId id="274"/>
            <p14:sldId id="275"/>
          </p14:sldIdLst>
        </p14:section>
        <p14:section name="Whats Next &amp; Resources (5 mins)" id="{83C4E711-D773-41B6-98EB-D9B3304F8CF6}">
          <p14:sldIdLst>
            <p14:sldId id="292"/>
            <p14:sldId id="29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C3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20" autoAdjust="0"/>
    <p:restoredTop sz="94660"/>
  </p:normalViewPr>
  <p:slideViewPr>
    <p:cSldViewPr snapToGrid="0">
      <p:cViewPr>
        <p:scale>
          <a:sx n="75" d="100"/>
          <a:sy n="75" d="100"/>
        </p:scale>
        <p:origin x="324" y="4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818C3F-29EA-4B90-BE94-4941366A15CC}" type="datetimeFigureOut">
              <a:rPr lang="en-GB" smtClean="0"/>
              <a:t>29/09/2016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0E4FCF-B895-4189-BC99-D67F8E0DE1B8}" type="slidenum">
              <a:rPr lang="en-GB" smtClean="0"/>
              <a:t>‹#›</a:t>
            </a:fld>
            <a:endParaRPr lang="en-GB"/>
          </a:p>
        </p:txBody>
      </p:sp>
    </p:spTree>
    <p:extLst>
      <p:ext uri="{BB962C8B-B14F-4D97-AF65-F5344CB8AC3E}">
        <p14:creationId xmlns:p14="http://schemas.microsoft.com/office/powerpoint/2010/main" val="660078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https://en.wikipedia.org/wiki/Cave_painting</a:t>
            </a:r>
            <a:endParaRPr lang="en-GB" dirty="0"/>
          </a:p>
        </p:txBody>
      </p:sp>
      <p:sp>
        <p:nvSpPr>
          <p:cNvPr id="4" name="Slide Number Placeholder 3"/>
          <p:cNvSpPr>
            <a:spLocks noGrp="1"/>
          </p:cNvSpPr>
          <p:nvPr>
            <p:ph type="sldNum" sz="quarter" idx="10"/>
          </p:nvPr>
        </p:nvSpPr>
        <p:spPr/>
        <p:txBody>
          <a:bodyPr/>
          <a:lstStyle/>
          <a:p>
            <a:fld id="{3E0E4FCF-B895-4189-BC99-D67F8E0DE1B8}" type="slidenum">
              <a:rPr lang="en-GB" smtClean="0"/>
              <a:t>2</a:t>
            </a:fld>
            <a:endParaRPr lang="en-GB"/>
          </a:p>
        </p:txBody>
      </p:sp>
    </p:spTree>
    <p:extLst>
      <p:ext uri="{BB962C8B-B14F-4D97-AF65-F5344CB8AC3E}">
        <p14:creationId xmlns:p14="http://schemas.microsoft.com/office/powerpoint/2010/main" val="4180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Power BI mobile apps for Windows, iOS and Android </a:t>
            </a:r>
            <a:r>
              <a:rPr lang="en-US" baseline="0" dirty="0"/>
              <a:t>make it possible to stay connected to your dashboards and reports from any device.</a:t>
            </a:r>
          </a:p>
          <a:p>
            <a:endParaRPr lang="en-US" b="1" dirty="0"/>
          </a:p>
          <a:p>
            <a:r>
              <a:rPr lang="en-US" b="1" dirty="0"/>
              <a:t>Talking points:</a:t>
            </a:r>
          </a:p>
          <a:p>
            <a:pPr marL="171450" indent="-171450">
              <a:buFont typeface="Arial" panose="020B0604020202020204" pitchFamily="34" charset="0"/>
              <a:buChar char="•"/>
            </a:pPr>
            <a:r>
              <a:rPr lang="en-US" baseline="0" dirty="0"/>
              <a:t>Power BI native applications are available for Windows, iOS and Android devices</a:t>
            </a:r>
          </a:p>
          <a:p>
            <a:pPr marL="171450" indent="-171450">
              <a:buFont typeface="Arial" panose="020B0604020202020204" pitchFamily="34" charset="0"/>
              <a:buChar char="•"/>
            </a:pPr>
            <a:r>
              <a:rPr lang="en-US" sz="1200" dirty="0"/>
              <a:t>These applications make it easy to access live dashboards and reports securely from anywhere</a:t>
            </a:r>
            <a:endParaRPr lang="en-US" baseline="0" dirty="0"/>
          </a:p>
          <a:p>
            <a:pPr marL="171450" indent="-171450">
              <a:buFont typeface="Arial" panose="020B0604020202020204" pitchFamily="34" charset="0"/>
              <a:buChar char="•"/>
            </a:pPr>
            <a:r>
              <a:rPr lang="en-US" baseline="0" dirty="0"/>
              <a:t>You can set favorites for easy access to the most important visualizations</a:t>
            </a:r>
          </a:p>
          <a:p>
            <a:pPr marL="171450" indent="-171450">
              <a:buFont typeface="Arial" panose="020B0604020202020204" pitchFamily="34" charset="0"/>
              <a:buChar char="•"/>
            </a:pPr>
            <a:r>
              <a:rPr lang="en-US" sz="1200" dirty="0"/>
              <a:t>Zoom in and out of a visualization to look at data more closely</a:t>
            </a:r>
          </a:p>
          <a:p>
            <a:pPr marL="171450" indent="-171450">
              <a:buFont typeface="Arial" panose="020B0604020202020204" pitchFamily="34" charset="0"/>
              <a:buChar char="•"/>
            </a:pPr>
            <a:r>
              <a:rPr lang="en-US" sz="1200" dirty="0"/>
              <a:t>Annotate a report or visualization and share your marked-up snapshot with others</a:t>
            </a:r>
          </a:p>
          <a:p>
            <a:pPr marL="171450" indent="-171450">
              <a:buFont typeface="Arial" panose="020B0604020202020204" pitchFamily="34" charset="0"/>
              <a:buChar char="•"/>
            </a:pPr>
            <a:r>
              <a:rPr lang="en-US" sz="1200" dirty="0"/>
              <a:t>Configure alerts to get instant notification of important changes</a:t>
            </a:r>
          </a:p>
          <a:p>
            <a:pPr marL="171450" lvl="0" indent="-171450">
              <a:buFont typeface="Arial" panose="020B0604020202020204" pitchFamily="34" charset="0"/>
              <a:buChar char="•"/>
            </a:pPr>
            <a:r>
              <a:rPr lang="en-US" baseline="0" dirty="0"/>
              <a:t>You can configure your settings to receive alerts and notifications as data reaches or drops below pre-defined thresholds, or based on other indicators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77464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dirty="0"/>
              <a:t>One of the unique capabilities of Power BI is that it lets you ask questions</a:t>
            </a:r>
            <a:r>
              <a:rPr lang="en-US" baseline="0" dirty="0"/>
              <a:t> of your data the same way you’d ask a person</a:t>
            </a:r>
          </a:p>
          <a:p>
            <a:endParaRPr lang="en-US" baseline="0" dirty="0"/>
          </a:p>
          <a:p>
            <a:r>
              <a:rPr lang="en-US" b="1" baseline="0" dirty="0"/>
              <a:t>Talking points:</a:t>
            </a:r>
          </a:p>
          <a:p>
            <a:pPr marL="171450" indent="-171450">
              <a:buFont typeface="Arial" panose="020B0604020202020204" pitchFamily="34" charset="0"/>
              <a:buChar char="•"/>
            </a:pPr>
            <a:r>
              <a:rPr lang="en-US" dirty="0"/>
              <a:t>Now, even </a:t>
            </a:r>
            <a:r>
              <a:rPr lang="en-US" baseline="0" dirty="0"/>
              <a:t>the least quantitatively inclined person can find answers quickly by phrasing data questions in plain English</a:t>
            </a:r>
          </a:p>
          <a:p>
            <a:pPr marL="628650" lvl="1" indent="-171450">
              <a:buFont typeface="Arial" panose="020B0604020202020204" pitchFamily="34" charset="0"/>
              <a:buChar char="•"/>
            </a:pPr>
            <a:r>
              <a:rPr lang="en-US" baseline="0" dirty="0"/>
              <a:t>Type a question, and powerbi.com answers by generating a relevant chart</a:t>
            </a:r>
          </a:p>
          <a:p>
            <a:pPr marL="171450" indent="-171450">
              <a:buFont typeface="Arial" panose="020B0604020202020204" pitchFamily="34" charset="0"/>
              <a:buChar char="•"/>
            </a:pPr>
            <a:r>
              <a:rPr lang="en-US" baseline="0" dirty="0"/>
              <a:t>Pin the subsequent chart directly on a dashboard</a:t>
            </a:r>
          </a:p>
          <a:p>
            <a:pPr marL="171450" indent="-171450">
              <a:buFont typeface="Arial" panose="020B0604020202020204" pitchFamily="34" charset="0"/>
              <a:buChar char="•"/>
            </a:pPr>
            <a:r>
              <a:rPr lang="en-US" baseline="0" dirty="0"/>
              <a:t>Enable the best results by using key phrasing as you build models in Power BI Desktop</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dirty="0">
                <a:solidFill>
                  <a:srgbClr val="0072C6"/>
                </a:solidFill>
              </a:rPr>
              <a:t>Power BI’s Natural Language Query, or Q&amp;A feature, intelligently filters, sorts, aggregates, groups and displays data based on the key words in the question asked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46437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1B42E"/>
                </a:solidFill>
              </a:rPr>
              <a:t>1) </a:t>
            </a:r>
            <a:r>
              <a:rPr lang="en-US" sz="1200" b="1" i="0" dirty="0">
                <a:solidFill>
                  <a:srgbClr val="31B42E"/>
                </a:solidFill>
              </a:rPr>
              <a:t>Data preparation</a:t>
            </a:r>
            <a:r>
              <a:rPr lang="en-US" sz="1200" i="0" dirty="0">
                <a:solidFill>
                  <a:srgbClr val="31B42E"/>
                </a:solidFill>
              </a:rPr>
              <a:t>…. Get</a:t>
            </a:r>
            <a:r>
              <a:rPr lang="en-US" sz="1200" i="0" baseline="0" dirty="0">
                <a:solidFill>
                  <a:srgbClr val="31B42E"/>
                </a:solidFill>
              </a:rPr>
              <a:t> data, then transform and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2) </a:t>
            </a:r>
            <a:r>
              <a:rPr lang="en-US" sz="1200" b="1" i="0" baseline="0" dirty="0">
                <a:solidFill>
                  <a:srgbClr val="31B42E"/>
                </a:solidFill>
              </a:rPr>
              <a:t>Exploration</a:t>
            </a:r>
            <a:r>
              <a:rPr lang="en-US" sz="1200" i="0" baseline="0" dirty="0">
                <a:solidFill>
                  <a:srgbClr val="31B42E"/>
                </a:solidFill>
              </a:rPr>
              <a:t>: Free form </a:t>
            </a:r>
            <a:r>
              <a:rPr lang="en-US" sz="1200" b="0" i="0" baseline="0" dirty="0">
                <a:solidFill>
                  <a:srgbClr val="31B42E"/>
                </a:solidFill>
              </a:rPr>
              <a:t>data exploration, canvas experience.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3) </a:t>
            </a:r>
            <a:r>
              <a:rPr lang="en-US" sz="1200" b="1" i="0" baseline="0" dirty="0">
                <a:solidFill>
                  <a:srgbClr val="31B42E"/>
                </a:solidFill>
              </a:rPr>
              <a:t>Report</a:t>
            </a:r>
            <a:r>
              <a:rPr lang="en-US" sz="1200" i="0" baseline="0" dirty="0">
                <a:solidFill>
                  <a:srgbClr val="31B42E"/>
                </a:solidFill>
              </a:rPr>
              <a:t> … Create interactive reports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4) </a:t>
            </a:r>
            <a:r>
              <a:rPr lang="en-US" sz="1200" b="1" i="0" baseline="0" dirty="0">
                <a:solidFill>
                  <a:srgbClr val="31B42E"/>
                </a:solidFill>
              </a:rPr>
              <a:t>Share</a:t>
            </a:r>
            <a:r>
              <a:rPr lang="en-US" sz="1200" i="0" baseline="0" dirty="0">
                <a:solidFill>
                  <a:srgbClr val="31B42E"/>
                </a:solidFill>
              </a:rPr>
              <a:t> </a:t>
            </a:r>
            <a:r>
              <a:rPr lang="en-US" sz="1200" b="1" i="0" baseline="0" dirty="0">
                <a:solidFill>
                  <a:srgbClr val="31B42E"/>
                </a:solidFill>
              </a:rPr>
              <a:t>and collaborate </a:t>
            </a:r>
            <a:r>
              <a:rPr lang="en-US" sz="1200" i="0" baseline="0" dirty="0">
                <a:solidFill>
                  <a:srgbClr val="31B42E"/>
                </a:solidFill>
              </a:rPr>
              <a:t>with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31B42E"/>
                </a:solidFill>
              </a:rPr>
              <a:t>Power BI Desktop is a free desktop companion application for the Power BI service. It</a:t>
            </a:r>
            <a:r>
              <a:rPr lang="en-US" sz="1200" i="0" baseline="0" dirty="0">
                <a:solidFill>
                  <a:srgbClr val="31B42E"/>
                </a:solidFill>
              </a:rPr>
              <a:t> enables </a:t>
            </a:r>
            <a:r>
              <a:rPr lang="en-US" sz="1200" i="0" dirty="0">
                <a:solidFill>
                  <a:srgbClr val="31B42E"/>
                </a:solidFill>
              </a:rPr>
              <a:t>visual data exploration and report-authoring</a:t>
            </a:r>
            <a:r>
              <a:rPr lang="en-US" sz="1200" i="0" baseline="0" dirty="0">
                <a:solidFill>
                  <a:srgbClr val="31B42E"/>
                </a:solidFill>
              </a:rPr>
              <a:t>. Complementary to Excel</a:t>
            </a:r>
            <a:r>
              <a:rPr lang="en-US" sz="1200" i="0" baseline="0" dirty="0">
                <a:solidFill>
                  <a:schemeClr val="tx1"/>
                </a:solidFill>
              </a:rPr>
              <a:t>, it c</a:t>
            </a:r>
            <a:r>
              <a:rPr lang="en-US" sz="1200" dirty="0"/>
              <a:t>ombines the capabilities of Power Query, Power Pivot &amp; Power View</a:t>
            </a:r>
            <a:r>
              <a:rPr lang="en-US" sz="1200" baseline="0" dirty="0"/>
              <a:t> into a single interface. </a:t>
            </a:r>
            <a:endParaRPr lang="en-US" sz="1200" dirty="0"/>
          </a:p>
          <a:p>
            <a:endParaRPr lang="en-US" sz="1200" i="0" dirty="0">
              <a:solidFill>
                <a:srgbClr val="31B42E"/>
              </a:solidFill>
            </a:endParaRPr>
          </a:p>
          <a:p>
            <a:pPr marL="0" indent="0">
              <a:buFont typeface="Arial" panose="020B0604020202020204" pitchFamily="34" charset="0"/>
              <a:buNone/>
            </a:pPr>
            <a:r>
              <a:rPr lang="en-GB" sz="1200" baseline="0" dirty="0">
                <a:solidFill>
                  <a:schemeClr val="tx2"/>
                </a:solidFill>
              </a:rPr>
              <a:t>With Power BI Desktop, you can:</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Acquire and prepare data using extensive query capabilities</a:t>
            </a:r>
          </a:p>
          <a:p>
            <a:pPr marL="171450" lvl="0" indent="-171450">
              <a:buFont typeface="Arial" panose="020B0604020202020204" pitchFamily="34" charset="0"/>
              <a:buChar char="•"/>
            </a:pPr>
            <a:r>
              <a:rPr lang="en-GB" sz="1200" dirty="0">
                <a:solidFill>
                  <a:schemeClr val="tx2"/>
                </a:solidFill>
              </a:rPr>
              <a:t>Manipulation</a:t>
            </a:r>
            <a:r>
              <a:rPr lang="en-GB" sz="1200" baseline="0" dirty="0">
                <a:solidFill>
                  <a:schemeClr val="tx2"/>
                </a:solidFill>
              </a:rPr>
              <a:t> and consolidation of m</a:t>
            </a:r>
            <a:r>
              <a:rPr lang="en-GB" sz="1200" dirty="0">
                <a:solidFill>
                  <a:schemeClr val="tx2"/>
                </a:solidFill>
              </a:rPr>
              <a:t>ultiple</a:t>
            </a:r>
            <a:r>
              <a:rPr lang="en-GB" sz="1200" baseline="0" dirty="0">
                <a:solidFill>
                  <a:schemeClr val="tx2"/>
                </a:solidFill>
              </a:rPr>
              <a:t> data sources is performed in Power BI Desktop – this enables Power BI service users to use data from multiple sources in a single report</a:t>
            </a:r>
            <a:endParaRPr lang="en-GB" sz="1200" dirty="0">
              <a:solidFill>
                <a:schemeClr val="tx2"/>
              </a:solidFil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Establish data structure, then transform and analyze data</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Visualize and explore your data in new ways </a:t>
            </a:r>
            <a:r>
              <a:rPr lang="en-US" sz="1200" dirty="0">
                <a:solidFill>
                  <a:schemeClr val="tx2"/>
                </a:solidFill>
              </a:rPr>
              <a:t>through a freeform drag-and-drop canvas</a:t>
            </a:r>
            <a:endParaRPr lang="en-GB" sz="1200" dirty="0">
              <a:solidFill>
                <a:schemeClr val="tx2"/>
              </a:solidFill>
            </a:endParaRPr>
          </a:p>
          <a:p>
            <a:pPr marL="171450" indent="-171450">
              <a:buFont typeface="Arial" panose="020B0604020202020204" pitchFamily="34" charset="0"/>
              <a:buChar char="•"/>
            </a:pPr>
            <a:r>
              <a:rPr lang="en-US" sz="1200" dirty="0">
                <a:solidFill>
                  <a:schemeClr val="tx2"/>
                </a:solidFill>
              </a:rPr>
              <a:t>Author reports with a broad range of modern data visualizations</a:t>
            </a:r>
          </a:p>
          <a:p>
            <a:pPr marL="171450" indent="-171450">
              <a:buFont typeface="Arial" panose="020B0604020202020204" pitchFamily="34" charset="0"/>
              <a:buChar char="•"/>
            </a:pPr>
            <a:r>
              <a:rPr lang="en-US" sz="1200" dirty="0">
                <a:solidFill>
                  <a:schemeClr val="tx2"/>
                </a:solidFill>
              </a:rPr>
              <a:t>Publish beautiful, interactive reports directly to powerbi.com</a:t>
            </a:r>
            <a:endParaRPr lang="en-US" sz="1400" dirty="0">
              <a:solidFill>
                <a:schemeClr val="tx2"/>
              </a:solidFill>
            </a:endParaRPr>
          </a:p>
          <a:p>
            <a:pPr marL="171450" indent="-171450">
              <a:buFont typeface="Arial" panose="020B0604020202020204" pitchFamily="34" charset="0"/>
              <a:buChar char="•"/>
            </a:pPr>
            <a:r>
              <a:rPr lang="en-US" sz="1200" dirty="0">
                <a:solidFill>
                  <a:schemeClr val="tx2"/>
                </a:solidFill>
              </a:rPr>
              <a:t>Securely share reports through unique, curated content library approach</a:t>
            </a:r>
            <a:endParaRPr lang="en-US" sz="1400" dirty="0">
              <a:solidFill>
                <a:schemeClr val="tx2"/>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20830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2917">
                      <a:schemeClr val="tx1"/>
                    </a:gs>
                    <a:gs pos="30000">
                      <a:schemeClr val="tx1"/>
                    </a:gs>
                  </a:gsLst>
                  <a:lin ang="5400000" scaled="0"/>
                </a:gra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Power</a:t>
            </a:r>
            <a:r>
              <a:rPr lang="en-US" sz="1200" baseline="0" dirty="0">
                <a:gradFill>
                  <a:gsLst>
                    <a:gs pos="2917">
                      <a:schemeClr val="tx1"/>
                    </a:gs>
                    <a:gs pos="30000">
                      <a:schemeClr val="tx1"/>
                    </a:gs>
                  </a:gsLst>
                  <a:lin ang="5400000" scaled="0"/>
                </a:gradFill>
              </a:rPr>
              <a:t> BI REST APIs allow developers to extend Power BI to deliver exactly what an organization needs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a:gradFill>
                  <a:gsLst>
                    <a:gs pos="2917">
                      <a:schemeClr val="tx1"/>
                    </a:gs>
                    <a:gs pos="30000">
                      <a:schemeClr val="tx1"/>
                    </a:gs>
                  </a:gsLst>
                  <a:lin ang="5400000" scaled="0"/>
                </a:gradFill>
              </a:rPr>
              <a:t>Talking points: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gradFill>
                  <a:gsLst>
                    <a:gs pos="2917">
                      <a:schemeClr val="tx1"/>
                    </a:gs>
                    <a:gs pos="30000">
                      <a:schemeClr val="tx1"/>
                    </a:gs>
                  </a:gsLst>
                  <a:lin ang="5400000" scaled="0"/>
                </a:gradFill>
              </a:rPr>
              <a:t>Here are some of the important uses of APIs: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data directly from another application into Power BI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not only static data, but also real-time data, into Power BI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Just as Azure Stream Analytics can push data directly into Power BI, you can enable other applications to do the same thing for real time visibility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This enables users to manage and monitor real-time 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You can add Power BI to existing application workflows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As discussed earlier, you can create custom connectors and content packs for unique data sources that Power BI doesn’t support as a default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Manage authentication using Azure Active Directory integration</a:t>
            </a:r>
            <a:endParaRPr lang="en-US" sz="1200" dirty="0">
              <a:gradFill>
                <a:gsLst>
                  <a:gs pos="2917">
                    <a:schemeClr val="tx1"/>
                  </a:gs>
                  <a:gs pos="3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9312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2917">
                      <a:schemeClr val="tx1"/>
                    </a:gs>
                    <a:gs pos="30000">
                      <a:schemeClr val="tx1"/>
                    </a:gs>
                  </a:gsLst>
                  <a:lin ang="5400000" scaled="0"/>
                </a:gra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Power</a:t>
            </a:r>
            <a:r>
              <a:rPr lang="en-US" sz="1200" baseline="0" dirty="0">
                <a:gradFill>
                  <a:gsLst>
                    <a:gs pos="2917">
                      <a:schemeClr val="tx1"/>
                    </a:gs>
                    <a:gs pos="30000">
                      <a:schemeClr val="tx1"/>
                    </a:gs>
                  </a:gsLst>
                  <a:lin ang="5400000" scaled="0"/>
                </a:gradFill>
              </a:rPr>
              <a:t> BI REST APIs allow developers to extend Power BI to deliver exactly what an organization needs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a:gradFill>
                  <a:gsLst>
                    <a:gs pos="2917">
                      <a:schemeClr val="tx1"/>
                    </a:gs>
                    <a:gs pos="30000">
                      <a:schemeClr val="tx1"/>
                    </a:gs>
                  </a:gsLst>
                  <a:lin ang="5400000" scaled="0"/>
                </a:gradFill>
              </a:rPr>
              <a:t>Talking points: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gradFill>
                  <a:gsLst>
                    <a:gs pos="2917">
                      <a:schemeClr val="tx1"/>
                    </a:gs>
                    <a:gs pos="30000">
                      <a:schemeClr val="tx1"/>
                    </a:gs>
                  </a:gsLst>
                  <a:lin ang="5400000" scaled="0"/>
                </a:gradFill>
              </a:rPr>
              <a:t>Here are some of the important uses of APIs: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data directly from another application into Power BI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not only static data, but also real-time data, into Power BI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Just as Azure Stream Analytics can push data directly into Power BI, you can enable other applications to do the same thing for real time visibility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This enables users to manage and monitor real-time 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You can add Power BI to existing application workflows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As discussed earlier, you can create custom connectors and content packs for unique data sources that Power BI doesn’t support as a default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Manage authentication using Azure Active Directory integration</a:t>
            </a:r>
            <a:endParaRPr lang="en-US" sz="1200" dirty="0">
              <a:gradFill>
                <a:gsLst>
                  <a:gs pos="2917">
                    <a:schemeClr val="tx1"/>
                  </a:gs>
                  <a:gs pos="3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9852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asked the question to ISVs – what are some of</a:t>
            </a:r>
            <a:r>
              <a:rPr lang="en-US" baseline="0" dirty="0"/>
              <a:t> the top challenges you face to deliver contextual analytics through your app ? We got a variety of answers. Here are the top 3 – </a:t>
            </a:r>
          </a:p>
          <a:p>
            <a:r>
              <a:rPr lang="en-US" baseline="0" dirty="0"/>
              <a:t>The type of data and the volume of data that today’s app handle is often complex and getting analytical insight out of that underneath data is often challenging. Independent Software Vendors often expect customers to invest in analytics platform and software to extract data out of those applications and analyze offline. </a:t>
            </a:r>
          </a:p>
          <a:p>
            <a:endParaRPr lang="en-US" baseline="0" dirty="0"/>
          </a:p>
          <a:p>
            <a:r>
              <a:rPr lang="en-US" baseline="0" dirty="0"/>
              <a:t>The Consumption experiences of the software varies. Employees are accessing business apps on mobile, tablet, wearables, laptops and PCs. They way the software needs to convey analytics need to be consistent and an easy experience for the end-user. How to build one experience that is consistent across devices , locations and user types </a:t>
            </a:r>
          </a:p>
          <a:p>
            <a:endParaRPr lang="en-US" baseline="0" dirty="0"/>
          </a:p>
          <a:p>
            <a:r>
              <a:rPr lang="en-US" baseline="0" dirty="0"/>
              <a:t>Research shows the average attention span of human being is on a steady decline over the past 10 years. So what we share with the operational user and the way we share intelligence with the users is critical. The analytics need to be visually appealing and easily consumable.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4614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asked the end</a:t>
            </a:r>
            <a:r>
              <a:rPr lang="en-US" baseline="0" dirty="0"/>
              <a:t> users of enterprises about their expectations from software that  they work with. Intelligent applications till a few years back meant static charts within the application screens. There was not element of free flow exploration. They we had “export to Excel” era . Where an ISV allowed analysts to extract data out of an app and do offline analytics and feed the intelligence back in the business process offline. This process it too slow in today’s real-time decision making era. Conventional ERP and CRM applications led the era of parameterized on-demand reporting. Today’s application users across the enterprise are more keen to do free-flow exploration in an easy and intuitive way. They want to get analytical insights that they think is relevant for the task they accomplish.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9/29/2016 1:51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7792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slide an introduce this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386647E-C23D-4E5B-8C33-F362DBBE7FB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02092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47410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https://en.wikipedia.org/wiki/William_Playfair </a:t>
            </a:r>
            <a:endParaRPr lang="en-GB" dirty="0"/>
          </a:p>
        </p:txBody>
      </p:sp>
      <p:sp>
        <p:nvSpPr>
          <p:cNvPr id="4" name="Slide Number Placeholder 3"/>
          <p:cNvSpPr>
            <a:spLocks noGrp="1"/>
          </p:cNvSpPr>
          <p:nvPr>
            <p:ph type="sldNum" sz="quarter" idx="10"/>
          </p:nvPr>
        </p:nvSpPr>
        <p:spPr/>
        <p:txBody>
          <a:bodyPr/>
          <a:lstStyle/>
          <a:p>
            <a:fld id="{3E0E4FCF-B895-4189-BC99-D67F8E0DE1B8}" type="slidenum">
              <a:rPr lang="en-GB" smtClean="0"/>
              <a:t>3</a:t>
            </a:fld>
            <a:endParaRPr lang="en-GB"/>
          </a:p>
        </p:txBody>
      </p:sp>
    </p:spTree>
    <p:extLst>
      <p:ext uri="{BB962C8B-B14F-4D97-AF65-F5344CB8AC3E}">
        <p14:creationId xmlns:p14="http://schemas.microsoft.com/office/powerpoint/2010/main" val="1585647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https://en.wikipedia.org/wiki/Gaussian_function</a:t>
            </a:r>
            <a:endParaRPr lang="en-GB" dirty="0"/>
          </a:p>
        </p:txBody>
      </p:sp>
      <p:sp>
        <p:nvSpPr>
          <p:cNvPr id="4" name="Slide Number Placeholder 3"/>
          <p:cNvSpPr>
            <a:spLocks noGrp="1"/>
          </p:cNvSpPr>
          <p:nvPr>
            <p:ph type="sldNum" sz="quarter" idx="10"/>
          </p:nvPr>
        </p:nvSpPr>
        <p:spPr/>
        <p:txBody>
          <a:bodyPr/>
          <a:lstStyle/>
          <a:p>
            <a:fld id="{3E0E4FCF-B895-4189-BC99-D67F8E0DE1B8}" type="slidenum">
              <a:rPr lang="en-GB" smtClean="0"/>
              <a:t>4</a:t>
            </a:fld>
            <a:endParaRPr lang="en-GB"/>
          </a:p>
        </p:txBody>
      </p:sp>
    </p:spTree>
    <p:extLst>
      <p:ext uri="{BB962C8B-B14F-4D97-AF65-F5344CB8AC3E}">
        <p14:creationId xmlns:p14="http://schemas.microsoft.com/office/powerpoint/2010/main" val="780606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is more….</a:t>
            </a:r>
          </a:p>
          <a:p>
            <a:pPr marL="228600" indent="-228600">
              <a:buFont typeface="+mj-lt"/>
              <a:buAutoNum type="arabicPeriod"/>
            </a:pPr>
            <a:endParaRPr lang="en-US" b="1" baseline="0" dirty="0"/>
          </a:p>
          <a:p>
            <a:pPr marL="0" lvl="0" indent="0">
              <a:buFont typeface="Arial" panose="020B0604020202020204" pitchFamily="34" charset="0"/>
              <a:buNone/>
            </a:pPr>
            <a:r>
              <a:rPr lang="en-US" b="1" baseline="0" dirty="0"/>
              <a:t>3. Power BI Desktop </a:t>
            </a:r>
            <a:r>
              <a:rPr lang="en-US" baseline="0" dirty="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dirty="0">
                <a:solidFill>
                  <a:schemeClr val="tx2"/>
                </a:solidFill>
              </a:rPr>
              <a:t>Acquire and </a:t>
            </a:r>
            <a:r>
              <a:rPr lang="en-GB" sz="1200" i="1" dirty="0">
                <a:solidFill>
                  <a:schemeClr val="tx2"/>
                </a:solidFill>
              </a:rPr>
              <a:t>prepare</a:t>
            </a:r>
            <a:r>
              <a:rPr lang="en-GB" sz="1200" dirty="0">
                <a:solidFill>
                  <a:schemeClr val="tx2"/>
                </a:solidFill>
              </a:rPr>
              <a:t> data using extensive query capabilities</a:t>
            </a:r>
          </a:p>
          <a:p>
            <a:pPr marL="628650" lvl="1" indent="-171450">
              <a:buFont typeface="Arial" panose="020B0604020202020204" pitchFamily="34" charset="0"/>
              <a:buChar char="•"/>
            </a:pPr>
            <a:r>
              <a:rPr lang="en-GB" sz="1200" dirty="0">
                <a:solidFill>
                  <a:schemeClr val="tx2"/>
                </a:solidFill>
              </a:rPr>
              <a:t>Manipulation</a:t>
            </a:r>
            <a:r>
              <a:rPr lang="en-GB" sz="1200" baseline="0" dirty="0">
                <a:solidFill>
                  <a:schemeClr val="tx2"/>
                </a:solidFill>
              </a:rPr>
              <a:t> and consolidation of m</a:t>
            </a:r>
            <a:r>
              <a:rPr lang="en-GB" sz="1200" dirty="0">
                <a:solidFill>
                  <a:schemeClr val="tx2"/>
                </a:solidFill>
              </a:rPr>
              <a:t>ultiple</a:t>
            </a:r>
            <a:r>
              <a:rPr lang="en-GB" sz="1200" baseline="0" dirty="0">
                <a:solidFill>
                  <a:schemeClr val="tx2"/>
                </a:solidFill>
              </a:rPr>
              <a:t> data sources is performed in Power BI Desktop – this enables Power BI service users to use data from multiple sources in a single report</a:t>
            </a:r>
            <a:endParaRPr lang="en-GB" sz="1200" dirty="0">
              <a:solidFill>
                <a:schemeClr val="tx2"/>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Establish data structure, then transform and analyze data</a:t>
            </a:r>
            <a:endParaRPr lang="en-GB" sz="1200" dirty="0">
              <a:solidFill>
                <a:schemeClr val="tx2"/>
              </a:solidFill>
            </a:endParaRPr>
          </a:p>
          <a:p>
            <a:pPr marL="628650" lvl="1" indent="-171450">
              <a:buFont typeface="Arial" panose="020B0604020202020204" pitchFamily="34" charset="0"/>
              <a:buChar char="•"/>
            </a:pPr>
            <a:r>
              <a:rPr lang="en-GB" sz="1200" dirty="0">
                <a:solidFill>
                  <a:schemeClr val="tx2"/>
                </a:solidFill>
              </a:rPr>
              <a:t>Visualize and </a:t>
            </a:r>
            <a:r>
              <a:rPr lang="en-GB" sz="1200" i="1" dirty="0">
                <a:solidFill>
                  <a:schemeClr val="tx2"/>
                </a:solidFill>
              </a:rPr>
              <a:t>explore</a:t>
            </a:r>
            <a:r>
              <a:rPr lang="en-GB" sz="1200" dirty="0">
                <a:solidFill>
                  <a:schemeClr val="tx2"/>
                </a:solidFill>
              </a:rPr>
              <a:t> your data in new ways </a:t>
            </a:r>
            <a:r>
              <a:rPr lang="en-US" sz="1200" dirty="0">
                <a:solidFill>
                  <a:schemeClr val="tx2"/>
                </a:solidFill>
              </a:rPr>
              <a:t>through a freeform drag-and-drop canvas</a:t>
            </a:r>
            <a:endParaRPr lang="en-GB" sz="1200" dirty="0">
              <a:solidFill>
                <a:schemeClr val="tx2"/>
              </a:solidFill>
            </a:endParaRPr>
          </a:p>
          <a:p>
            <a:pPr marL="628650" lvl="1" indent="-171450">
              <a:buFont typeface="Arial" panose="020B0604020202020204" pitchFamily="34" charset="0"/>
              <a:buChar char="•"/>
            </a:pPr>
            <a:r>
              <a:rPr lang="en-US" sz="1200" dirty="0">
                <a:solidFill>
                  <a:schemeClr val="tx2"/>
                </a:solidFill>
              </a:rPr>
              <a:t>Author </a:t>
            </a:r>
            <a:r>
              <a:rPr lang="en-US" sz="1200" i="1" dirty="0">
                <a:solidFill>
                  <a:schemeClr val="tx2"/>
                </a:solidFill>
              </a:rPr>
              <a:t>reports</a:t>
            </a:r>
            <a:r>
              <a:rPr lang="en-US" sz="1200" dirty="0">
                <a:solidFill>
                  <a:schemeClr val="tx2"/>
                </a:solidFill>
              </a:rPr>
              <a:t> with a broad range of modern data visualizations</a:t>
            </a:r>
          </a:p>
          <a:p>
            <a:pPr marL="628650" lvl="1" indent="-171450">
              <a:buFont typeface="Arial" panose="020B0604020202020204" pitchFamily="34" charset="0"/>
              <a:buChar char="•"/>
            </a:pPr>
            <a:r>
              <a:rPr lang="en-US" sz="1200" dirty="0">
                <a:solidFill>
                  <a:schemeClr val="tx2"/>
                </a:solidFill>
              </a:rPr>
              <a:t>Publish beautiful, interactive reports directly to powerbi.com</a:t>
            </a:r>
            <a:endParaRPr lang="en-US" sz="1400" dirty="0">
              <a:solidFill>
                <a:schemeClr val="tx2"/>
              </a:solidFill>
            </a:endParaRPr>
          </a:p>
          <a:p>
            <a:pPr marL="628650" lvl="1" indent="-171450">
              <a:buFont typeface="Arial" panose="020B0604020202020204" pitchFamily="34" charset="0"/>
              <a:buChar char="•"/>
            </a:pPr>
            <a:r>
              <a:rPr lang="en-US" sz="1200" dirty="0">
                <a:solidFill>
                  <a:schemeClr val="tx2"/>
                </a:solidFill>
              </a:rPr>
              <a:t>Securely </a:t>
            </a:r>
            <a:r>
              <a:rPr lang="en-US" sz="1200" i="1" dirty="0">
                <a:solidFill>
                  <a:schemeClr val="tx2"/>
                </a:solidFill>
              </a:rPr>
              <a:t>share</a:t>
            </a:r>
            <a:r>
              <a:rPr lang="en-US" sz="1200" dirty="0">
                <a:solidFill>
                  <a:schemeClr val="tx2"/>
                </a:solidFill>
              </a:rPr>
              <a:t> reports through unique, curated content library approach</a:t>
            </a:r>
            <a:endParaRPr lang="en-US" sz="1400" dirty="0">
              <a:solidFill>
                <a:schemeClr val="tx2"/>
              </a:solidFill>
            </a:endParaRPr>
          </a:p>
          <a:p>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4. Finally, the Power BI REST API library </a:t>
            </a:r>
            <a:r>
              <a:rPr lang="en-US" dirty="0"/>
              <a:t>allows you to customize nearly every aspect of Power BI, including</a:t>
            </a:r>
            <a:r>
              <a:rPr lang="en-US" baseline="0" dirty="0"/>
              <a:t> connecting to </a:t>
            </a:r>
            <a:r>
              <a:rPr lang="en-US" dirty="0"/>
              <a:t>custom data sources</a:t>
            </a:r>
            <a:r>
              <a:rPr lang="en-US" baseline="0" dirty="0"/>
              <a:t>, enabling real-time data streaming from your data source to Power BI, and integrating other applications with Power BI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8C02C0-98AB-4661-8FF3-2C79CAD8CBF9}" type="slidenum">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51589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sz="1200"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sz="1200" dirty="0">
                <a:gradFill>
                  <a:gsLst>
                    <a:gs pos="0">
                      <a:srgbClr val="FFFFFF"/>
                    </a:gs>
                    <a:gs pos="100000">
                      <a:srgbClr val="FFFFFF"/>
                    </a:gs>
                  </a:gsLst>
                  <a:lin ang="5400000" scaled="0"/>
                </a:gradFill>
                <a:ea typeface="Segoe UI" pitchFamily="34" charset="0"/>
                <a:cs typeface="Segoe UI" pitchFamily="34" charset="0"/>
              </a:rPr>
              <a:t>Get started quickly with the Power BI service (powerbi.com)</a:t>
            </a:r>
            <a:r>
              <a:rPr lang="en-US" sz="1200" baseline="0" dirty="0">
                <a:gradFill>
                  <a:gsLst>
                    <a:gs pos="0">
                      <a:srgbClr val="FFFFFF"/>
                    </a:gs>
                    <a:gs pos="100000">
                      <a:srgbClr val="FFFFFF"/>
                    </a:gs>
                  </a:gsLst>
                  <a:lin ang="5400000" scaled="0"/>
                </a:gradFill>
                <a:ea typeface="Segoe UI" pitchFamily="34" charset="0"/>
                <a:cs typeface="Segoe UI" pitchFamily="34" charset="0"/>
              </a:rPr>
              <a:t> for faster decision-making by displaying all of your data in one place</a:t>
            </a:r>
          </a:p>
          <a:p>
            <a:pPr defTabSz="932742">
              <a:lnSpc>
                <a:spcPct val="90000"/>
              </a:lnSpc>
              <a:spcAft>
                <a:spcPts val="340"/>
              </a:spcAft>
              <a:defRPr/>
            </a:pPr>
            <a:endParaRPr lang="en-US" sz="1200" baseline="0"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sz="1200" b="1" baseline="0" dirty="0">
                <a:gradFill>
                  <a:gsLst>
                    <a:gs pos="0">
                      <a:srgbClr val="FFFFFF"/>
                    </a:gs>
                    <a:gs pos="100000">
                      <a:srgbClr val="FFFFFF"/>
                    </a:gs>
                  </a:gsLst>
                  <a:lin ang="5400000" scaled="0"/>
                </a:gradFill>
                <a:ea typeface="Segoe UI" pitchFamily="34" charset="0"/>
                <a:cs typeface="Segoe UI" pitchFamily="34" charset="0"/>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gradFill>
                  <a:gsLst>
                    <a:gs pos="0">
                      <a:srgbClr val="FFFFFF"/>
                    </a:gs>
                    <a:gs pos="100000">
                      <a:srgbClr val="FFFFFF"/>
                    </a:gs>
                  </a:gsLst>
                  <a:lin ang="5400000" scaled="0"/>
                </a:gradFill>
                <a:ea typeface="Segoe UI" pitchFamily="34" charset="0"/>
                <a:cs typeface="Segoe UI" pitchFamily="34" charset="0"/>
              </a:rPr>
              <a:t>As discussed earlier, you can get started </a:t>
            </a:r>
            <a:r>
              <a:rPr lang="en-US" sz="1200" dirty="0"/>
              <a:t>quickly with pre-built content packs for popular SaaS solutions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t>The</a:t>
            </a:r>
            <a:r>
              <a:rPr lang="en-US" sz="1200" baseline="0" dirty="0"/>
              <a:t> primary capability of Power BI is that it empowers you to c</a:t>
            </a:r>
            <a:r>
              <a:rPr lang="en-US" sz="1200" dirty="0"/>
              <a:t>reate and customize live dashboards</a:t>
            </a:r>
            <a:r>
              <a:rPr lang="en-US" sz="1200" baseline="0" dirty="0"/>
              <a:t> – dashboards that include </a:t>
            </a:r>
            <a:r>
              <a:rPr lang="en-US" sz="1200" dirty="0"/>
              <a:t>visualizations from multiple data sources</a:t>
            </a:r>
          </a:p>
          <a:p>
            <a:pPr marL="628650" lvl="1" indent="-171450" defTabSz="932742">
              <a:lnSpc>
                <a:spcPct val="90000"/>
              </a:lnSpc>
              <a:spcAft>
                <a:spcPts val="340"/>
              </a:spcAft>
              <a:buFont typeface="Arial" panose="020B0604020202020204" pitchFamily="34" charset="0"/>
              <a:buChar char="•"/>
              <a:defRPr/>
            </a:pPr>
            <a:r>
              <a:rPr lang="en-US" sz="1200" baseline="0" dirty="0">
                <a:gradFill>
                  <a:gsLst>
                    <a:gs pos="0">
                      <a:srgbClr val="FFFFFF"/>
                    </a:gs>
                    <a:gs pos="100000">
                      <a:srgbClr val="FFFFFF"/>
                    </a:gs>
                  </a:gsLst>
                  <a:lin ang="5400000" scaled="0"/>
                </a:gradFill>
                <a:ea typeface="Segoe UI" pitchFamily="34" charset="0"/>
                <a:cs typeface="Segoe UI" pitchFamily="34" charset="0"/>
              </a:rPr>
              <a:t>That is, dashboards can show different types of data from a variety of sources, and can use a range of unique visualizations</a:t>
            </a:r>
          </a:p>
          <a:p>
            <a:pPr marL="628650" lvl="1" indent="-171450" defTabSz="932742">
              <a:lnSpc>
                <a:spcPct val="90000"/>
              </a:lnSpc>
              <a:spcAft>
                <a:spcPts val="340"/>
              </a:spcAft>
              <a:buFont typeface="Arial" panose="020B0604020202020204" pitchFamily="34" charset="0"/>
              <a:buChar char="•"/>
              <a:defRPr/>
            </a:pPr>
            <a:r>
              <a:rPr lang="en-US" sz="1200" baseline="0" dirty="0">
                <a:gradFill>
                  <a:gsLst>
                    <a:gs pos="0">
                      <a:srgbClr val="FFFFFF"/>
                    </a:gs>
                    <a:gs pos="100000">
                      <a:srgbClr val="FFFFFF"/>
                    </a:gs>
                  </a:gsLst>
                  <a:lin ang="5400000" scaled="0"/>
                </a:gradFill>
                <a:ea typeface="Segoe UI" pitchFamily="34" charset="0"/>
                <a:cs typeface="Segoe UI" pitchFamily="34" charset="0"/>
              </a:rPr>
              <a:t>If applicable, you can track status in real-time thanks to </a:t>
            </a:r>
            <a:r>
              <a:rPr lang="en-US" sz="1200" dirty="0"/>
              <a:t>support for real-time data sources</a:t>
            </a:r>
            <a:endParaRPr lang="en-US" sz="1200" baseline="0" dirty="0">
              <a:gradFill>
                <a:gsLst>
                  <a:gs pos="0">
                    <a:srgbClr val="FFFFFF"/>
                  </a:gs>
                  <a:gs pos="100000">
                    <a:srgbClr val="FFFFFF"/>
                  </a:gs>
                </a:gsLst>
                <a:lin ang="5400000" scaled="0"/>
              </a:gradFill>
              <a:ea typeface="Segoe UI" pitchFamily="34" charset="0"/>
              <a:cs typeface="Segoe UI" pitchFamily="34" charset="0"/>
            </a:endParaRPr>
          </a:p>
          <a:p>
            <a:pPr marL="628650" lvl="1" indent="-171450" defTabSz="932742">
              <a:lnSpc>
                <a:spcPct val="90000"/>
              </a:lnSpc>
              <a:spcAft>
                <a:spcPts val="340"/>
              </a:spcAft>
              <a:buFont typeface="Arial" panose="020B0604020202020204" pitchFamily="34" charset="0"/>
              <a:buChar char="•"/>
              <a:defRPr/>
            </a:pPr>
            <a:r>
              <a:rPr lang="en-US" sz="1200" baseline="0" dirty="0">
                <a:gradFill>
                  <a:gsLst>
                    <a:gs pos="0">
                      <a:srgbClr val="FFFFFF"/>
                    </a:gs>
                    <a:gs pos="100000">
                      <a:srgbClr val="FFFFFF"/>
                    </a:gs>
                  </a:gsLst>
                  <a:lin ang="5400000" scaled="0"/>
                </a:gradFill>
                <a:ea typeface="Segoe UI" pitchFamily="34" charset="0"/>
                <a:cs typeface="Segoe UI" pitchFamily="34" charset="0"/>
              </a:rPr>
              <a:t>You have full control over your dashboards – pin any visualization from any report to any dashboard</a:t>
            </a:r>
          </a:p>
          <a:p>
            <a:pPr marL="171450" indent="-171450" defTabSz="932742">
              <a:lnSpc>
                <a:spcPct val="90000"/>
              </a:lnSpc>
              <a:spcAft>
                <a:spcPts val="340"/>
              </a:spcAft>
              <a:buFont typeface="Arial" panose="020B0604020202020204" pitchFamily="34" charset="0"/>
              <a:buChar char="•"/>
              <a:defRPr/>
            </a:pPr>
            <a:r>
              <a:rPr lang="en-US" sz="1200" baseline="0" dirty="0">
                <a:gradFill>
                  <a:gsLst>
                    <a:gs pos="0">
                      <a:srgbClr val="FFFFFF"/>
                    </a:gs>
                    <a:gs pos="100000">
                      <a:srgbClr val="FFFFFF"/>
                    </a:gs>
                  </a:gsLst>
                  <a:lin ang="5400000" scaled="0"/>
                </a:gradFill>
                <a:ea typeface="Segoe UI" pitchFamily="34" charset="0"/>
                <a:cs typeface="Segoe UI" pitchFamily="34" charset="0"/>
              </a:rPr>
              <a:t>Click through visualizations to access their underlying reports to discover more data and new insights</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903318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dirty="0">
                <a:gradFill>
                  <a:gsLst>
                    <a:gs pos="0">
                      <a:srgbClr val="FFFFFF"/>
                    </a:gs>
                    <a:gs pos="100000">
                      <a:srgbClr val="FFFFFF"/>
                    </a:gs>
                  </a:gsLst>
                  <a:lin ang="5400000" scaled="0"/>
                </a:gradFill>
                <a:ea typeface="Segoe UI" pitchFamily="34" charset="0"/>
                <a:cs typeface="Segoe UI" pitchFamily="34" charset="0"/>
              </a:rPr>
              <a:t>With Power BI you can create reports from a</a:t>
            </a:r>
            <a:r>
              <a:rPr lang="en-US" baseline="0" dirty="0">
                <a:gradFill>
                  <a:gsLst>
                    <a:gs pos="0">
                      <a:srgbClr val="FFFFFF"/>
                    </a:gs>
                    <a:gs pos="100000">
                      <a:srgbClr val="FFFFFF"/>
                    </a:gs>
                  </a:gsLst>
                  <a:lin ang="5400000" scaled="0"/>
                </a:gradFill>
                <a:ea typeface="Segoe UI" pitchFamily="34" charset="0"/>
                <a:cs typeface="Segoe UI" pitchFamily="34" charset="0"/>
              </a:rPr>
              <a:t> dataset </a:t>
            </a:r>
            <a:r>
              <a:rPr lang="en-US" dirty="0">
                <a:gradFill>
                  <a:gsLst>
                    <a:gs pos="0">
                      <a:srgbClr val="FFFFFF"/>
                    </a:gs>
                    <a:gs pos="100000">
                      <a:srgbClr val="FFFFFF"/>
                    </a:gs>
                  </a:gsLst>
                  <a:lin ang="5400000" scaled="0"/>
                </a:gradFill>
                <a:ea typeface="Segoe UI" pitchFamily="34" charset="0"/>
                <a:cs typeface="Segoe UI" pitchFamily="34" charset="0"/>
              </a:rPr>
              <a:t>and surface them where you need them</a:t>
            </a:r>
          </a:p>
          <a:p>
            <a:pPr defTabSz="932742">
              <a:lnSpc>
                <a:spcPct val="90000"/>
              </a:lnSpc>
              <a:spcAft>
                <a:spcPts val="340"/>
              </a:spcAft>
              <a:defRPr/>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Talking points:</a:t>
            </a:r>
          </a:p>
          <a:p>
            <a:pPr marL="171450" indent="-171450" defTabSz="932742">
              <a:lnSpc>
                <a:spcPct val="90000"/>
              </a:lnSpc>
              <a:spcAft>
                <a:spcPts val="340"/>
              </a:spcAft>
              <a:buFont typeface="Arial" panose="020B0604020202020204" pitchFamily="34" charset="0"/>
              <a:buChar char="•"/>
              <a:defRPr/>
            </a:pPr>
            <a:r>
              <a:rPr lang="en-US" sz="900" baseline="0" dirty="0">
                <a:gradFill>
                  <a:gsLst>
                    <a:gs pos="0">
                      <a:srgbClr val="FFFFFF"/>
                    </a:gs>
                    <a:gs pos="100000">
                      <a:srgbClr val="FFFFFF"/>
                    </a:gs>
                  </a:gsLst>
                  <a:lin ang="5400000" scaled="0"/>
                </a:gradFill>
                <a:ea typeface="Segoe UI" pitchFamily="34" charset="0"/>
                <a:cs typeface="Segoe UI" pitchFamily="34" charset="0"/>
              </a:rPr>
              <a:t>A report consists of a set of charts and other data visualizations, all drawing from the same underlying dataset</a:t>
            </a:r>
          </a:p>
          <a:p>
            <a:pPr marL="171450"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Choose from different ways to build a report</a:t>
            </a:r>
          </a:p>
          <a:p>
            <a:pPr marL="628650" lvl="1"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Create a report from scratch </a:t>
            </a:r>
          </a:p>
          <a:p>
            <a:pPr marL="628650" lvl="1"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Select a read-only, pre-authored report</a:t>
            </a:r>
          </a:p>
          <a:p>
            <a:pPr marL="628650" lvl="1"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Apply a default report format for an individual data set</a:t>
            </a:r>
          </a:p>
          <a:p>
            <a:pPr marL="171450" lvl="0"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Generate as many reports as needed from</a:t>
            </a:r>
            <a:r>
              <a:rPr lang="en-US" baseline="0" dirty="0">
                <a:gradFill>
                  <a:gsLst>
                    <a:gs pos="0">
                      <a:srgbClr val="FFFFFF"/>
                    </a:gs>
                    <a:gs pos="100000">
                      <a:srgbClr val="FFFFFF"/>
                    </a:gs>
                  </a:gsLst>
                  <a:lin ang="5400000" scaled="0"/>
                </a:gradFill>
                <a:ea typeface="Segoe UI" pitchFamily="34" charset="0"/>
                <a:cs typeface="Segoe UI" pitchFamily="34" charset="0"/>
              </a:rPr>
              <a:t> a single data set</a:t>
            </a:r>
            <a:endParaRPr lang="en-US" dirty="0">
              <a:gradFill>
                <a:gsLst>
                  <a:gs pos="0">
                    <a:srgbClr val="FFFFFF"/>
                  </a:gs>
                  <a:gs pos="100000">
                    <a:srgbClr val="FFFFFF"/>
                  </a:gs>
                </a:gsLst>
                <a:lin ang="5400000" scaled="0"/>
              </a:gra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Draw from a range of visualizations in any given report to tell a compelling data story— this applies to both new and existing reports</a:t>
            </a:r>
            <a:endParaRPr lang="en-US" sz="900" baseline="0" dirty="0">
              <a:gradFill>
                <a:gsLst>
                  <a:gs pos="0">
                    <a:srgbClr val="FFFFFF"/>
                  </a:gs>
                  <a:gs pos="100000">
                    <a:srgbClr val="FFFFFF"/>
                  </a:gs>
                </a:gsLst>
                <a:lin ang="5400000" scaled="0"/>
              </a:gra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Pin reports directly to dashboards to keep the right data top-of-mind</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2278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34A55B-0232-4B2A-8DB0-D59B999B87D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23274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26904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sz="1200"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endParaRPr lang="en-US" sz="1200" baseline="0"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sz="1200" b="1" baseline="0" dirty="0">
                <a:gradFill>
                  <a:gsLst>
                    <a:gs pos="0">
                      <a:srgbClr val="FFFFFF"/>
                    </a:gs>
                    <a:gs pos="100000">
                      <a:srgbClr val="FFFFFF"/>
                    </a:gs>
                  </a:gsLst>
                  <a:lin ang="5400000" scaled="0"/>
                </a:gradFill>
                <a:ea typeface="Segoe UI" pitchFamily="34" charset="0"/>
                <a:cs typeface="Segoe UI" pitchFamily="34" charset="0"/>
              </a:rPr>
              <a:t>Talking points:</a:t>
            </a:r>
          </a:p>
          <a:p>
            <a:pPr defTabSz="932742">
              <a:lnSpc>
                <a:spcPct val="90000"/>
              </a:lnSpc>
              <a:spcAft>
                <a:spcPts val="340"/>
              </a:spcAft>
              <a:defRPr/>
            </a:pPr>
            <a:endParaRPr lang="en-US" sz="1200" b="1" baseline="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95891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sz="1200"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endParaRPr lang="en-US" sz="1200" baseline="0"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sz="1200" b="1" baseline="0" dirty="0">
                <a:gradFill>
                  <a:gsLst>
                    <a:gs pos="0">
                      <a:srgbClr val="FFFFFF"/>
                    </a:gs>
                    <a:gs pos="100000">
                      <a:srgbClr val="FFFFFF"/>
                    </a:gs>
                  </a:gsLst>
                  <a:lin ang="5400000" scaled="0"/>
                </a:gradFill>
                <a:ea typeface="Segoe UI" pitchFamily="34" charset="0"/>
                <a:cs typeface="Segoe UI" pitchFamily="34" charset="0"/>
              </a:rPr>
              <a:t>Talking points:</a:t>
            </a:r>
          </a:p>
          <a:p>
            <a:pPr defTabSz="932742">
              <a:lnSpc>
                <a:spcPct val="90000"/>
              </a:lnSpc>
              <a:spcAft>
                <a:spcPts val="340"/>
              </a:spcAft>
              <a:defRPr/>
            </a:pPr>
            <a:endParaRPr lang="en-US" sz="1200" b="1" baseline="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66979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image" Target="../media/image4.jpe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7A589DF-5954-4820-A977-C2A38F5C5F4B}" type="datetimeFigureOut">
              <a:rPr lang="en-GB" smtClean="0"/>
              <a:t>29/09/2016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3101784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7A589DF-5954-4820-A977-C2A38F5C5F4B}" type="datetimeFigureOut">
              <a:rPr lang="en-GB" smtClean="0"/>
              <a:t>29/09/2016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1533540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7A589DF-5954-4820-A977-C2A38F5C5F4B}" type="datetimeFigureOut">
              <a:rPr lang="en-GB" smtClean="0"/>
              <a:t>29/09/2016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3924540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4" cstate="print">
            <a:extLst>
              <a:ext uri="{28A0092B-C50C-407E-A947-70E740481C1C}">
                <a14:useLocalDpi xmlns:a14="http://schemas.microsoft.com/office/drawing/2010/main" val="0"/>
              </a:ext>
            </a:extLst>
          </a:blip>
          <a:srcRect t="3484" r="1970" b="13303"/>
          <a:stretch/>
        </p:blipFill>
        <p:spPr>
          <a:xfrm>
            <a:off x="1" y="0"/>
            <a:ext cx="12192000" cy="6894212"/>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71"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1818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Microsoft Power BI Technical Reference Deck</a:t>
            </a: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
        <p:nvSpPr>
          <p:cNvPr id="14" name="Subtitle 2"/>
          <p:cNvSpPr txBox="1">
            <a:spLocks/>
          </p:cNvSpPr>
          <p:nvPr userDrawn="1"/>
        </p:nvSpPr>
        <p:spPr>
          <a:xfrm>
            <a:off x="464020" y="2045436"/>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a:t>Level 300 Deck</a:t>
            </a:r>
          </a:p>
        </p:txBody>
      </p:sp>
    </p:spTree>
    <p:extLst>
      <p:ext uri="{BB962C8B-B14F-4D97-AF65-F5344CB8AC3E}">
        <p14:creationId xmlns:p14="http://schemas.microsoft.com/office/powerpoint/2010/main" val="242664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95"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500438" y="322397"/>
            <a:ext cx="6053269" cy="11818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Microsoft Power BI Technical Reference Deck</a:t>
            </a:r>
          </a:p>
        </p:txBody>
      </p:sp>
      <p:sp>
        <p:nvSpPr>
          <p:cNvPr id="3" name="Subtitle 2"/>
          <p:cNvSpPr>
            <a:spLocks noGrp="1"/>
          </p:cNvSpPr>
          <p:nvPr userDrawn="1">
            <p:ph type="subTitle" idx="1" hasCustomPrompt="1"/>
          </p:nvPr>
        </p:nvSpPr>
        <p:spPr>
          <a:xfrm>
            <a:off x="741111" y="2532576"/>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
        <p:nvSpPr>
          <p:cNvPr id="14" name="Subtitle 2"/>
          <p:cNvSpPr txBox="1">
            <a:spLocks/>
          </p:cNvSpPr>
          <p:nvPr userDrawn="1"/>
        </p:nvSpPr>
        <p:spPr>
          <a:xfrm>
            <a:off x="741111" y="1768344"/>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a:t>Level 300 Deck</a:t>
            </a:r>
          </a:p>
        </p:txBody>
      </p:sp>
    </p:spTree>
    <p:extLst>
      <p:ext uri="{BB962C8B-B14F-4D97-AF65-F5344CB8AC3E}">
        <p14:creationId xmlns:p14="http://schemas.microsoft.com/office/powerpoint/2010/main" val="318704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 y="-1"/>
            <a:ext cx="12193730" cy="6858001"/>
          </a:xfrm>
          <a:prstGeom prst="rect">
            <a:avLst/>
          </a:prstGeom>
          <a:noFill/>
          <a:ln>
            <a:noFill/>
          </a:ln>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19"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2926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
        <p:nvSpPr>
          <p:cNvPr id="14" name="Subtitle 2"/>
          <p:cNvSpPr txBox="1">
            <a:spLocks/>
          </p:cNvSpPr>
          <p:nvPr userDrawn="1"/>
        </p:nvSpPr>
        <p:spPr>
          <a:xfrm>
            <a:off x="464020" y="2045436"/>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a:t>L200 Deck</a:t>
            </a:r>
          </a:p>
        </p:txBody>
      </p:sp>
    </p:spTree>
    <p:extLst>
      <p:ext uri="{BB962C8B-B14F-4D97-AF65-F5344CB8AC3E}">
        <p14:creationId xmlns:p14="http://schemas.microsoft.com/office/powerpoint/2010/main" val="402717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43"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p>
            <a:r>
              <a:rPr>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72503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6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402740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dirty="0"/>
              <a:t>Click to edit Master title style: second line</a:t>
            </a:r>
          </a:p>
        </p:txBody>
      </p:sp>
      <p:sp>
        <p:nvSpPr>
          <p:cNvPr id="7" name="Text Placeholder 5"/>
          <p:cNvSpPr>
            <a:spLocks noGrp="1"/>
          </p:cNvSpPr>
          <p:nvPr>
            <p:ph type="body" sz="quarter" idx="10"/>
          </p:nvPr>
        </p:nvSpPr>
        <p:spPr>
          <a:xfrm>
            <a:off x="2974849" y="1897702"/>
            <a:ext cx="9106244"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2400">
                <a:latin typeface="+mj-lt"/>
              </a:defRPr>
            </a:lvl2pPr>
            <a:lvl3pPr marL="548535" indent="-182845">
              <a:buFont typeface="Arial" panose="020B0604020202020204" pitchFamily="34" charset="0"/>
              <a:buChar char="•"/>
              <a:defRPr sz="20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dirty="0">
                <a:solidFill>
                  <a:srgbClr val="FFFFFF"/>
                </a:solidFill>
                <a:latin typeface="Segoe UI Light"/>
              </a:rPr>
              <a:t>Feature</a:t>
            </a:r>
          </a:p>
        </p:txBody>
      </p:sp>
    </p:spTree>
    <p:extLst>
      <p:ext uri="{BB962C8B-B14F-4D97-AF65-F5344CB8AC3E}">
        <p14:creationId xmlns:p14="http://schemas.microsoft.com/office/powerpoint/2010/main" val="38487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4849" y="0"/>
            <a:ext cx="9217150" cy="688489"/>
          </a:xfrm>
        </p:spPr>
        <p:txBody>
          <a:bodyPr/>
          <a:lstStyle>
            <a:lvl1pPr>
              <a:defRPr sz="3600" baseline="0"/>
            </a:lvl1pPr>
          </a:lstStyle>
          <a:p>
            <a:r>
              <a:rPr lang="en-US" dirty="0"/>
              <a:t>Click to edit Master title style: header</a:t>
            </a:r>
          </a:p>
        </p:txBody>
      </p:sp>
      <p:sp>
        <p:nvSpPr>
          <p:cNvPr id="7" name="Text Placeholder 5"/>
          <p:cNvSpPr>
            <a:spLocks noGrp="1"/>
          </p:cNvSpPr>
          <p:nvPr>
            <p:ph type="body" sz="quarter" idx="10"/>
          </p:nvPr>
        </p:nvSpPr>
        <p:spPr>
          <a:xfrm>
            <a:off x="2974849" y="915928"/>
            <a:ext cx="4969616" cy="5614181"/>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406400" indent="-182563">
              <a:buFont typeface="Segoe UI Light" panose="020B0502040204020203" pitchFamily="34" charset="0"/>
              <a:buChar char="−"/>
              <a:defRPr sz="3200">
                <a:latin typeface="+mj-lt"/>
              </a:defRPr>
            </a:lvl2pPr>
            <a:lvl3pPr marL="635000" indent="-182563">
              <a:buFont typeface="Courier New" panose="02070309020205020404" pitchFamily="49" charset="0"/>
              <a:buChar char="o"/>
              <a:defRPr sz="28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dirty="0">
                <a:solidFill>
                  <a:srgbClr val="FFFFFF"/>
                </a:solidFill>
                <a:latin typeface="Segoe UI Light"/>
              </a:rPr>
              <a:t>Feature</a:t>
            </a:r>
          </a:p>
        </p:txBody>
      </p:sp>
      <p:sp>
        <p:nvSpPr>
          <p:cNvPr id="5" name="Picture Placeholder 6"/>
          <p:cNvSpPr>
            <a:spLocks noGrp="1"/>
          </p:cNvSpPr>
          <p:nvPr>
            <p:ph type="pic" sz="quarter" idx="12" hasCustomPrompt="1"/>
          </p:nvPr>
        </p:nvSpPr>
        <p:spPr>
          <a:xfrm>
            <a:off x="8096277" y="915928"/>
            <a:ext cx="3833954" cy="5614181"/>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29640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7" name="Text Placeholder 5"/>
          <p:cNvSpPr>
            <a:spLocks noGrp="1"/>
          </p:cNvSpPr>
          <p:nvPr>
            <p:ph type="body" sz="quarter" idx="10"/>
          </p:nvPr>
        </p:nvSpPr>
        <p:spPr>
          <a:xfrm>
            <a:off x="269240" y="1867817"/>
            <a:ext cx="11653523" cy="4662292"/>
          </a:xfrm>
        </p:spPr>
        <p:txBody>
          <a:bodyPr/>
          <a:lstStyle>
            <a:lvl1pPr marL="182845" indent="-182845">
              <a:buFont typeface="Arial" panose="020B0604020202020204" pitchFamily="34" charset="0"/>
              <a:buChar char="•"/>
              <a:defRPr sz="3137">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1961">
                <a:latin typeface="+mj-lt"/>
              </a:defRPr>
            </a:lvl2pPr>
            <a:lvl3pPr marL="548535" indent="-182845">
              <a:buFont typeface="Arial" panose="020B0604020202020204" pitchFamily="34" charset="0"/>
              <a:buChar char="•"/>
              <a:defRPr sz="1765">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2" name="TextBox 1"/>
          <p:cNvSpPr txBox="1"/>
          <p:nvPr userDrawn="1"/>
        </p:nvSpPr>
        <p:spPr>
          <a:xfrm>
            <a:off x="269241" y="1189176"/>
            <a:ext cx="362135" cy="615609"/>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000000"/>
                  </a:gs>
                  <a:gs pos="30000">
                    <a:srgbClr val="000000"/>
                  </a:gs>
                </a:gsLst>
                <a:lin ang="5400000" scaled="0"/>
              </a:gradFill>
            </a:endParaRPr>
          </a:p>
        </p:txBody>
      </p:sp>
      <p:sp>
        <p:nvSpPr>
          <p:cNvPr id="8" name="Text Placeholder 7"/>
          <p:cNvSpPr>
            <a:spLocks noGrp="1"/>
          </p:cNvSpPr>
          <p:nvPr>
            <p:ph type="body" sz="quarter" idx="11" hasCustomPrompt="1"/>
          </p:nvPr>
        </p:nvSpPr>
        <p:spPr>
          <a:xfrm>
            <a:off x="269240" y="1220691"/>
            <a:ext cx="11653523" cy="615609"/>
          </a:xfrm>
        </p:spPr>
        <p:txBody>
          <a:bodyPr/>
          <a:lstStyle>
            <a:lvl1pPr marL="0" indent="0">
              <a:buNone/>
              <a:defRPr sz="3137"/>
            </a:lvl1pPr>
            <a:lvl2pPr>
              <a:defRPr sz="1765"/>
            </a:lvl2pPr>
            <a:lvl3pPr>
              <a:defRPr sz="1568"/>
            </a:lvl3pPr>
            <a:lvl4pPr>
              <a:defRPr sz="1372"/>
            </a:lvl4pPr>
            <a:lvl5pPr>
              <a:defRPr sz="1372"/>
            </a:lvl5pPr>
          </a:lstStyle>
          <a:p>
            <a:pPr lvl="0"/>
            <a:r>
              <a:rPr lang="en-US" dirty="0"/>
              <a:t>Subtitle</a:t>
            </a:r>
          </a:p>
        </p:txBody>
      </p:sp>
    </p:spTree>
    <p:extLst>
      <p:ext uri="{BB962C8B-B14F-4D97-AF65-F5344CB8AC3E}">
        <p14:creationId xmlns:p14="http://schemas.microsoft.com/office/powerpoint/2010/main" val="138285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7A589DF-5954-4820-A977-C2A38F5C5F4B}" type="datetimeFigureOut">
              <a:rPr lang="en-GB" smtClean="0"/>
              <a:t>29/09/2016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9749183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303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a:t>Lorem ipsum dolor sit.</a:t>
            </a:r>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180104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a:t>Lorem ipsum dolor sit.</a:t>
            </a:r>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4560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21EFD8-0A7B-44AE-BC7B-4868FDA83592}" type="datetimeFigureOut">
              <a:rPr lang="en-US" smtClean="0"/>
              <a:t>9/29/2016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2516635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t>9/29/2016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3569659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21EFD8-0A7B-44AE-BC7B-4868FDA83592}" type="datetimeFigureOut">
              <a:rPr lang="en-US" smtClean="0"/>
              <a:t>9/29/2016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4570532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21EFD8-0A7B-44AE-BC7B-4868FDA83592}" type="datetimeFigureOut">
              <a:rPr lang="en-US" smtClean="0"/>
              <a:t>9/29/2016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8547264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21EFD8-0A7B-44AE-BC7B-4868FDA83592}" type="datetimeFigureOut">
              <a:rPr lang="en-US" smtClean="0"/>
              <a:t>9/29/2016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4389477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21EFD8-0A7B-44AE-BC7B-4868FDA83592}" type="datetimeFigureOut">
              <a:rPr lang="en-US" smtClean="0"/>
              <a:t>9/29/2016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308127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21EFD8-0A7B-44AE-BC7B-4868FDA83592}" type="datetimeFigureOut">
              <a:rPr lang="en-US" smtClean="0"/>
              <a:t>9/29/2016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3736130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A589DF-5954-4820-A977-C2A38F5C5F4B}" type="datetimeFigureOut">
              <a:rPr lang="en-GB" smtClean="0"/>
              <a:t>29/09/2016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618810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title">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12192000" cy="2618152"/>
          </a:xfr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Ins="457200" bIns="91440" rtlCol="0" anchor="ctr"/>
          <a:lstStyle>
            <a:lvl1pPr>
              <a:defRPr lang="en-US" sz="4800">
                <a:solidFill>
                  <a:srgbClr val="EDC30D"/>
                </a:solidFill>
                <a:latin typeface="+mj-lt"/>
                <a:ea typeface="Segoe UI Black" panose="020B0A02040204020203" pitchFamily="34" charset="0"/>
                <a:cs typeface="Segoe UI Black" panose="020B0A02040204020203" pitchFamily="34" charset="0"/>
              </a:defRPr>
            </a:lvl1pPr>
          </a:lstStyle>
          <a:p>
            <a:pPr marL="0" lvl="0"/>
            <a:r>
              <a:rPr lang="en-US" dirty="0"/>
              <a:t>Click to edit Master title style</a:t>
            </a:r>
          </a:p>
        </p:txBody>
      </p:sp>
    </p:spTree>
    <p:extLst>
      <p:ext uri="{BB962C8B-B14F-4D97-AF65-F5344CB8AC3E}">
        <p14:creationId xmlns:p14="http://schemas.microsoft.com/office/powerpoint/2010/main" val="29632932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eft black">
    <p:bg>
      <p:bgRef idx="1001">
        <a:schemeClr val="bg2"/>
      </p:bgRef>
    </p:bg>
    <p:spTree>
      <p:nvGrpSpPr>
        <p:cNvPr id="1" name=""/>
        <p:cNvGrpSpPr/>
        <p:nvPr/>
      </p:nvGrpSpPr>
      <p:grpSpPr>
        <a:xfrm>
          <a:off x="0" y="0"/>
          <a:ext cx="0" cy="0"/>
          <a:chOff x="0" y="0"/>
          <a:chExt cx="0" cy="0"/>
        </a:xfrm>
      </p:grpSpPr>
      <p:sp>
        <p:nvSpPr>
          <p:cNvPr id="9" name="Rectangle 8"/>
          <p:cNvSpPr/>
          <p:nvPr userDrawn="1"/>
        </p:nvSpPr>
        <p:spPr>
          <a:xfrm>
            <a:off x="0" y="0"/>
            <a:ext cx="5052060" cy="685800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457200" rtlCol="0" anchor="t"/>
          <a:lstStyle/>
          <a:p>
            <a:endParaRPr lang="en-US" sz="2600" dirty="0">
              <a:solidFill>
                <a:srgbClr val="EDC30D"/>
              </a:solidFill>
              <a:latin typeface="Segoe UI Light" panose="020B0502040204020203" pitchFamily="34" charset="0"/>
              <a:cs typeface="Segoe UI Light" panose="020B0502040204020203" pitchFamily="34" charset="0"/>
            </a:endParaRPr>
          </a:p>
        </p:txBody>
      </p:sp>
      <p:sp>
        <p:nvSpPr>
          <p:cNvPr id="11" name="Text Placeholder 10"/>
          <p:cNvSpPr>
            <a:spLocks noGrp="1"/>
          </p:cNvSpPr>
          <p:nvPr>
            <p:ph type="body" sz="quarter" idx="10"/>
          </p:nvPr>
        </p:nvSpPr>
        <p:spPr>
          <a:xfrm>
            <a:off x="356896" y="2600635"/>
            <a:ext cx="4320544" cy="3785652"/>
          </a:xfrm>
        </p:spPr>
        <p:txBody>
          <a:bodyPr anchor="b">
            <a:noAutofit/>
          </a:bodyPr>
          <a:lstStyle>
            <a:lvl1pPr>
              <a:defRPr sz="2000">
                <a:solidFill>
                  <a:schemeClr val="accent1"/>
                </a:solidFill>
                <a:latin typeface="+mj-lt"/>
              </a:defRPr>
            </a:lvl1pPr>
            <a:lvl2pPr>
              <a:defRPr sz="1800">
                <a:solidFill>
                  <a:schemeClr val="accent1"/>
                </a:solidFill>
                <a:latin typeface="+mj-lt"/>
              </a:defRPr>
            </a:lvl2pPr>
            <a:lvl3pPr>
              <a:defRPr sz="1600">
                <a:solidFill>
                  <a:schemeClr val="accent1"/>
                </a:solidFill>
                <a:latin typeface="+mj-lt"/>
              </a:defRPr>
            </a:lvl3pPr>
            <a:lvl4pPr>
              <a:defRPr sz="1400">
                <a:solidFill>
                  <a:schemeClr val="accent1"/>
                </a:solidFill>
                <a:latin typeface="+mj-lt"/>
              </a:defRPr>
            </a:lvl4pPr>
            <a:lvl5pPr>
              <a:defRPr sz="1400">
                <a:solidFill>
                  <a:schemeClr val="accent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p:nvPr>
        </p:nvSpPr>
        <p:spPr>
          <a:xfrm>
            <a:off x="364602" y="592633"/>
            <a:ext cx="4643916" cy="1089529"/>
          </a:xfrm>
        </p:spPr>
        <p:txBody>
          <a:bodyPr anchor="t" anchorCtr="0">
            <a:spAutoFit/>
          </a:bodyPr>
          <a:lstStyle>
            <a:lvl1pPr>
              <a:defRPr sz="36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599956955"/>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21EFD8-0A7B-44AE-BC7B-4868FDA83592}" type="datetimeFigureOut">
              <a:rPr lang="en-US" smtClean="0"/>
              <a:t>9/29/2016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7093236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21EFD8-0A7B-44AE-BC7B-4868FDA83592}" type="datetimeFigureOut">
              <a:rPr lang="en-US" smtClean="0"/>
              <a:t>9/29/2016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8209479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t>9/29/2016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31606657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t>9/29/2016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37370324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48280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87" name="Freeform 16"/>
          <p:cNvSpPr>
            <a:spLocks/>
          </p:cNvSpPr>
          <p:nvPr userDrawn="1"/>
        </p:nvSpPr>
        <p:spPr bwMode="auto">
          <a:xfrm>
            <a:off x="0" y="3953546"/>
            <a:ext cx="5548185" cy="290445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8" name="Freeform 17"/>
          <p:cNvSpPr>
            <a:spLocks/>
          </p:cNvSpPr>
          <p:nvPr userDrawn="1"/>
        </p:nvSpPr>
        <p:spPr bwMode="auto">
          <a:xfrm>
            <a:off x="5395669" y="4470308"/>
            <a:ext cx="3084573" cy="2387692"/>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9" name="Freeform 18"/>
          <p:cNvSpPr>
            <a:spLocks/>
          </p:cNvSpPr>
          <p:nvPr userDrawn="1"/>
        </p:nvSpPr>
        <p:spPr bwMode="auto">
          <a:xfrm flipH="1">
            <a:off x="8466235" y="2965159"/>
            <a:ext cx="3725766" cy="3892842"/>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lvl="0"/>
            <a:endParaRPr lang="en-US" sz="1765"/>
          </a:p>
        </p:txBody>
      </p:sp>
      <p:sp>
        <p:nvSpPr>
          <p:cNvPr id="91" name="Freeform 20"/>
          <p:cNvSpPr>
            <a:spLocks noEditPoints="1"/>
          </p:cNvSpPr>
          <p:nvPr userDrawn="1"/>
        </p:nvSpPr>
        <p:spPr bwMode="auto">
          <a:xfrm>
            <a:off x="8105463" y="303197"/>
            <a:ext cx="535365" cy="5781420"/>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grpSp>
        <p:nvGrpSpPr>
          <p:cNvPr id="6" name="Group 4"/>
          <p:cNvGrpSpPr>
            <a:grpSpLocks noChangeAspect="1"/>
          </p:cNvGrpSpPr>
          <p:nvPr userDrawn="1"/>
        </p:nvGrpSpPr>
        <p:grpSpPr bwMode="auto">
          <a:xfrm>
            <a:off x="386689" y="1299380"/>
            <a:ext cx="2541690" cy="2909434"/>
            <a:chOff x="1343" y="-743"/>
            <a:chExt cx="5148" cy="5892"/>
          </a:xfrm>
          <a:solidFill>
            <a:schemeClr val="tx1"/>
          </a:solidFill>
        </p:grpSpPr>
        <p:sp>
          <p:nvSpPr>
            <p:cNvPr id="11"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6" name="Freeform 6"/>
          <p:cNvSpPr>
            <a:spLocks/>
          </p:cNvSpPr>
          <p:nvPr userDrawn="1"/>
        </p:nvSpPr>
        <p:spPr bwMode="auto">
          <a:xfrm>
            <a:off x="8433553" y="605950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Freeform 19"/>
          <p:cNvSpPr>
            <a:spLocks/>
          </p:cNvSpPr>
          <p:nvPr userDrawn="1"/>
        </p:nvSpPr>
        <p:spPr bwMode="auto">
          <a:xfrm>
            <a:off x="8402428" y="562679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03" name="Group 102"/>
          <p:cNvGrpSpPr/>
          <p:nvPr userDrawn="1"/>
        </p:nvGrpSpPr>
        <p:grpSpPr>
          <a:xfrm>
            <a:off x="0" y="4244614"/>
            <a:ext cx="12192000" cy="2613387"/>
            <a:chOff x="0" y="4329113"/>
            <a:chExt cx="12436475" cy="2665413"/>
          </a:xfrm>
        </p:grpSpPr>
        <p:sp>
          <p:nvSpPr>
            <p:cNvPr id="92"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68"/>
            </a:p>
          </p:txBody>
        </p:sp>
        <p:grpSp>
          <p:nvGrpSpPr>
            <p:cNvPr id="102" name="Group 101"/>
            <p:cNvGrpSpPr/>
            <p:nvPr userDrawn="1"/>
          </p:nvGrpSpPr>
          <p:grpSpPr>
            <a:xfrm>
              <a:off x="0" y="5397500"/>
              <a:ext cx="3292189" cy="1597025"/>
              <a:chOff x="0" y="5691798"/>
              <a:chExt cx="3292189" cy="1302727"/>
            </a:xfrm>
          </p:grpSpPr>
          <p:sp>
            <p:nvSpPr>
              <p:cNvPr id="94" name="Rectangle 93"/>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5" name="Rectangle 94"/>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6" name="Rectangle 95"/>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7" name="Rectangle 96"/>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8" name="Rectangle 97"/>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9" name="Rectangle 98"/>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100" name="Rectangle 99"/>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grpSp>
      </p:grpSp>
      <p:sp>
        <p:nvSpPr>
          <p:cNvPr id="3" name="TextBox 2"/>
          <p:cNvSpPr txBox="1"/>
          <p:nvPr userDrawn="1"/>
        </p:nvSpPr>
        <p:spPr>
          <a:xfrm>
            <a:off x="10418150" y="5950485"/>
            <a:ext cx="1504547" cy="615609"/>
          </a:xfrm>
          <a:prstGeom prst="rect">
            <a:avLst/>
          </a:prstGeom>
          <a:noFill/>
        </p:spPr>
        <p:txBody>
          <a:bodyPr wrap="none" lIns="179285" tIns="143428" rIns="179285" bIns="143428" rtlCol="0" anchor="b">
            <a:spAutoFit/>
          </a:bodyPr>
          <a:lstStyle/>
          <a:p>
            <a:pPr algn="r">
              <a:lnSpc>
                <a:spcPct val="90000"/>
              </a:lnSpc>
              <a:spcAft>
                <a:spcPts val="588"/>
              </a:spcAft>
            </a:pPr>
            <a:r>
              <a:rPr lang="en-US" sz="2353"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3225287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233488" y="855372"/>
            <a:ext cx="2689274" cy="5670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#hashtag</a:t>
            </a:r>
          </a:p>
        </p:txBody>
      </p:sp>
      <p:sp>
        <p:nvSpPr>
          <p:cNvPr id="15" name="Text Placeholder 4"/>
          <p:cNvSpPr>
            <a:spLocks noGrp="1"/>
          </p:cNvSpPr>
          <p:nvPr>
            <p:ph type="body" sz="quarter" idx="16" hasCustomPrompt="1"/>
          </p:nvPr>
        </p:nvSpPr>
        <p:spPr>
          <a:xfrm>
            <a:off x="8785245" y="299807"/>
            <a:ext cx="3137517" cy="5670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4729"/>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2969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9443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7A589DF-5954-4820-A977-C2A38F5C5F4B}" type="datetimeFigureOut">
              <a:rPr lang="en-GB" smtClean="0"/>
              <a:t>29/09/2016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9887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6019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30054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47241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04407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970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431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2488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97110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75002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auto">
          <a:xfrm>
            <a:off x="5198020" y="0"/>
            <a:ext cx="699311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85765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7A589DF-5954-4820-A977-C2A38F5C5F4B}" type="datetimeFigureOut">
              <a:rPr lang="en-GB" smtClean="0"/>
              <a:t>29/09/2016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28965015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97995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03465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7211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Tree>
    <p:extLst>
      <p:ext uri="{BB962C8B-B14F-4D97-AF65-F5344CB8AC3E}">
        <p14:creationId xmlns:p14="http://schemas.microsoft.com/office/powerpoint/2010/main" val="20800154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71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818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15799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857949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66663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defTabSz="914367">
              <a:defRPr/>
            </a:pPr>
            <a:r>
              <a:rPr lang="en-US" sz="882"/>
              <a:t>Microsoft Confidential</a:t>
            </a: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lgn="r">
              <a:defRPr/>
            </a:pPr>
            <a:fld id="{F8A0AC42-AA1D-4944-8D96-660DE70C7E1B}" type="slidenum">
              <a:rPr lang="en-US" sz="882" smtClean="0"/>
              <a:pPr algn="r">
                <a:defRPr/>
              </a:pPr>
              <a:t>‹#›</a:t>
            </a:fld>
            <a:endParaRPr lang="en-US" sz="882" dirty="0"/>
          </a:p>
        </p:txBody>
      </p:sp>
    </p:spTree>
    <p:extLst>
      <p:ext uri="{BB962C8B-B14F-4D97-AF65-F5344CB8AC3E}">
        <p14:creationId xmlns:p14="http://schemas.microsoft.com/office/powerpoint/2010/main" val="8844114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7A589DF-5954-4820-A977-C2A38F5C5F4B}" type="datetimeFigureOut">
              <a:rPr lang="en-GB" smtClean="0"/>
              <a:t>29/09/2016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31992815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9/29/2016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11637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ck title">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12192000" cy="2618152"/>
          </a:xfr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Ins="457200" bIns="91440" rtlCol="0" anchor="ctr"/>
          <a:lstStyle>
            <a:lvl1pPr>
              <a:defRPr lang="en-US" sz="4800">
                <a:solidFill>
                  <a:srgbClr val="EDC30D"/>
                </a:solidFill>
                <a:latin typeface="+mj-lt"/>
                <a:ea typeface="Segoe UI Black" panose="020B0A02040204020203" pitchFamily="34" charset="0"/>
                <a:cs typeface="Segoe UI Black" panose="020B0A02040204020203" pitchFamily="34" charset="0"/>
              </a:defRPr>
            </a:lvl1pPr>
          </a:lstStyle>
          <a:p>
            <a:pPr marL="0" lvl="0"/>
            <a:r>
              <a:rPr lang="en-US" dirty="0"/>
              <a:t>Click to edit Master title style</a:t>
            </a:r>
          </a:p>
        </p:txBody>
      </p:sp>
    </p:spTree>
    <p:extLst>
      <p:ext uri="{BB962C8B-B14F-4D97-AF65-F5344CB8AC3E}">
        <p14:creationId xmlns:p14="http://schemas.microsoft.com/office/powerpoint/2010/main" val="110721422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326768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949692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240650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848629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4890466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5799606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1841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28969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A589DF-5954-4820-A977-C2A38F5C5F4B}" type="datetimeFigureOut">
              <a:rPr lang="en-GB" smtClean="0"/>
              <a:t>29/09/2016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7749358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4915988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95200063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2668595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569109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387765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54195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64856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2161982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6499755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826392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A589DF-5954-4820-A977-C2A38F5C5F4B}" type="datetimeFigureOut">
              <a:rPr lang="en-GB" smtClean="0"/>
              <a:t>29/09/2016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26591966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553654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416754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081269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36378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99250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79081709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4168142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25308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A589DF-5954-4820-A977-C2A38F5C5F4B}" type="datetimeFigureOut">
              <a:rPr lang="en-GB" smtClean="0"/>
              <a:t>29/09/2016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4215333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1.v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oleObject" Target="../embeddings/oleObject1.bin"/><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theme" Target="../theme/theme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image" Target="../media/image8.png"/><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A589DF-5954-4820-A977-C2A38F5C5F4B}" type="datetimeFigureOut">
              <a:rPr lang="en-GB" smtClean="0"/>
              <a:t>29/09/2016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47057-24C4-4E0D-BBFE-B2B0C2B405CB}" type="slidenum">
              <a:rPr lang="en-GB" smtClean="0"/>
              <a:t>‹#›</a:t>
            </a:fld>
            <a:endParaRPr lang="en-GB"/>
          </a:p>
        </p:txBody>
      </p:sp>
    </p:spTree>
    <p:extLst>
      <p:ext uri="{BB962C8B-B14F-4D97-AF65-F5344CB8AC3E}">
        <p14:creationId xmlns:p14="http://schemas.microsoft.com/office/powerpoint/2010/main" val="678297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47" name="think-cell Slide" r:id="rId15" imgW="270" imgH="270" progId="TCLayout.ActiveDocument.1">
                  <p:embed/>
                </p:oleObj>
              </mc:Choice>
              <mc:Fallback>
                <p:oleObj name="think-cell Slide" r:id="rId15" imgW="270" imgH="270" progId="TCLayout.ActiveDocument.1">
                  <p:embed/>
                  <p:pic>
                    <p:nvPicPr>
                      <p:cNvPr id="6" name="Object 5" hidden="1"/>
                      <p:cNvPicPr/>
                      <p:nvPr/>
                    </p:nvPicPr>
                    <p:blipFill>
                      <a:blip r:embed="rId16"/>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561764"/>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a:solidFill>
                  <a:srgbClr val="505050"/>
                </a:solidFill>
              </a:rPr>
              <a:t>Microsoft Confidential</a:t>
            </a:r>
          </a:p>
        </p:txBody>
      </p:sp>
      <p:sp>
        <p:nvSpPr>
          <p:cNvPr id="5" name="Slide Number Placeholder 4"/>
          <p:cNvSpPr>
            <a:spLocks noGrp="1"/>
          </p:cNvSpPr>
          <p:nvPr>
            <p:ph type="sldNum" sz="quarter" idx="4"/>
          </p:nvPr>
        </p:nvSpPr>
        <p:spPr>
          <a:xfrm>
            <a:off x="11367166" y="6561764"/>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38687414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21EFD8-0A7B-44AE-BC7B-4868FDA83592}" type="datetimeFigureOut">
              <a:rPr lang="en-US" smtClean="0"/>
              <a:t>9/29/2016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B46A10-5272-42DB-956B-2A12568BF81B}" type="slidenum">
              <a:rPr lang="en-US" smtClean="0"/>
              <a:t>‹#›</a:t>
            </a:fld>
            <a:endParaRPr lang="en-US"/>
          </a:p>
        </p:txBody>
      </p:sp>
    </p:spTree>
    <p:extLst>
      <p:ext uri="{BB962C8B-B14F-4D97-AF65-F5344CB8AC3E}">
        <p14:creationId xmlns:p14="http://schemas.microsoft.com/office/powerpoint/2010/main" val="261065087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30" y="-217"/>
            <a:ext cx="940152" cy="5654619"/>
            <a:chOff x="12614198" y="-221"/>
            <a:chExt cx="959004" cy="5767187"/>
          </a:xfrm>
        </p:grpSpPr>
        <p:grpSp>
          <p:nvGrpSpPr>
            <p:cNvPr id="37" name="Group 36"/>
            <p:cNvGrpSpPr/>
            <p:nvPr userDrawn="1"/>
          </p:nvGrpSpPr>
          <p:grpSpPr>
            <a:xfrm>
              <a:off x="12614198" y="-221"/>
              <a:ext cx="959004" cy="5716010"/>
              <a:chOff x="12614198" y="-221"/>
              <a:chExt cx="959004" cy="5716010"/>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239639450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05056927"/>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1" r:id="rId26"/>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hyperlink" Target="http://docs.powerbi.apiary.io/" TargetMode="Externa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9.xml"/><Relationship Id="rId1" Type="http://schemas.openxmlformats.org/officeDocument/2006/relationships/themeOverride" Target="../theme/themeOverride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notesSlide" Target="../notesSlides/notesSlide17.xml"/><Relationship Id="rId7" Type="http://schemas.openxmlformats.org/officeDocument/2006/relationships/image" Target="../media/image55.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slideLayout" Target="../slideLayouts/slideLayout24.xml"/><Relationship Id="rId16" Type="http://schemas.openxmlformats.org/officeDocument/2006/relationships/image" Target="../media/image63.png"/><Relationship Id="rId1" Type="http://schemas.openxmlformats.org/officeDocument/2006/relationships/themeOverride" Target="../theme/themeOverride2.xml"/><Relationship Id="rId6" Type="http://schemas.openxmlformats.org/officeDocument/2006/relationships/image" Target="../media/image54.png"/><Relationship Id="rId11" Type="http://schemas.openxmlformats.org/officeDocument/2006/relationships/hyperlink" Target="https://powerbi.microsoft.com/en-us/industries/airline" TargetMode="External"/><Relationship Id="rId5" Type="http://schemas.openxmlformats.org/officeDocument/2006/relationships/image" Target="../media/image53.png"/><Relationship Id="rId15" Type="http://schemas.openxmlformats.org/officeDocument/2006/relationships/image" Target="../media/image62.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hyperlink" Target="https://github.com/MSFTImagine/computerscience" TargetMode="External"/><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hyperlink" Target="https://powerbi.microsoft.com/en-us/blog/" TargetMode="External"/><Relationship Id="rId5" Type="http://schemas.openxmlformats.org/officeDocument/2006/relationships/hyperlink" Target="https://powerbi.microsoft.com/en-us/desktop/" TargetMode="External"/><Relationship Id="rId4" Type="http://schemas.openxmlformats.org/officeDocument/2006/relationships/hyperlink" Target="https://powerbi.microsoft.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microsoft.com/office/2007/relationships/hdphoto" Target="../media/hdphoto1.wdp"/><Relationship Id="rId11" Type="http://schemas.openxmlformats.org/officeDocument/2006/relationships/image" Target="../media/image31.png"/><Relationship Id="rId5" Type="http://schemas.openxmlformats.org/officeDocument/2006/relationships/image" Target="../media/image26.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345650" y="2070551"/>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a:t>
            </a:r>
            <a:r>
              <a:rPr lang="en-US"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 BI</a:t>
            </a:r>
            <a:endPar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8" name="Subtitle 2"/>
          <p:cNvSpPr>
            <a:spLocks noGrp="1"/>
          </p:cNvSpPr>
          <p:nvPr>
            <p:ph type="subTitle" idx="1"/>
          </p:nvPr>
        </p:nvSpPr>
        <p:spPr>
          <a:xfrm>
            <a:off x="345650" y="4550226"/>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Experience your data … anyway, anywhere, anytime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11" name="Freeform 8"/>
          <p:cNvSpPr>
            <a:spLocks noChangeAspect="1"/>
          </p:cNvSpPr>
          <p:nvPr/>
        </p:nvSpPr>
        <p:spPr bwMode="auto">
          <a:xfrm>
            <a:off x="8584496" y="206097"/>
            <a:ext cx="3406138" cy="3600000"/>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45293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Build interactive dashboards from reports</a:t>
            </a:r>
            <a:br>
              <a:rPr lang="en-IN" dirty="0">
                <a:solidFill>
                  <a:schemeClr val="tx1"/>
                </a:solidFill>
              </a:rPr>
            </a:br>
            <a:endParaRPr lang="en-US" dirty="0"/>
          </a:p>
        </p:txBody>
      </p:sp>
      <p:sp>
        <p:nvSpPr>
          <p:cNvPr id="3" name="Text Placeholder 2"/>
          <p:cNvSpPr>
            <a:spLocks noGrp="1"/>
          </p:cNvSpPr>
          <p:nvPr>
            <p:ph type="body" sz="quarter" idx="10"/>
          </p:nvPr>
        </p:nvSpPr>
        <p:spPr>
          <a:xfrm>
            <a:off x="2974849" y="1002815"/>
            <a:ext cx="4828152" cy="4852370"/>
          </a:xfrm>
          <a:solidFill>
            <a:schemeClr val="bg1"/>
          </a:solidFill>
        </p:spPr>
        <p:txBody>
          <a:bodyPr vert="horz" wrap="square" lIns="182880" tIns="146304" rIns="182880" bIns="146304" rtlCol="0" anchor="ctr">
            <a:noAutofit/>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Different ways to build reports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import data from various data sources </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upload pre-existing reports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construct interactive reports from scratch </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ln w="3175">
                  <a:noFill/>
                </a:ln>
                <a:solidFill>
                  <a:schemeClr val="tx1"/>
                </a:solidFill>
              </a:rPr>
              <a:t>Pin charts from reports to a dashboard with one click</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Edit your reports and dig deeper into your data by</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adding and removing fields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changing visualization types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creating new visualizations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adding / deleting visualizations and pages from the report</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3001" y="2509736"/>
            <a:ext cx="4114800" cy="1838528"/>
          </a:xfrm>
          <a:prstGeom prst="rect">
            <a:avLst/>
          </a:prstGeom>
          <a:ln w="3175">
            <a:solidFill>
              <a:schemeClr val="tx1"/>
            </a:solidFill>
          </a:ln>
          <a:effectLst>
            <a:outerShdw blurRad="50800" dist="38100" dir="2700000" algn="tl" rotWithShape="0">
              <a:prstClr val="black">
                <a:alpha val="40000"/>
              </a:prstClr>
            </a:outerShdw>
          </a:effectLst>
        </p:spPr>
      </p:pic>
      <p:grpSp>
        <p:nvGrpSpPr>
          <p:cNvPr id="38" name="Group 37"/>
          <p:cNvGrpSpPr/>
          <p:nvPr/>
        </p:nvGrpSpPr>
        <p:grpSpPr>
          <a:xfrm>
            <a:off x="-19660" y="0"/>
            <a:ext cx="2849058" cy="6857027"/>
            <a:chOff x="-19660" y="0"/>
            <a:chExt cx="2849058" cy="6857027"/>
          </a:xfrm>
        </p:grpSpPr>
        <p:sp>
          <p:nvSpPr>
            <p:cNvPr id="39"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1" name="Group 379"/>
            <p:cNvGrpSpPr/>
            <p:nvPr/>
          </p:nvGrpSpPr>
          <p:grpSpPr>
            <a:xfrm>
              <a:off x="443539" y="4208857"/>
              <a:ext cx="124204" cy="16328"/>
              <a:chOff x="4125979" y="7622229"/>
              <a:chExt cx="555624" cy="73042"/>
            </a:xfrm>
            <a:solidFill>
              <a:srgbClr val="00BCF2"/>
            </a:solidFill>
          </p:grpSpPr>
          <p:sp>
            <p:nvSpPr>
              <p:cNvPr id="42"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43"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56" name="TextBox 55"/>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
        <p:nvSpPr>
          <p:cNvPr id="23"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4"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25"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26"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27"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28"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29" name="Rectangle 28"/>
          <p:cNvSpPr/>
          <p:nvPr/>
        </p:nvSpPr>
        <p:spPr bwMode="auto">
          <a:xfrm>
            <a:off x="-26443" y="695297"/>
            <a:ext cx="2706130" cy="872605"/>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ectangle 29"/>
          <p:cNvSpPr/>
          <p:nvPr/>
        </p:nvSpPr>
        <p:spPr bwMode="auto">
          <a:xfrm>
            <a:off x="57854" y="2099957"/>
            <a:ext cx="2706130" cy="240321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235799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8597775" y="2933596"/>
            <a:ext cx="2514600" cy="3496757"/>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a:stretch>
            <a:fillRect/>
          </a:stretch>
        </p:blipFill>
        <p:spPr>
          <a:xfrm>
            <a:off x="8238546" y="817350"/>
            <a:ext cx="3233058" cy="1804497"/>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bwMode="auto">
          <a:xfrm rot="20650887">
            <a:off x="9063921" y="1558593"/>
            <a:ext cx="2024743" cy="4552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2">
                    <a:lumMod val="75000"/>
                  </a:schemeClr>
                </a:solidFill>
                <a:effectLst/>
                <a:uLnTx/>
                <a:uFillTx/>
                <a:ea typeface="Segoe UI" pitchFamily="34" charset="0"/>
                <a:cs typeface="Segoe UI" pitchFamily="34" charset="0"/>
              </a:rPr>
              <a:t>Report Pane</a:t>
            </a:r>
          </a:p>
        </p:txBody>
      </p:sp>
      <p:sp>
        <p:nvSpPr>
          <p:cNvPr id="2" name="Title 1"/>
          <p:cNvSpPr>
            <a:spLocks noGrp="1"/>
          </p:cNvSpPr>
          <p:nvPr>
            <p:ph type="title"/>
          </p:nvPr>
        </p:nvSpPr>
        <p:spPr/>
        <p:txBody>
          <a:bodyPr/>
          <a:lstStyle/>
          <a:p>
            <a:r>
              <a:rPr lang="en-US" dirty="0">
                <a:solidFill>
                  <a:schemeClr val="tx1"/>
                </a:solidFill>
              </a:rPr>
              <a:t>Create interactive reports from scratch </a:t>
            </a:r>
            <a:br>
              <a:rPr lang="en-US" dirty="0">
                <a:solidFill>
                  <a:schemeClr val="tx1"/>
                </a:solidFill>
              </a:rPr>
            </a:br>
            <a:endParaRPr lang="en-US" dirty="0"/>
          </a:p>
        </p:txBody>
      </p:sp>
      <p:sp>
        <p:nvSpPr>
          <p:cNvPr id="3" name="Text Placeholder 2"/>
          <p:cNvSpPr>
            <a:spLocks noGrp="1"/>
          </p:cNvSpPr>
          <p:nvPr>
            <p:ph type="body" sz="quarter" idx="10"/>
          </p:nvPr>
        </p:nvSpPr>
        <p:spPr>
          <a:xfrm>
            <a:off x="2974849" y="817350"/>
            <a:ext cx="4969616" cy="5712759"/>
          </a:xfrm>
        </p:spPr>
        <p:txBody>
          <a:bodyPr anchor="ctr"/>
          <a:lstStyle/>
          <a:p>
            <a:r>
              <a:rPr lang="en-US" sz="2000" dirty="0"/>
              <a:t>Create a report from scratch based on a dataset</a:t>
            </a:r>
          </a:p>
          <a:p>
            <a:r>
              <a:rPr lang="en-US" sz="2000" dirty="0"/>
              <a:t>Power BI will provide</a:t>
            </a:r>
          </a:p>
          <a:p>
            <a:pPr marL="457200" lvl="1" indent="-222250">
              <a:buFont typeface="Courier New" panose="02070309020205020404" pitchFamily="49" charset="0"/>
              <a:buChar char="o"/>
            </a:pPr>
            <a:r>
              <a:rPr lang="en-US" sz="1600" dirty="0"/>
              <a:t>report pane</a:t>
            </a:r>
          </a:p>
          <a:p>
            <a:pPr marL="457200" lvl="1" indent="-222250">
              <a:buFont typeface="Courier New" panose="02070309020205020404" pitchFamily="49" charset="0"/>
              <a:buChar char="o"/>
            </a:pPr>
            <a:r>
              <a:rPr lang="en-US" sz="1600" dirty="0"/>
              <a:t>visualization types</a:t>
            </a:r>
          </a:p>
          <a:p>
            <a:pPr marL="457200" lvl="1" indent="-222250">
              <a:buFont typeface="Courier New" panose="02070309020205020404" pitchFamily="49" charset="0"/>
              <a:buChar char="o"/>
            </a:pPr>
            <a:r>
              <a:rPr lang="en-US" sz="1600" dirty="0"/>
              <a:t>filters</a:t>
            </a:r>
          </a:p>
          <a:p>
            <a:pPr marL="457200" lvl="1" indent="-222250">
              <a:buFont typeface="Courier New" panose="02070309020205020404" pitchFamily="49" charset="0"/>
              <a:buChar char="o"/>
            </a:pPr>
            <a:r>
              <a:rPr lang="en-US" sz="1600" dirty="0"/>
              <a:t>format menus</a:t>
            </a:r>
          </a:p>
          <a:p>
            <a:pPr marL="457200" lvl="1" indent="-222250">
              <a:buFont typeface="Courier New" panose="02070309020205020404" pitchFamily="49" charset="0"/>
              <a:buChar char="o"/>
            </a:pPr>
            <a:r>
              <a:rPr lang="en-US" sz="1600" dirty="0"/>
              <a:t>datasets with fields and associated tables</a:t>
            </a:r>
          </a:p>
          <a:p>
            <a:r>
              <a:rPr lang="en-US" sz="2000" dirty="0"/>
              <a:t>You can select fields from different tables for visualizations</a:t>
            </a:r>
          </a:p>
          <a:p>
            <a:r>
              <a:rPr lang="en-US" sz="2000" dirty="0"/>
              <a:t>Select the desired visualization type, set axes, legend and values fields </a:t>
            </a:r>
          </a:p>
          <a:p>
            <a:r>
              <a:rPr lang="en-US" sz="2000" dirty="0"/>
              <a:t>Apply filters if needed</a:t>
            </a:r>
          </a:p>
          <a:p>
            <a:r>
              <a:rPr lang="en-US" sz="2000" dirty="0"/>
              <a:t>Select a title, set the color of background and data points, set legend on/off</a:t>
            </a:r>
          </a:p>
        </p:txBody>
      </p:sp>
      <p:grpSp>
        <p:nvGrpSpPr>
          <p:cNvPr id="40" name="Group 39"/>
          <p:cNvGrpSpPr/>
          <p:nvPr/>
        </p:nvGrpSpPr>
        <p:grpSpPr>
          <a:xfrm>
            <a:off x="-19660" y="0"/>
            <a:ext cx="2849058" cy="6857027"/>
            <a:chOff x="-19660" y="0"/>
            <a:chExt cx="2849058" cy="6857027"/>
          </a:xfrm>
        </p:grpSpPr>
        <p:sp>
          <p:nvSpPr>
            <p:cNvPr id="41"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3" name="Group 379"/>
            <p:cNvGrpSpPr/>
            <p:nvPr/>
          </p:nvGrpSpPr>
          <p:grpSpPr>
            <a:xfrm>
              <a:off x="443539" y="4208857"/>
              <a:ext cx="124204" cy="16328"/>
              <a:chOff x="4125979" y="7622229"/>
              <a:chExt cx="555624" cy="73042"/>
            </a:xfrm>
            <a:solidFill>
              <a:srgbClr val="00BCF2"/>
            </a:solidFill>
          </p:grpSpPr>
          <p:sp>
            <p:nvSpPr>
              <p:cNvPr id="4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4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56" name="Rectangle 55"/>
          <p:cNvSpPr/>
          <p:nvPr/>
        </p:nvSpPr>
        <p:spPr bwMode="auto">
          <a:xfrm>
            <a:off x="30397" y="3108019"/>
            <a:ext cx="2706130" cy="3123123"/>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p:cNvSpPr/>
          <p:nvPr/>
        </p:nvSpPr>
        <p:spPr bwMode="auto">
          <a:xfrm>
            <a:off x="34513" y="987483"/>
            <a:ext cx="2706130" cy="154392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TextBox 57"/>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
        <p:nvSpPr>
          <p:cNvPr id="25"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6"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27"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28"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29"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30"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31" name="Rectangle 30"/>
          <p:cNvSpPr/>
          <p:nvPr/>
        </p:nvSpPr>
        <p:spPr bwMode="auto">
          <a:xfrm>
            <a:off x="-26443" y="695297"/>
            <a:ext cx="2706130" cy="134852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 name="Rectangle 31"/>
          <p:cNvSpPr/>
          <p:nvPr/>
        </p:nvSpPr>
        <p:spPr bwMode="auto">
          <a:xfrm>
            <a:off x="57854" y="2587545"/>
            <a:ext cx="2706130" cy="191562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93249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See data the way you want it</a:t>
            </a:r>
          </a:p>
        </p:txBody>
      </p:sp>
      <p:sp>
        <p:nvSpPr>
          <p:cNvPr id="5" name="Text Placeholder 4"/>
          <p:cNvSpPr>
            <a:spLocks noGrp="1"/>
          </p:cNvSpPr>
          <p:nvPr>
            <p:ph type="body" sz="quarter" idx="10"/>
          </p:nvPr>
        </p:nvSpPr>
        <p:spPr>
          <a:xfrm>
            <a:off x="2974849" y="915929"/>
            <a:ext cx="4969616" cy="3155516"/>
          </a:xfrm>
          <a:solidFill>
            <a:schemeClr val="bg1"/>
          </a:solidFill>
        </p:spPr>
        <p:txBody>
          <a:bodyPr/>
          <a:lstStyle/>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Visualize data in a variety of ways </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Growing number of visualization types</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including donuts, basic area, waterfall, filled maps, tree maps, funnel, gauges combo charts and more</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Cross-filter across visualizations within a report to surface new insights</a:t>
            </a:r>
          </a:p>
          <a:p>
            <a:pPr defTabSz="914400" fontAlgn="base">
              <a:lnSpc>
                <a:spcPct val="100000"/>
              </a:lnSpc>
              <a:spcBef>
                <a:spcPts val="600"/>
              </a:spcBef>
              <a:spcAft>
                <a:spcPts val="600"/>
              </a:spcAft>
            </a:pPr>
            <a:endParaRPr lang="en-US" sz="2000" dirty="0">
              <a:solidFill>
                <a:schemeClr val="tx1"/>
              </a:solidFill>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7807480" y="1014162"/>
            <a:ext cx="4297680" cy="3847360"/>
          </a:xfrm>
          <a:prstGeom prst="rect">
            <a:avLst/>
          </a:prstGeom>
        </p:spPr>
      </p:pic>
      <p:grpSp>
        <p:nvGrpSpPr>
          <p:cNvPr id="64" name="Group 63"/>
          <p:cNvGrpSpPr/>
          <p:nvPr/>
        </p:nvGrpSpPr>
        <p:grpSpPr>
          <a:xfrm>
            <a:off x="-19660" y="0"/>
            <a:ext cx="2849058" cy="6857027"/>
            <a:chOff x="-19660" y="0"/>
            <a:chExt cx="2849058" cy="6857027"/>
          </a:xfrm>
        </p:grpSpPr>
        <p:sp>
          <p:nvSpPr>
            <p:cNvPr id="65"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7" name="Group 379"/>
            <p:cNvGrpSpPr/>
            <p:nvPr/>
          </p:nvGrpSpPr>
          <p:grpSpPr>
            <a:xfrm>
              <a:off x="443539" y="4208857"/>
              <a:ext cx="124204" cy="16328"/>
              <a:chOff x="4125979" y="7622229"/>
              <a:chExt cx="555624" cy="73042"/>
            </a:xfrm>
            <a:solidFill>
              <a:srgbClr val="00BCF2"/>
            </a:solidFill>
          </p:grpSpPr>
          <p:sp>
            <p:nvSpPr>
              <p:cNvPr id="68"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69"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82" name="TextBox 81"/>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
        <p:nvSpPr>
          <p:cNvPr id="23"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4"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25"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26"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27"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28"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29" name="Rectangle 28"/>
          <p:cNvSpPr/>
          <p:nvPr/>
        </p:nvSpPr>
        <p:spPr bwMode="auto">
          <a:xfrm>
            <a:off x="-26443" y="695298"/>
            <a:ext cx="2706130" cy="1861090"/>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ectangle 29"/>
          <p:cNvSpPr/>
          <p:nvPr/>
        </p:nvSpPr>
        <p:spPr bwMode="auto">
          <a:xfrm>
            <a:off x="57854" y="3164067"/>
            <a:ext cx="2706130" cy="133910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385198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Custom visualizations</a:t>
            </a:r>
          </a:p>
        </p:txBody>
      </p:sp>
      <p:sp>
        <p:nvSpPr>
          <p:cNvPr id="5" name="Text Placeholder 4"/>
          <p:cNvSpPr>
            <a:spLocks noGrp="1"/>
          </p:cNvSpPr>
          <p:nvPr>
            <p:ph type="body" sz="quarter" idx="10"/>
          </p:nvPr>
        </p:nvSpPr>
        <p:spPr>
          <a:xfrm>
            <a:off x="2974849" y="915928"/>
            <a:ext cx="5069400" cy="5614181"/>
          </a:xfrm>
          <a:solidFill>
            <a:schemeClr val="bg1"/>
          </a:solidFill>
        </p:spPr>
        <p:txBody>
          <a:bodyPr/>
          <a:lstStyle/>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Developers can add custom visuals into Power BI for use in dashboard, reports and content packs</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Microsoft has published the code for all Power BI visualizations to GitHub</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The visualization framework, the test suite and tooling is provided to help the community build high quality custom visuals for Power BI</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For more information see </a:t>
            </a:r>
            <a:r>
              <a:rPr lang="en-US" sz="1800" dirty="0">
                <a:solidFill>
                  <a:schemeClr val="tx1"/>
                </a:solidFill>
                <a:ea typeface="Calibri" panose="020F0502020204030204" pitchFamily="34" charset="0"/>
                <a:cs typeface="Times New Roman" panose="02020603050405020304" pitchFamily="18" charset="0"/>
              </a:rPr>
              <a:t>http://</a:t>
            </a:r>
            <a:r>
              <a:rPr lang="en-US" sz="1800" dirty="0"/>
              <a:t>powerbi.Microsoft.com/custom-visuals</a:t>
            </a:r>
            <a:endParaRPr lang="en-US" sz="1800" dirty="0">
              <a:solidFill>
                <a:schemeClr val="tx1"/>
              </a:solidFill>
              <a:ea typeface="Calibri" panose="020F0502020204030204" pitchFamily="34" charset="0"/>
              <a:cs typeface="Times New Roman" panose="02020603050405020304" pitchFamily="18" charset="0"/>
            </a:endParaRPr>
          </a:p>
          <a:p>
            <a:pPr defTabSz="914400" fontAlgn="base">
              <a:lnSpc>
                <a:spcPct val="100000"/>
              </a:lnSpc>
              <a:spcBef>
                <a:spcPts val="600"/>
              </a:spcBef>
              <a:spcAft>
                <a:spcPts val="600"/>
              </a:spcAft>
            </a:pPr>
            <a:endParaRPr lang="en-US" sz="2000" dirty="0">
              <a:solidFill>
                <a:schemeClr val="tx1"/>
              </a:solidFill>
              <a:ea typeface="Calibri" panose="020F0502020204030204" pitchFamily="34" charset="0"/>
              <a:cs typeface="Times New Roman" panose="02020603050405020304" pitchFamily="18" charset="0"/>
            </a:endParaRPr>
          </a:p>
        </p:txBody>
      </p:sp>
      <p:pic>
        <p:nvPicPr>
          <p:cNvPr id="19" name="Picture 18"/>
          <p:cNvPicPr>
            <a:picLocks noChangeAspect="1"/>
          </p:cNvPicPr>
          <p:nvPr/>
        </p:nvPicPr>
        <p:blipFill>
          <a:blip r:embed="rId3"/>
          <a:stretch>
            <a:fillRect/>
          </a:stretch>
        </p:blipFill>
        <p:spPr>
          <a:xfrm>
            <a:off x="8318855" y="1138673"/>
            <a:ext cx="3291840" cy="2903541"/>
          </a:xfrm>
          <a:prstGeom prst="rect">
            <a:avLst/>
          </a:prstGeom>
          <a:ln>
            <a:noFill/>
          </a:ln>
          <a:effectLst>
            <a:outerShdw blurRad="292100" dist="139700" dir="2700000" algn="tl" rotWithShape="0">
              <a:srgbClr val="333333">
                <a:alpha val="65000"/>
              </a:srgbClr>
            </a:outerShdw>
          </a:effectLst>
        </p:spPr>
      </p:pic>
      <p:grpSp>
        <p:nvGrpSpPr>
          <p:cNvPr id="51" name="Group 50"/>
          <p:cNvGrpSpPr/>
          <p:nvPr/>
        </p:nvGrpSpPr>
        <p:grpSpPr>
          <a:xfrm>
            <a:off x="-19660" y="0"/>
            <a:ext cx="2849058" cy="6857027"/>
            <a:chOff x="-19660" y="0"/>
            <a:chExt cx="2849058" cy="6857027"/>
          </a:xfrm>
        </p:grpSpPr>
        <p:sp>
          <p:nvSpPr>
            <p:cNvPr id="52"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4" name="Group 379"/>
            <p:cNvGrpSpPr/>
            <p:nvPr/>
          </p:nvGrpSpPr>
          <p:grpSpPr>
            <a:xfrm>
              <a:off x="443539" y="4208857"/>
              <a:ext cx="124204" cy="16328"/>
              <a:chOff x="4125979" y="7622229"/>
              <a:chExt cx="555624" cy="73042"/>
            </a:xfrm>
            <a:solidFill>
              <a:srgbClr val="00BCF2"/>
            </a:solidFill>
          </p:grpSpPr>
          <p:sp>
            <p:nvSpPr>
              <p:cNvPr id="55"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56"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69" name="TextBox 68"/>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
        <p:nvSpPr>
          <p:cNvPr id="23"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4"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25"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26"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27"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28"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29" name="Rectangle 28"/>
          <p:cNvSpPr/>
          <p:nvPr/>
        </p:nvSpPr>
        <p:spPr bwMode="auto">
          <a:xfrm>
            <a:off x="-26443" y="695298"/>
            <a:ext cx="2706130" cy="1799302"/>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ectangle 29"/>
          <p:cNvSpPr/>
          <p:nvPr/>
        </p:nvSpPr>
        <p:spPr bwMode="auto">
          <a:xfrm>
            <a:off x="57854" y="3007335"/>
            <a:ext cx="2706130" cy="1495840"/>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02423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Stay connected from any device</a:t>
            </a:r>
            <a:endParaRPr lang="en-US" dirty="0"/>
          </a:p>
        </p:txBody>
      </p:sp>
      <p:sp>
        <p:nvSpPr>
          <p:cNvPr id="5" name="Text Placeholder 4"/>
          <p:cNvSpPr>
            <a:spLocks noGrp="1"/>
          </p:cNvSpPr>
          <p:nvPr>
            <p:ph type="body" sz="quarter" idx="10"/>
          </p:nvPr>
        </p:nvSpPr>
        <p:spPr/>
        <p:txBody>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Access dashboards using native mobile apps for Windows, iOS and Android</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Set favorites for important visualizations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Zoom in and out of a visualization </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Annotate visualization and share snapshot with others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Configure alerts to get notifications on critical business KPIs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For more details go to </a:t>
            </a:r>
            <a:r>
              <a:rPr lang="en-US" sz="1600" dirty="0">
                <a:solidFill>
                  <a:schemeClr val="tx1"/>
                </a:solidFill>
                <a:ea typeface="Calibri" panose="020F0502020204030204" pitchFamily="34" charset="0"/>
                <a:cs typeface="Times New Roman" panose="02020603050405020304" pitchFamily="18" charset="0"/>
              </a:rPr>
              <a:t>https://powerbi.microsoft.com/mobile</a:t>
            </a:r>
            <a:endParaRPr lang="en-US" sz="2000" dirty="0">
              <a:solidFill>
                <a:schemeClr val="tx1"/>
              </a:solidFill>
              <a:ea typeface="Calibri" panose="020F0502020204030204" pitchFamily="34" charset="0"/>
              <a:cs typeface="Times New Roman" panose="02020603050405020304" pitchFamily="18" charset="0"/>
            </a:endParaRPr>
          </a:p>
        </p:txBody>
      </p:sp>
      <p:pic>
        <p:nvPicPr>
          <p:cNvPr id="3" name="Picture Placeholder 2"/>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grpSp>
        <p:nvGrpSpPr>
          <p:cNvPr id="47" name="Group 46"/>
          <p:cNvGrpSpPr/>
          <p:nvPr/>
        </p:nvGrpSpPr>
        <p:grpSpPr>
          <a:xfrm>
            <a:off x="-19660" y="0"/>
            <a:ext cx="2849058" cy="6857027"/>
            <a:chOff x="-19660" y="0"/>
            <a:chExt cx="2849058" cy="6857027"/>
          </a:xfrm>
        </p:grpSpPr>
        <p:sp>
          <p:nvSpPr>
            <p:cNvPr id="48"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0" name="Group 379"/>
            <p:cNvGrpSpPr/>
            <p:nvPr/>
          </p:nvGrpSpPr>
          <p:grpSpPr>
            <a:xfrm>
              <a:off x="443539" y="4208857"/>
              <a:ext cx="124204" cy="16328"/>
              <a:chOff x="4125979" y="7622229"/>
              <a:chExt cx="555624" cy="73042"/>
            </a:xfrm>
            <a:solidFill>
              <a:srgbClr val="00BCF2"/>
            </a:solidFill>
          </p:grpSpPr>
          <p:sp>
            <p:nvSpPr>
              <p:cNvPr id="51"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52"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65" name="TextBox 64"/>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
        <p:nvSpPr>
          <p:cNvPr id="23"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4"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25"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26"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27"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28"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29" name="Rectangle 28"/>
          <p:cNvSpPr/>
          <p:nvPr/>
        </p:nvSpPr>
        <p:spPr bwMode="auto">
          <a:xfrm>
            <a:off x="-26443" y="695297"/>
            <a:ext cx="2706130" cy="231203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ectangle 29"/>
          <p:cNvSpPr/>
          <p:nvPr/>
        </p:nvSpPr>
        <p:spPr bwMode="auto">
          <a:xfrm>
            <a:off x="57854" y="3593643"/>
            <a:ext cx="2706130" cy="909531"/>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69594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Ask questions of your data</a:t>
            </a:r>
            <a:br>
              <a:rPr lang="en-IN" dirty="0">
                <a:solidFill>
                  <a:schemeClr val="tx1"/>
                </a:solidFill>
              </a:rPr>
            </a:br>
            <a:endParaRPr lang="en-US" dirty="0"/>
          </a:p>
        </p:txBody>
      </p:sp>
      <p:sp>
        <p:nvSpPr>
          <p:cNvPr id="5" name="Text Placeholder 4"/>
          <p:cNvSpPr>
            <a:spLocks noGrp="1"/>
          </p:cNvSpPr>
          <p:nvPr>
            <p:ph type="body" sz="quarter" idx="10"/>
          </p:nvPr>
        </p:nvSpPr>
        <p:spPr>
          <a:xfrm>
            <a:off x="2974849" y="915928"/>
            <a:ext cx="4488632" cy="5614181"/>
          </a:xfrm>
        </p:spPr>
        <p:txBody>
          <a:bodyPr vert="horz" wrap="square" lIns="182880" tIns="146304" rIns="182880" bIns="146304" rtlCol="0">
            <a:noAutofit/>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Type questions in plain language – </a:t>
            </a:r>
            <a:br>
              <a:rPr lang="en-US" sz="2000" dirty="0">
                <a:solidFill>
                  <a:schemeClr val="tx1"/>
                </a:solidFill>
                <a:ea typeface="Calibri" panose="020F0502020204030204" pitchFamily="34" charset="0"/>
                <a:cs typeface="Times New Roman" panose="02020603050405020304" pitchFamily="18" charset="0"/>
              </a:rPr>
            </a:br>
            <a:r>
              <a:rPr lang="en-US" sz="2000" dirty="0">
                <a:solidFill>
                  <a:schemeClr val="tx1"/>
                </a:solidFill>
                <a:ea typeface="Calibri" panose="020F0502020204030204" pitchFamily="34" charset="0"/>
                <a:cs typeface="Times New Roman" panose="02020603050405020304" pitchFamily="18" charset="0"/>
              </a:rPr>
              <a:t>Power BI Q&amp;A will provide the answers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Q&amp;A intelligently filters, sorts, aggregates, groups and displays data based on the key words in the question</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Pin the answers to your dashboard</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Set up data models with natural key phrasing to enable the best results</a:t>
            </a:r>
          </a:p>
        </p:txBody>
      </p:sp>
      <p:pic>
        <p:nvPicPr>
          <p:cNvPr id="3" name="Picture 2"/>
          <p:cNvPicPr>
            <a:picLocks noChangeAspect="1"/>
          </p:cNvPicPr>
          <p:nvPr/>
        </p:nvPicPr>
        <p:blipFill>
          <a:blip r:embed="rId3"/>
          <a:stretch>
            <a:fillRect/>
          </a:stretch>
        </p:blipFill>
        <p:spPr>
          <a:xfrm>
            <a:off x="7608932" y="2109671"/>
            <a:ext cx="4206240" cy="2055289"/>
          </a:xfrm>
          <a:prstGeom prst="rect">
            <a:avLst/>
          </a:prstGeom>
          <a:ln w="3175">
            <a:solidFill>
              <a:schemeClr val="tx1"/>
            </a:solidFill>
          </a:ln>
          <a:effectLst>
            <a:outerShdw blurRad="50800" dist="38100" dir="2700000" algn="tl" rotWithShape="0">
              <a:prstClr val="black">
                <a:alpha val="40000"/>
              </a:prstClr>
            </a:outerShdw>
          </a:effectLst>
        </p:spPr>
      </p:pic>
      <p:grpSp>
        <p:nvGrpSpPr>
          <p:cNvPr id="40" name="Group 39"/>
          <p:cNvGrpSpPr/>
          <p:nvPr/>
        </p:nvGrpSpPr>
        <p:grpSpPr>
          <a:xfrm>
            <a:off x="-19660" y="0"/>
            <a:ext cx="2849058" cy="6857027"/>
            <a:chOff x="-19660" y="0"/>
            <a:chExt cx="2849058" cy="6857027"/>
          </a:xfrm>
        </p:grpSpPr>
        <p:sp>
          <p:nvSpPr>
            <p:cNvPr id="41"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3" name="Group 379"/>
            <p:cNvGrpSpPr/>
            <p:nvPr/>
          </p:nvGrpSpPr>
          <p:grpSpPr>
            <a:xfrm>
              <a:off x="443539" y="4208857"/>
              <a:ext cx="124204" cy="16328"/>
              <a:chOff x="4125979" y="7622229"/>
              <a:chExt cx="555624" cy="73042"/>
            </a:xfrm>
            <a:solidFill>
              <a:srgbClr val="00BCF2"/>
            </a:solidFill>
          </p:grpSpPr>
          <p:sp>
            <p:nvSpPr>
              <p:cNvPr id="4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4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47"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48"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50"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51"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52"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54"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57" name="Rectangle 56"/>
          <p:cNvSpPr/>
          <p:nvPr/>
        </p:nvSpPr>
        <p:spPr bwMode="auto">
          <a:xfrm>
            <a:off x="-26443" y="695297"/>
            <a:ext cx="2706130" cy="3000825"/>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TextBox 57"/>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Tree>
    <p:extLst>
      <p:ext uri="{BB962C8B-B14F-4D97-AF65-F5344CB8AC3E}">
        <p14:creationId xmlns:p14="http://schemas.microsoft.com/office/powerpoint/2010/main" val="239326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DEMO</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PowerBI.com</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Tree>
    <p:extLst>
      <p:ext uri="{BB962C8B-B14F-4D97-AF65-F5344CB8AC3E}">
        <p14:creationId xmlns:p14="http://schemas.microsoft.com/office/powerpoint/2010/main" val="292511165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 BI Desktop</a:t>
            </a:r>
            <a:endPar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Experience your data … anyway, anywhere, anytime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5"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60010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9060" y="0"/>
            <a:ext cx="9342940" cy="1280656"/>
          </a:xfrm>
          <a:solidFill>
            <a:schemeClr val="bg1"/>
          </a:solidFill>
        </p:spPr>
        <p:txBody>
          <a:bodyPr/>
          <a:lstStyle/>
          <a:p>
            <a:r>
              <a:rPr lang="en-US" sz="3600" dirty="0">
                <a:solidFill>
                  <a:schemeClr val="tx1"/>
                </a:solidFill>
              </a:rPr>
              <a:t>Prepare, Explore, Report and Collaborate </a:t>
            </a:r>
            <a:br>
              <a:rPr lang="en-US" sz="3600" dirty="0">
                <a:solidFill>
                  <a:schemeClr val="tx1"/>
                </a:solidFill>
              </a:rPr>
            </a:br>
            <a:r>
              <a:rPr lang="en-US" sz="3600" dirty="0">
                <a:solidFill>
                  <a:schemeClr val="tx1"/>
                </a:solidFill>
              </a:rPr>
              <a:t>with Power BI Desktop</a:t>
            </a:r>
          </a:p>
        </p:txBody>
      </p:sp>
      <p:sp>
        <p:nvSpPr>
          <p:cNvPr id="24" name="Rectangle 23"/>
          <p:cNvSpPr/>
          <p:nvPr/>
        </p:nvSpPr>
        <p:spPr>
          <a:xfrm>
            <a:off x="2998839" y="6071163"/>
            <a:ext cx="8961318"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srgbClr val="000000"/>
                </a:solidFill>
                <a:effectLst/>
                <a:uLnTx/>
                <a:uFillTx/>
              </a:rPr>
              <a:t>Available as a free, downloadable desktop companion to the Power BI service,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dirty="0">
                <a:ln>
                  <a:noFill/>
                </a:ln>
                <a:solidFill>
                  <a:srgbClr val="000000"/>
                </a:solidFill>
                <a:effectLst/>
                <a:uLnTx/>
                <a:uFillTx/>
              </a:rPr>
              <a:t>Power BI Desktop is a visual data exploration and reporting tool</a:t>
            </a:r>
            <a:endParaRPr kumimoji="0" lang="en-US" sz="1600" b="0" i="1" u="none" strike="noStrike" kern="0" cap="none" spc="0" normalizeH="0" baseline="0" noProof="0" dirty="0">
              <a:ln>
                <a:noFill/>
              </a:ln>
              <a:solidFill>
                <a:srgbClr val="000000"/>
              </a:solidFill>
              <a:effectLst/>
              <a:uLnTx/>
              <a:uFillTx/>
            </a:endParaRPr>
          </a:p>
        </p:txBody>
      </p:sp>
      <p:sp>
        <p:nvSpPr>
          <p:cNvPr id="41" name="Rectangle 4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Share &amp;</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collaborate </a:t>
            </a:r>
          </a:p>
        </p:txBody>
      </p:sp>
      <p:grpSp>
        <p:nvGrpSpPr>
          <p:cNvPr id="49" name="Group 38"/>
          <p:cNvGrpSpPr>
            <a:grpSpLocks noChangeAspect="1"/>
          </p:cNvGrpSpPr>
          <p:nvPr/>
        </p:nvGrpSpPr>
        <p:grpSpPr>
          <a:xfrm>
            <a:off x="676996" y="3930692"/>
            <a:ext cx="383905" cy="351536"/>
            <a:chOff x="4363684" y="5330386"/>
            <a:chExt cx="1409956" cy="1291077"/>
          </a:xfrm>
          <a:solidFill>
            <a:srgbClr val="217346"/>
          </a:solidFill>
        </p:grpSpPr>
        <p:sp>
          <p:nvSpPr>
            <p:cNvPr id="78"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endParaRPr>
            </a:p>
          </p:txBody>
        </p:sp>
        <p:sp>
          <p:nvSpPr>
            <p:cNvPr id="79"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sp>
        <p:nvSpPr>
          <p:cNvPr id="50"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Report</a:t>
            </a:r>
          </a:p>
        </p:txBody>
      </p:sp>
      <p:sp>
        <p:nvSpPr>
          <p:cNvPr id="36"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a:noFill/>
              </a:ln>
              <a:solidFill>
                <a:srgbClr val="217346"/>
              </a:solidFill>
              <a:effectLst/>
              <a:uLnTx/>
              <a:uFillTx/>
              <a:ea typeface="Segoe UI" pitchFamily="34" charset="0"/>
              <a:cs typeface="Segoe UI" pitchFamily="34" charset="0"/>
            </a:endParaRPr>
          </a:p>
        </p:txBody>
      </p:sp>
      <p:grpSp>
        <p:nvGrpSpPr>
          <p:cNvPr id="11" name="Group 10"/>
          <p:cNvGrpSpPr/>
          <p:nvPr/>
        </p:nvGrpSpPr>
        <p:grpSpPr>
          <a:xfrm>
            <a:off x="1264851" y="3482890"/>
            <a:ext cx="292254" cy="354906"/>
            <a:chOff x="1296521" y="3253388"/>
            <a:chExt cx="292254" cy="354906"/>
          </a:xfrm>
          <a:solidFill>
            <a:srgbClr val="F2C812"/>
          </a:solidFill>
        </p:grpSpPr>
        <p:sp>
          <p:nvSpPr>
            <p:cNvPr id="59" name="Isosceles Triangle 5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2" name="Isosceles Triangle 6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Isosceles Triangle 6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64" name="Group 63"/>
          <p:cNvGrpSpPr/>
          <p:nvPr/>
        </p:nvGrpSpPr>
        <p:grpSpPr>
          <a:xfrm rot="15940603">
            <a:off x="1334576" y="2204404"/>
            <a:ext cx="292254" cy="354906"/>
            <a:chOff x="1296521" y="3253388"/>
            <a:chExt cx="292254" cy="354906"/>
          </a:xfrm>
          <a:solidFill>
            <a:srgbClr val="F2C812"/>
          </a:solidFill>
        </p:grpSpPr>
        <p:sp>
          <p:nvSpPr>
            <p:cNvPr id="65" name="Isosceles Triangle 6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8" name="Isosceles Triangle 6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Isosceles Triangle 6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70" name="Group 69"/>
          <p:cNvGrpSpPr/>
          <p:nvPr/>
        </p:nvGrpSpPr>
        <p:grpSpPr>
          <a:xfrm rot="16043978">
            <a:off x="1317220" y="4717577"/>
            <a:ext cx="292254" cy="354906"/>
            <a:chOff x="1296521" y="3253388"/>
            <a:chExt cx="292254" cy="354906"/>
          </a:xfrm>
          <a:solidFill>
            <a:srgbClr val="F2C812"/>
          </a:solidFill>
        </p:grpSpPr>
        <p:sp>
          <p:nvSpPr>
            <p:cNvPr id="82" name="Isosceles Triangle 81"/>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4" name="Isosceles Triangle 8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5" name="Isosceles Triangle 8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67"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217346"/>
              </a:solidFill>
              <a:effectLst/>
              <a:uLnTx/>
              <a:uFillTx/>
              <a:ea typeface="Segoe UI" pitchFamily="34" charset="0"/>
              <a:cs typeface="Segoe UI" pitchFamily="34" charset="0"/>
            </a:endParaRPr>
          </a:p>
        </p:txBody>
      </p:sp>
      <p:sp>
        <p:nvSpPr>
          <p:cNvPr id="72"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endParaRPr>
          </a:p>
        </p:txBody>
      </p:sp>
      <p:sp>
        <p:nvSpPr>
          <p:cNvPr id="4" name="Rectangle 3"/>
          <p:cNvSpPr/>
          <p:nvPr/>
        </p:nvSpPr>
        <p:spPr>
          <a:xfrm>
            <a:off x="1600398" y="2677430"/>
            <a:ext cx="820353" cy="30777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Explore</a:t>
            </a:r>
            <a:endParaRPr kumimoji="0" lang="en-US" sz="1600" b="0" i="0" u="none" strike="noStrike" kern="0" cap="none" spc="0" normalizeH="0" baseline="0" noProof="0" dirty="0">
              <a:ln>
                <a:noFill/>
              </a:ln>
              <a:solidFill>
                <a:srgbClr val="000000"/>
              </a:solidFill>
              <a:effectLst/>
              <a:uLnTx/>
              <a:uFillTx/>
            </a:endParaRPr>
          </a:p>
        </p:txBody>
      </p:sp>
      <p:sp>
        <p:nvSpPr>
          <p:cNvPr id="52" name="Rectangle 51"/>
          <p:cNvSpPr/>
          <p:nvPr/>
        </p:nvSpPr>
        <p:spPr>
          <a:xfrm>
            <a:off x="509174" y="1475232"/>
            <a:ext cx="838756"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Prepare</a:t>
            </a:r>
            <a:endParaRPr kumimoji="0" lang="en-US" sz="1400" b="0" i="0" u="none" strike="noStrike" kern="0" cap="none" spc="0" normalizeH="0" baseline="0" noProof="0" dirty="0">
              <a:ln>
                <a:noFill/>
              </a:ln>
              <a:solidFill>
                <a:srgbClr val="000000"/>
              </a:solidFill>
              <a:effectLst/>
              <a:uLnTx/>
              <a:uFillTx/>
            </a:endParaRPr>
          </a:p>
        </p:txBody>
      </p:sp>
      <p:sp>
        <p:nvSpPr>
          <p:cNvPr id="53" name="Freeform 52"/>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mn-lt"/>
              <a:ea typeface="+mn-ea"/>
              <a:cs typeface="+mn-cs"/>
            </a:endParaRPr>
          </a:p>
        </p:txBody>
      </p:sp>
      <p:sp>
        <p:nvSpPr>
          <p:cNvPr id="54" name="Freeform 53"/>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17346"/>
              </a:solidFill>
              <a:effectLst/>
              <a:uLnTx/>
              <a:uFillTx/>
              <a:latin typeface="+mn-lt"/>
              <a:ea typeface="+mn-ea"/>
              <a:cs typeface="+mn-cs"/>
            </a:endParaRPr>
          </a:p>
        </p:txBody>
      </p:sp>
      <p:sp>
        <p:nvSpPr>
          <p:cNvPr id="56" name="Freeform 55"/>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5028" y="1356776"/>
            <a:ext cx="4114800" cy="2175394"/>
          </a:xfrm>
          <a:prstGeom prst="rect">
            <a:avLst/>
          </a:prstGeom>
          <a:ln>
            <a:noFill/>
          </a:ln>
          <a:effectLst>
            <a:outerShdw blurRad="50800" dist="38100" dir="2700000" algn="tl" rotWithShape="0">
              <a:prstClr val="black">
                <a:alpha val="40000"/>
              </a:prstClr>
            </a:outerShdw>
          </a:effectLst>
        </p:spPr>
      </p:pic>
      <p:sp>
        <p:nvSpPr>
          <p:cNvPr id="33" name="TextBox 32"/>
          <p:cNvSpPr txBox="1"/>
          <p:nvPr/>
        </p:nvSpPr>
        <p:spPr>
          <a:xfrm>
            <a:off x="-73335" y="5097"/>
            <a:ext cx="2989192"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Desktop</a:t>
            </a:r>
          </a:p>
        </p:txBody>
      </p:sp>
      <p:pic>
        <p:nvPicPr>
          <p:cNvPr id="37" name="UserFlows_v10_3.0_Diagram View.png"/>
          <p:cNvPicPr>
            <a:picLocks noChangeAspect="1"/>
          </p:cNvPicPr>
          <p:nvPr/>
        </p:nvPicPr>
        <p:blipFill>
          <a:blip r:embed="rId4">
            <a:extLst/>
          </a:blip>
          <a:stretch>
            <a:fillRect/>
          </a:stretch>
        </p:blipFill>
        <p:spPr>
          <a:xfrm>
            <a:off x="7725877" y="1321568"/>
            <a:ext cx="3929959" cy="2210602"/>
          </a:xfrm>
          <a:prstGeom prst="rect">
            <a:avLst/>
          </a:prstGeom>
          <a:ln>
            <a:noFill/>
          </a:ln>
          <a:effectLst>
            <a:outerShdw blurRad="50800" dist="38100" dir="2700000" algn="tl" rotWithShape="0">
              <a:prstClr val="black">
                <a:alpha val="40000"/>
              </a:prstClr>
            </a:outerShdw>
          </a:effectLst>
        </p:spPr>
      </p:pic>
      <p:pic>
        <p:nvPicPr>
          <p:cNvPr id="38" name="Picture 37"/>
          <p:cNvPicPr>
            <a:picLocks noChangeAspect="1"/>
          </p:cNvPicPr>
          <p:nvPr/>
        </p:nvPicPr>
        <p:blipFill>
          <a:blip r:embed="rId5"/>
          <a:stretch>
            <a:fillRect/>
          </a:stretch>
        </p:blipFill>
        <p:spPr>
          <a:xfrm>
            <a:off x="5463130" y="3748837"/>
            <a:ext cx="4114800" cy="2143405"/>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0687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DEMO</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Power BI Desktop</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Tree>
    <p:extLst>
      <p:ext uri="{BB962C8B-B14F-4D97-AF65-F5344CB8AC3E}">
        <p14:creationId xmlns:p14="http://schemas.microsoft.com/office/powerpoint/2010/main" val="195552923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7971" y="1146029"/>
            <a:ext cx="7034029" cy="5711485"/>
          </a:xfrm>
          <a:prstGeom prst="rect">
            <a:avLst/>
          </a:prstGeom>
        </p:spPr>
      </p:pic>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sp>
        <p:nvSpPr>
          <p:cNvPr id="8" name="Title 5"/>
          <p:cNvSpPr txBox="1">
            <a:spLocks/>
          </p:cNvSpPr>
          <p:nvPr/>
        </p:nvSpPr>
        <p:spPr>
          <a:xfrm>
            <a:off x="5350931" y="186267"/>
            <a:ext cx="3776134" cy="1041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4800" dirty="0">
                <a:latin typeface="Segoe UI Semibold" panose="020B0702040204020203" pitchFamily="34" charset="0"/>
                <a:cs typeface="Segoe UI Semibold" panose="020B0702040204020203" pitchFamily="34" charset="0"/>
              </a:rPr>
              <a:t>17</a:t>
            </a:r>
            <a:r>
              <a:rPr lang="en-IN" sz="4800" baseline="30000" dirty="0">
                <a:latin typeface="Segoe UI Semibold" panose="020B0702040204020203" pitchFamily="34" charset="0"/>
                <a:cs typeface="Segoe UI Semibold" panose="020B0702040204020203" pitchFamily="34" charset="0"/>
              </a:rPr>
              <a:t>th</a:t>
            </a:r>
            <a:r>
              <a:rPr lang="en-IN" sz="4800" dirty="0">
                <a:latin typeface="Segoe UI Semibold" panose="020B0702040204020203" pitchFamily="34" charset="0"/>
                <a:cs typeface="Segoe UI Semibold" panose="020B0702040204020203" pitchFamily="34" charset="0"/>
              </a:rPr>
              <a:t> Century</a:t>
            </a:r>
            <a:endParaRPr lang="en-IN"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64757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 BI REST APIs</a:t>
            </a:r>
            <a:endPar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Experience your data … anyway, anywhere, anytime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5"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874059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88653" y="1540925"/>
            <a:ext cx="5486400" cy="3058590"/>
          </a:xfrm>
          <a:prstGeom prst="rect">
            <a:avLst/>
          </a:prstGeom>
        </p:spPr>
      </p:pic>
      <p:grpSp>
        <p:nvGrpSpPr>
          <p:cNvPr id="10" name="Group 9"/>
          <p:cNvGrpSpPr/>
          <p:nvPr/>
        </p:nvGrpSpPr>
        <p:grpSpPr>
          <a:xfrm>
            <a:off x="3339258" y="3554640"/>
            <a:ext cx="1078282" cy="1191995"/>
            <a:chOff x="3186958" y="3107652"/>
            <a:chExt cx="1328157" cy="1191995"/>
          </a:xfrm>
        </p:grpSpPr>
        <p:sp>
          <p:nvSpPr>
            <p:cNvPr id="244" name="Rectangle 243"/>
            <p:cNvSpPr/>
            <p:nvPr/>
          </p:nvSpPr>
          <p:spPr bwMode="auto">
            <a:xfrm>
              <a:off x="3187087" y="3107652"/>
              <a:ext cx="1328027" cy="457200"/>
            </a:xfrm>
            <a:prstGeom prst="rect">
              <a:avLst/>
            </a:prstGeom>
            <a:solidFill>
              <a:srgbClr val="F2C81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pitchFamily="34" charset="0"/>
                </a:rPr>
                <a:t>Push data</a:t>
              </a:r>
            </a:p>
          </p:txBody>
        </p:sp>
        <p:sp>
          <p:nvSpPr>
            <p:cNvPr id="253" name="Rectangle 252"/>
            <p:cNvSpPr/>
            <p:nvPr/>
          </p:nvSpPr>
          <p:spPr bwMode="auto">
            <a:xfrm>
              <a:off x="3186958" y="3556019"/>
              <a:ext cx="1328157" cy="7436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90000"/>
                </a:lnSpc>
                <a:spcBef>
                  <a:spcPct val="20000"/>
                </a:spcBef>
                <a:spcAft>
                  <a:spcPts val="0"/>
                </a:spcAft>
                <a:buClrTx/>
                <a:buSzPct val="90000"/>
                <a:buFontTx/>
                <a:buNone/>
                <a:tabLst/>
                <a:defRPr/>
              </a:pPr>
              <a:r>
                <a:rPr kumimoji="0" lang="en-US" sz="1100" b="0" i="0" u="none" strike="noStrike" kern="0" cap="none" spc="0" normalizeH="0" baseline="0" noProof="0" dirty="0">
                  <a:ln w="3175">
                    <a:noFill/>
                  </a:ln>
                  <a:gradFill>
                    <a:gsLst>
                      <a:gs pos="1250">
                        <a:schemeClr val="tx2"/>
                      </a:gs>
                      <a:gs pos="99000">
                        <a:schemeClr val="tx2"/>
                      </a:gs>
                    </a:gsLst>
                    <a:lin ang="5400000" scaled="0"/>
                  </a:gradFill>
                  <a:effectLst/>
                  <a:uLnTx/>
                  <a:uFillTx/>
                </a:rPr>
                <a:t>Push data directly from an application into Power BI </a:t>
              </a:r>
            </a:p>
          </p:txBody>
        </p:sp>
      </p:grpSp>
      <p:grpSp>
        <p:nvGrpSpPr>
          <p:cNvPr id="12" name="Group 11"/>
          <p:cNvGrpSpPr/>
          <p:nvPr/>
        </p:nvGrpSpPr>
        <p:grpSpPr>
          <a:xfrm>
            <a:off x="10699910" y="2998603"/>
            <a:ext cx="1156087" cy="1200178"/>
            <a:chOff x="10930691" y="3448641"/>
            <a:chExt cx="1020359" cy="1200178"/>
          </a:xfrm>
        </p:grpSpPr>
        <p:sp>
          <p:nvSpPr>
            <p:cNvPr id="237" name="Rectangle 236"/>
            <p:cNvSpPr/>
            <p:nvPr/>
          </p:nvSpPr>
          <p:spPr bwMode="auto">
            <a:xfrm>
              <a:off x="10930691" y="3448641"/>
              <a:ext cx="1012672" cy="457200"/>
            </a:xfrm>
            <a:prstGeom prst="rect">
              <a:avLst/>
            </a:prstGeom>
            <a:solidFill>
              <a:srgbClr val="F2C812"/>
            </a:solidFill>
            <a:ln w="9525" cap="flat" cmpd="sng" algn="ctr">
              <a:solidFill>
                <a:srgbClr val="EDC30D"/>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pitchFamily="34" charset="0"/>
                </a:rPr>
                <a:t>Integration</a:t>
              </a:r>
            </a:p>
          </p:txBody>
        </p:sp>
        <p:sp>
          <p:nvSpPr>
            <p:cNvPr id="460" name="Rectangle 459"/>
            <p:cNvSpPr/>
            <p:nvPr/>
          </p:nvSpPr>
          <p:spPr bwMode="auto">
            <a:xfrm>
              <a:off x="10938378" y="3911040"/>
              <a:ext cx="1012672" cy="73777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base" latinLnBrk="0" hangingPunct="1">
                <a:lnSpc>
                  <a:spcPct val="90000"/>
                </a:lnSpc>
                <a:spcBef>
                  <a:spcPct val="20000"/>
                </a:spcBef>
                <a:spcAft>
                  <a:spcPct val="0"/>
                </a:spcAft>
                <a:buClrTx/>
                <a:buSzPct val="90000"/>
                <a:buFontTx/>
                <a:buNone/>
                <a:tabLst/>
                <a:defRPr/>
              </a:pPr>
              <a:r>
                <a:rPr kumimoji="0" lang="en-US" sz="1100" b="0" i="0" u="none" strike="noStrike" kern="0" cap="none" spc="0" normalizeH="0" baseline="0" noProof="0" dirty="0">
                  <a:ln w="3175">
                    <a:noFill/>
                  </a:ln>
                  <a:gradFill>
                    <a:gsLst>
                      <a:gs pos="1250">
                        <a:schemeClr val="tx2"/>
                      </a:gs>
                      <a:gs pos="99000">
                        <a:schemeClr val="tx2"/>
                      </a:gs>
                    </a:gsLst>
                    <a:lin ang="5400000" scaled="0"/>
                  </a:gradFill>
                  <a:effectLst/>
                  <a:uLnTx/>
                  <a:uFillTx/>
                </a:rPr>
                <a:t>Add Power BI to existing application workflows</a:t>
              </a:r>
            </a:p>
          </p:txBody>
        </p:sp>
      </p:grpSp>
      <p:grpSp>
        <p:nvGrpSpPr>
          <p:cNvPr id="13" name="Group 12"/>
          <p:cNvGrpSpPr/>
          <p:nvPr/>
        </p:nvGrpSpPr>
        <p:grpSpPr>
          <a:xfrm>
            <a:off x="6277611" y="5243723"/>
            <a:ext cx="4479525" cy="548640"/>
            <a:chOff x="5676992" y="6441234"/>
            <a:chExt cx="4479525" cy="548640"/>
          </a:xfrm>
        </p:grpSpPr>
        <p:sp>
          <p:nvSpPr>
            <p:cNvPr id="461" name="Rectangle 460"/>
            <p:cNvSpPr/>
            <p:nvPr/>
          </p:nvSpPr>
          <p:spPr bwMode="auto">
            <a:xfrm>
              <a:off x="6499952" y="6441234"/>
              <a:ext cx="3656565" cy="5486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base" latinLnBrk="0" hangingPunct="1">
                <a:lnSpc>
                  <a:spcPct val="90000"/>
                </a:lnSpc>
                <a:spcBef>
                  <a:spcPct val="20000"/>
                </a:spcBef>
                <a:spcAft>
                  <a:spcPct val="0"/>
                </a:spcAft>
                <a:buClrTx/>
                <a:buSzPct val="90000"/>
                <a:buFontTx/>
                <a:buNone/>
                <a:tabLst/>
                <a:defRPr/>
              </a:pPr>
              <a:r>
                <a:rPr kumimoji="0" lang="en-US" sz="1100" b="0" i="0" u="none" strike="noStrike" kern="0" cap="none" spc="0" normalizeH="0" baseline="0" noProof="0" dirty="0">
                  <a:ln w="3175">
                    <a:noFill/>
                  </a:ln>
                  <a:gradFill>
                    <a:gsLst>
                      <a:gs pos="1250">
                        <a:schemeClr val="tx2"/>
                      </a:gs>
                      <a:gs pos="99000">
                        <a:schemeClr val="tx2"/>
                      </a:gs>
                    </a:gsLst>
                    <a:lin ang="5400000" scaled="0"/>
                  </a:gradFill>
                  <a:effectLst/>
                  <a:uLnTx/>
                  <a:uFillTx/>
                </a:rPr>
                <a:t>Enable real-time content management and monitoring so users can uncover the latest insights from device, sensor and application data</a:t>
              </a:r>
            </a:p>
          </p:txBody>
        </p:sp>
        <p:sp>
          <p:nvSpPr>
            <p:cNvPr id="236" name="Rectangle 235"/>
            <p:cNvSpPr/>
            <p:nvPr/>
          </p:nvSpPr>
          <p:spPr bwMode="auto">
            <a:xfrm>
              <a:off x="5676992" y="6441234"/>
              <a:ext cx="822960" cy="548640"/>
            </a:xfrm>
            <a:prstGeom prst="rect">
              <a:avLst/>
            </a:prstGeom>
            <a:solidFill>
              <a:srgbClr val="F2C81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pitchFamily="34" charset="0"/>
                </a:rPr>
                <a:t>Real-time</a:t>
              </a:r>
            </a:p>
          </p:txBody>
        </p:sp>
      </p:grpSp>
      <p:sp>
        <p:nvSpPr>
          <p:cNvPr id="65" name="Rectangle 3"/>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rgbClr val="EDC30D"/>
              </a:solidFill>
              <a:effectLst/>
              <a:uLnTx/>
              <a:uFillTx/>
              <a:ea typeface="Segoe UI" pitchFamily="34" charset="0"/>
              <a:cs typeface="Segoe UI" pitchFamily="34" charset="0"/>
            </a:endParaRPr>
          </a:p>
        </p:txBody>
      </p:sp>
      <p:sp>
        <p:nvSpPr>
          <p:cNvPr id="69" name="Text Placeholder 2"/>
          <p:cNvSpPr txBox="1">
            <a:spLocks/>
          </p:cNvSpPr>
          <p:nvPr/>
        </p:nvSpPr>
        <p:spPr>
          <a:xfrm>
            <a:off x="-1464" y="3841681"/>
            <a:ext cx="2899832" cy="3006410"/>
          </a:xfrm>
          <a:prstGeom prst="rect">
            <a:avLst/>
          </a:prstGeom>
          <a:noFill/>
          <a:ln w="10795" cap="flat" cmpd="sng" algn="ctr">
            <a:noFill/>
            <a:prstDash val="solid"/>
          </a:ln>
        </p:spPr>
        <p:style>
          <a:lnRef idx="2">
            <a:schemeClr val="dk1"/>
          </a:lnRef>
          <a:fillRef idx="1">
            <a:schemeClr val="lt1"/>
          </a:fillRef>
          <a:effectRef idx="0">
            <a:schemeClr val="dk1"/>
          </a:effectRef>
          <a:fontRef idx="minor">
            <a:schemeClr val="dk1"/>
          </a:fontRef>
        </p:style>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dk1"/>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dk1"/>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"tables":[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p:txBody>
      </p:sp>
      <p:grpSp>
        <p:nvGrpSpPr>
          <p:cNvPr id="71" name="Group 70"/>
          <p:cNvGrpSpPr/>
          <p:nvPr/>
        </p:nvGrpSpPr>
        <p:grpSpPr>
          <a:xfrm>
            <a:off x="384829" y="1540925"/>
            <a:ext cx="2074112" cy="793514"/>
            <a:chOff x="-2724205" y="2137037"/>
            <a:chExt cx="2497191" cy="955375"/>
          </a:xfrm>
        </p:grpSpPr>
        <p:sp>
          <p:nvSpPr>
            <p:cNvPr id="72" name="TextBox 71"/>
            <p:cNvSpPr txBox="1"/>
            <p:nvPr/>
          </p:nvSpPr>
          <p:spPr>
            <a:xfrm>
              <a:off x="-2089835" y="2394822"/>
              <a:ext cx="1862821" cy="300151"/>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EDC30D"/>
                  </a:solidFill>
                  <a:effectLst/>
                  <a:uLnTx/>
                  <a:uFillTx/>
                </a:rPr>
                <a:t>011001010</a:t>
              </a:r>
            </a:p>
          </p:txBody>
        </p:sp>
        <p:sp>
          <p:nvSpPr>
            <p:cNvPr id="73" name="TextBox 72"/>
            <p:cNvSpPr txBox="1"/>
            <p:nvPr/>
          </p:nvSpPr>
          <p:spPr>
            <a:xfrm>
              <a:off x="-2089837" y="2662380"/>
              <a:ext cx="1862821" cy="300151"/>
            </a:xfrm>
            <a:prstGeom prst="rect">
              <a:avLst/>
            </a:prstGeom>
            <a:noFill/>
          </p:spPr>
          <p:txBody>
            <a:bodyPr wrap="square" lIns="182880" tIns="0" rIns="182880" bIns="0" rtlCol="0">
              <a:spAutoFit/>
            </a:bodyPr>
            <a:lstStyle>
              <a:defPPr>
                <a:defRPr lang="en-US"/>
              </a:defPPr>
              <a:lvl1pPr>
                <a:lnSpc>
                  <a:spcPct val="90000"/>
                </a:lnSpc>
                <a:spcAft>
                  <a:spcPts val="600"/>
                </a:spcAft>
                <a:defRPr>
                  <a:gradFill flip="none" rotWithShape="1">
                    <a:gsLst>
                      <a:gs pos="0">
                        <a:schemeClr val="tx2"/>
                      </a:gs>
                      <a:gs pos="61000">
                        <a:schemeClr val="tx1">
                          <a:lumMod val="50000"/>
                          <a:lumOff val="50000"/>
                        </a:schemeClr>
                      </a:gs>
                      <a:gs pos="100000">
                        <a:schemeClr val="bg2">
                          <a:lumMod val="90000"/>
                        </a:schemeClr>
                      </a:gs>
                    </a:gsLst>
                    <a:lin ang="10800000" scaled="1"/>
                    <a:tileRect/>
                  </a:gradFill>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EDC30D"/>
                  </a:solidFill>
                  <a:effectLst/>
                  <a:uLnTx/>
                  <a:uFillTx/>
                </a:rPr>
                <a:t>0001010</a:t>
              </a:r>
            </a:p>
          </p:txBody>
        </p:sp>
        <p:grpSp>
          <p:nvGrpSpPr>
            <p:cNvPr id="74" name="Group 73"/>
            <p:cNvGrpSpPr/>
            <p:nvPr/>
          </p:nvGrpSpPr>
          <p:grpSpPr>
            <a:xfrm>
              <a:off x="-2724205" y="2137037"/>
              <a:ext cx="833669" cy="955375"/>
              <a:chOff x="4076702" y="-2333624"/>
              <a:chExt cx="1446213" cy="1657349"/>
            </a:xfrm>
            <a:solidFill>
              <a:schemeClr val="tx2"/>
            </a:solidFill>
          </p:grpSpPr>
          <p:grpSp>
            <p:nvGrpSpPr>
              <p:cNvPr id="75" name="Group 4"/>
              <p:cNvGrpSpPr>
                <a:grpSpLocks noChangeAspect="1"/>
              </p:cNvGrpSpPr>
              <p:nvPr/>
            </p:nvGrpSpPr>
            <p:grpSpPr bwMode="auto">
              <a:xfrm>
                <a:off x="4076702" y="-2333624"/>
                <a:ext cx="1446213" cy="1657349"/>
                <a:chOff x="2568" y="-1470"/>
                <a:chExt cx="911" cy="1044"/>
              </a:xfrm>
              <a:grpFill/>
            </p:grpSpPr>
            <p:sp>
              <p:nvSpPr>
                <p:cNvPr id="81"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6" name="Group 75"/>
              <p:cNvGrpSpPr/>
              <p:nvPr/>
            </p:nvGrpSpPr>
            <p:grpSpPr>
              <a:xfrm rot="5400000">
                <a:off x="4266802" y="-1927225"/>
                <a:ext cx="1066800" cy="1066800"/>
                <a:chOff x="4236244" y="-1957783"/>
                <a:chExt cx="1066800" cy="1066800"/>
              </a:xfrm>
              <a:grpFill/>
            </p:grpSpPr>
            <p:sp>
              <p:nvSpPr>
                <p:cNvPr id="79" name="Oval 78"/>
                <p:cNvSpPr/>
                <p:nvPr/>
              </p:nvSpPr>
              <p:spPr>
                <a:xfrm>
                  <a:off x="4236244" y="-1957783"/>
                  <a:ext cx="1066800" cy="1066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Isosceles Triangle 79"/>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7" name="Block Arc 76"/>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78" name="Oval 77"/>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90" name="Group 89"/>
          <p:cNvGrpSpPr/>
          <p:nvPr/>
        </p:nvGrpSpPr>
        <p:grpSpPr>
          <a:xfrm>
            <a:off x="384829" y="2723173"/>
            <a:ext cx="2412176" cy="591019"/>
            <a:chOff x="-652983" y="2717202"/>
            <a:chExt cx="2450789" cy="591019"/>
          </a:xfrm>
        </p:grpSpPr>
        <p:sp>
          <p:nvSpPr>
            <p:cNvPr id="91" name="TextBox 90"/>
            <p:cNvSpPr txBox="1"/>
            <p:nvPr/>
          </p:nvSpPr>
          <p:spPr>
            <a:xfrm>
              <a:off x="-24138" y="2717202"/>
              <a:ext cx="1821944" cy="581698"/>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EDC30D"/>
                  </a:solidFill>
                  <a:effectLst/>
                  <a:uLnTx/>
                  <a:uFillTx/>
                </a:rPr>
                <a:t> “name”:[string],</a:t>
              </a:r>
              <a:br>
                <a:rPr kumimoji="0" lang="en-US" sz="1400" b="0" i="0" u="none" strike="noStrike" kern="0" cap="none" spc="0" normalizeH="0" baseline="0" noProof="0" dirty="0">
                  <a:ln>
                    <a:noFill/>
                  </a:ln>
                  <a:solidFill>
                    <a:srgbClr val="EDC30D"/>
                  </a:solidFill>
                  <a:effectLst/>
                  <a:uLnTx/>
                  <a:uFillTx/>
                </a:rPr>
              </a:br>
              <a:r>
                <a:rPr kumimoji="0" lang="en-US" sz="1400" b="0" i="0" u="none" strike="noStrike" kern="0" cap="none" spc="0" normalizeH="0" baseline="0" noProof="0" dirty="0">
                  <a:ln>
                    <a:noFill/>
                  </a:ln>
                  <a:solidFill>
                    <a:srgbClr val="EDC30D"/>
                  </a:solidFill>
                  <a:effectLst/>
                  <a:uLnTx/>
                  <a:uFillTx/>
                </a:rPr>
                <a:t>“columns”:[String]</a:t>
              </a:r>
              <a:br>
                <a:rPr kumimoji="0" lang="en-US" sz="1400" b="0" i="0" u="none" strike="noStrike" kern="0" cap="none" spc="0" normalizeH="0" baseline="0" noProof="0" dirty="0">
                  <a:ln>
                    <a:noFill/>
                  </a:ln>
                  <a:solidFill>
                    <a:srgbClr val="EDC30D"/>
                  </a:solidFill>
                  <a:effectLst/>
                  <a:uLnTx/>
                  <a:uFillTx/>
                </a:rPr>
              </a:br>
              <a:r>
                <a:rPr kumimoji="0" lang="en-US" sz="1400" b="0" i="0" u="none" strike="noStrike" kern="0" cap="none" spc="0" normalizeH="0" baseline="0" noProof="0" dirty="0">
                  <a:ln>
                    <a:noFill/>
                  </a:ln>
                  <a:solidFill>
                    <a:srgbClr val="EDC30D"/>
                  </a:solidFill>
                  <a:effectLst/>
                  <a:uLnTx/>
                  <a:uFillTx/>
                </a:rPr>
                <a:t>“</a:t>
              </a:r>
              <a:r>
                <a:rPr kumimoji="0" lang="en-US" sz="1400" b="0" i="0" u="none" strike="noStrike" kern="0" cap="none" spc="0" normalizeH="0" baseline="0" noProof="0" dirty="0" err="1">
                  <a:ln>
                    <a:noFill/>
                  </a:ln>
                  <a:solidFill>
                    <a:srgbClr val="EDC30D"/>
                  </a:solidFill>
                  <a:effectLst/>
                  <a:uLnTx/>
                  <a:uFillTx/>
                </a:rPr>
                <a:t>daType</a:t>
              </a:r>
              <a:r>
                <a:rPr kumimoji="0" lang="en-US" sz="1400" b="0" i="0" u="none" strike="noStrike" kern="0" cap="none" spc="0" normalizeH="0" baseline="0" noProof="0" dirty="0">
                  <a:ln>
                    <a:noFill/>
                  </a:ln>
                  <a:solidFill>
                    <a:srgbClr val="EDC30D"/>
                  </a:solidFill>
                  <a:effectLst/>
                  <a:uLnTx/>
                  <a:uFillTx/>
                </a:rPr>
                <a:t>”:[String]</a:t>
              </a:r>
            </a:p>
          </p:txBody>
        </p:sp>
        <p:pic>
          <p:nvPicPr>
            <p:cNvPr id="92" name="Donut 59"/>
            <p:cNvPicPr>
              <a:picLocks noChangeAspect="1" noChangeArrowheads="1"/>
            </p:cNvPicPr>
            <p:nvPr/>
          </p:nvPicPr>
          <p:blipFill rotWithShape="1">
            <a:blip r:embed="rId4" cstate="print">
              <a:grayscl/>
              <a:extLst>
                <a:ext uri="{28A0092B-C50C-407E-A947-70E740481C1C}">
                  <a14:useLocalDpi xmlns:a14="http://schemas.microsoft.com/office/drawing/2010/main" val="0"/>
                </a:ext>
              </a:extLst>
            </a:blip>
            <a:srcRect t="20098" r="35911" b="22156"/>
            <a:stretch/>
          </p:blipFill>
          <p:spPr bwMode="auto">
            <a:xfrm>
              <a:off x="-652983" y="2736910"/>
              <a:ext cx="736636" cy="571311"/>
            </a:xfrm>
            <a:prstGeom prst="rect">
              <a:avLst/>
            </a:prstGeom>
            <a:noFill/>
            <a:extLst>
              <a:ext uri="{909E8E84-426E-40DD-AFC4-6F175D3DCCD1}">
                <a14:hiddenFill xmlns:a14="http://schemas.microsoft.com/office/drawing/2010/main">
                  <a:solidFill>
                    <a:srgbClr val="FFFFFF"/>
                  </a:solidFill>
                </a14:hiddenFill>
              </a:ext>
            </a:extLst>
          </p:spPr>
        </p:pic>
      </p:grpSp>
      <p:sp>
        <p:nvSpPr>
          <p:cNvPr id="93" name="Text Placeholder 3"/>
          <p:cNvSpPr txBox="1">
            <a:spLocks/>
          </p:cNvSpPr>
          <p:nvPr/>
        </p:nvSpPr>
        <p:spPr>
          <a:xfrm>
            <a:off x="447675" y="5157115"/>
            <a:ext cx="2849060" cy="1690976"/>
          </a:xfrm>
          <a:prstGeom prst="rect">
            <a:avLst/>
          </a:prstGeom>
          <a:noFill/>
          <a:ln>
            <a:noFill/>
          </a:ln>
        </p:spPr>
        <p:style>
          <a:lnRef idx="2">
            <a:schemeClr val="dk1"/>
          </a:lnRef>
          <a:fillRef idx="1">
            <a:schemeClr val="lt1"/>
          </a:fillRef>
          <a:effectRef idx="0">
            <a:schemeClr val="dk1"/>
          </a:effectRef>
          <a:fontRef idx="minor">
            <a:schemeClr val="dk1"/>
          </a:fontRef>
        </p:style>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dk1"/>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dk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dk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"columns":[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r>
              <a:rPr kumimoji="0" lang="en-US" sz="1400" b="0" i="0" u="none" strike="noStrike" kern="1200" cap="none" spc="0" normalizeH="0" baseline="0" noProof="0" dirty="0" err="1">
                <a:ln>
                  <a:noFill/>
                </a:ln>
                <a:solidFill>
                  <a:srgbClr val="EDC30D"/>
                </a:solidFill>
                <a:effectLst/>
                <a:uLnTx/>
                <a:uFillTx/>
                <a:latin typeface="+mn-lt"/>
                <a:ea typeface="+mn-ea"/>
                <a:cs typeface="+mn-cs"/>
              </a:rPr>
              <a:t>dataType</a:t>
            </a:r>
            <a:r>
              <a:rPr kumimoji="0" lang="en-US" sz="1400" b="0" i="0" u="none" strike="noStrike" kern="1200" cap="none" spc="0" normalizeH="0" baseline="0" noProof="0" dirty="0">
                <a:ln>
                  <a:noFill/>
                </a:ln>
                <a:solidFill>
                  <a:srgbClr val="EDC30D"/>
                </a:solidFill>
                <a:effectLst/>
                <a:uLnTx/>
                <a:uFillTx/>
                <a:latin typeface="+mn-lt"/>
                <a:ea typeface="+mn-ea"/>
                <a:cs typeface="+mn-cs"/>
              </a:rPr>
              <a:t>":{String}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p:txBody>
      </p:sp>
      <p:sp>
        <p:nvSpPr>
          <p:cNvPr id="319" name="Rectangle 318"/>
          <p:cNvSpPr/>
          <p:nvPr/>
        </p:nvSpPr>
        <p:spPr bwMode="auto">
          <a:xfrm>
            <a:off x="4686183" y="1411619"/>
            <a:ext cx="5783865" cy="3416247"/>
          </a:xfrm>
          <a:prstGeom prst="rect">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1" name="Isosceles Triangle 250"/>
          <p:cNvSpPr/>
          <p:nvPr/>
        </p:nvSpPr>
        <p:spPr bwMode="auto">
          <a:xfrm rot="10800000" flipV="1">
            <a:off x="6274796" y="4229291"/>
            <a:ext cx="4479525" cy="983921"/>
          </a:xfrm>
          <a:prstGeom prst="triangle">
            <a:avLst>
              <a:gd name="adj" fmla="val 71445"/>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2" name="Isosceles Triangle 251"/>
          <p:cNvSpPr/>
          <p:nvPr/>
        </p:nvSpPr>
        <p:spPr bwMode="auto">
          <a:xfrm rot="16200000" flipH="1">
            <a:off x="9889267" y="3393311"/>
            <a:ext cx="1200178" cy="386698"/>
          </a:xfrm>
          <a:prstGeom prst="triangle">
            <a:avLst>
              <a:gd name="adj" fmla="val 38397"/>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3" name="Isosceles Triangle 372"/>
          <p:cNvSpPr/>
          <p:nvPr/>
        </p:nvSpPr>
        <p:spPr bwMode="auto">
          <a:xfrm rot="5400000">
            <a:off x="4006866" y="3982573"/>
            <a:ext cx="1192608" cy="335522"/>
          </a:xfrm>
          <a:prstGeom prst="triangle">
            <a:avLst>
              <a:gd name="adj" fmla="val 41074"/>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defTabSz="914367"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chemeClr val="tx2"/>
                </a:solidFill>
                <a:effectLst/>
                <a:uLnTx/>
                <a:uFillTx/>
                <a:latin typeface="+mj-lt"/>
                <a:cs typeface="Segoe UI" pitchFamily="34" charset="0"/>
              </a:rPr>
              <a:t>Develop exactly what your organization needs</a:t>
            </a:r>
            <a:endParaRPr kumimoji="0" lang="en-IN" sz="3600" b="0" i="0" u="none" strike="noStrike" kern="0" cap="none" spc="-100" normalizeH="0" baseline="0" noProof="0" dirty="0">
              <a:ln w="3175">
                <a:noFill/>
              </a:ln>
              <a:solidFill>
                <a:schemeClr val="tx1"/>
              </a:solidFill>
              <a:effectLst/>
              <a:uLnTx/>
              <a:uFillTx/>
              <a:latin typeface="+mj-lt"/>
              <a:cs typeface="Segoe UI" pitchFamily="34" charset="0"/>
            </a:endParaRPr>
          </a:p>
        </p:txBody>
      </p:sp>
      <p:grpSp>
        <p:nvGrpSpPr>
          <p:cNvPr id="48" name="Group 47"/>
          <p:cNvGrpSpPr/>
          <p:nvPr/>
        </p:nvGrpSpPr>
        <p:grpSpPr>
          <a:xfrm>
            <a:off x="3462703" y="2056253"/>
            <a:ext cx="1078282" cy="1191995"/>
            <a:chOff x="3186958" y="3107652"/>
            <a:chExt cx="1328157" cy="1191995"/>
          </a:xfrm>
        </p:grpSpPr>
        <p:sp>
          <p:nvSpPr>
            <p:cNvPr id="49" name="Rectangle 48"/>
            <p:cNvSpPr/>
            <p:nvPr/>
          </p:nvSpPr>
          <p:spPr bwMode="auto">
            <a:xfrm>
              <a:off x="3187087" y="3107652"/>
              <a:ext cx="1328027" cy="457200"/>
            </a:xfrm>
            <a:prstGeom prst="rect">
              <a:avLst/>
            </a:prstGeom>
            <a:solidFill>
              <a:srgbClr val="F2C81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pitchFamily="34" charset="0"/>
                </a:rPr>
                <a:t>Visuals</a:t>
              </a:r>
            </a:p>
          </p:txBody>
        </p:sp>
        <p:sp>
          <p:nvSpPr>
            <p:cNvPr id="50" name="Rectangle 49"/>
            <p:cNvSpPr/>
            <p:nvPr/>
          </p:nvSpPr>
          <p:spPr bwMode="auto">
            <a:xfrm>
              <a:off x="3186958" y="3556019"/>
              <a:ext cx="1328157" cy="7436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90000"/>
                </a:lnSpc>
                <a:spcBef>
                  <a:spcPct val="20000"/>
                </a:spcBef>
                <a:spcAft>
                  <a:spcPts val="0"/>
                </a:spcAft>
                <a:buClrTx/>
                <a:buSzPct val="90000"/>
                <a:buFontTx/>
                <a:buNone/>
                <a:tabLst/>
                <a:defRPr/>
              </a:pPr>
              <a:r>
                <a:rPr kumimoji="0" lang="en-US" sz="1100" b="0" i="0" u="none" strike="noStrike" kern="0" cap="none" spc="0" normalizeH="0" baseline="0" noProof="0" dirty="0">
                  <a:ln w="3175">
                    <a:noFill/>
                  </a:ln>
                  <a:gradFill>
                    <a:gsLst>
                      <a:gs pos="1250">
                        <a:schemeClr val="tx2"/>
                      </a:gs>
                      <a:gs pos="99000">
                        <a:schemeClr val="tx2"/>
                      </a:gs>
                    </a:gsLst>
                    <a:lin ang="5400000" scaled="0"/>
                  </a:gradFill>
                  <a:effectLst/>
                  <a:uLnTx/>
                  <a:uFillTx/>
                </a:rPr>
                <a:t>Create your own custom visuals for Power BI</a:t>
              </a:r>
            </a:p>
          </p:txBody>
        </p:sp>
      </p:grpSp>
      <p:sp>
        <p:nvSpPr>
          <p:cNvPr id="51" name="Isosceles Triangle 50"/>
          <p:cNvSpPr/>
          <p:nvPr/>
        </p:nvSpPr>
        <p:spPr bwMode="auto">
          <a:xfrm rot="5400000">
            <a:off x="4130311" y="2484186"/>
            <a:ext cx="1192608" cy="335522"/>
          </a:xfrm>
          <a:prstGeom prst="triangle">
            <a:avLst>
              <a:gd name="adj" fmla="val 90911"/>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 name="TextBox 51"/>
          <p:cNvSpPr txBox="1"/>
          <p:nvPr/>
        </p:nvSpPr>
        <p:spPr>
          <a:xfrm>
            <a:off x="-14343" y="-8888"/>
            <a:ext cx="2850524" cy="1071062"/>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for Developers</a:t>
            </a:r>
          </a:p>
        </p:txBody>
      </p:sp>
    </p:spTree>
    <p:extLst>
      <p:ext uri="{BB962C8B-B14F-4D97-AF65-F5344CB8AC3E}">
        <p14:creationId xmlns:p14="http://schemas.microsoft.com/office/powerpoint/2010/main" val="210853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3"/>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rgbClr val="EDC30D"/>
              </a:solidFill>
              <a:effectLst/>
              <a:uLnTx/>
              <a:uFillTx/>
              <a:ea typeface="Segoe UI" pitchFamily="34" charset="0"/>
              <a:cs typeface="Segoe UI" pitchFamily="34" charset="0"/>
            </a:endParaRPr>
          </a:p>
        </p:txBody>
      </p:sp>
      <p:sp>
        <p:nvSpPr>
          <p:cNvPr id="69" name="Text Placeholder 2"/>
          <p:cNvSpPr txBox="1">
            <a:spLocks/>
          </p:cNvSpPr>
          <p:nvPr/>
        </p:nvSpPr>
        <p:spPr>
          <a:xfrm>
            <a:off x="-1464" y="3841681"/>
            <a:ext cx="2899832" cy="3006410"/>
          </a:xfrm>
          <a:prstGeom prst="rect">
            <a:avLst/>
          </a:prstGeom>
          <a:noFill/>
          <a:ln w="10795" cap="flat" cmpd="sng" algn="ctr">
            <a:noFill/>
            <a:prstDash val="solid"/>
          </a:ln>
        </p:spPr>
        <p:style>
          <a:lnRef idx="2">
            <a:schemeClr val="dk1"/>
          </a:lnRef>
          <a:fillRef idx="1">
            <a:schemeClr val="lt1"/>
          </a:fillRef>
          <a:effectRef idx="0">
            <a:schemeClr val="dk1"/>
          </a:effectRef>
          <a:fontRef idx="minor">
            <a:schemeClr val="dk1"/>
          </a:fontRef>
        </p:style>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dk1"/>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dk1"/>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"tables":[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p:txBody>
      </p:sp>
      <p:grpSp>
        <p:nvGrpSpPr>
          <p:cNvPr id="71" name="Group 70"/>
          <p:cNvGrpSpPr/>
          <p:nvPr/>
        </p:nvGrpSpPr>
        <p:grpSpPr>
          <a:xfrm>
            <a:off x="384829" y="1540925"/>
            <a:ext cx="2074112" cy="793514"/>
            <a:chOff x="-2724205" y="2137037"/>
            <a:chExt cx="2497191" cy="955375"/>
          </a:xfrm>
        </p:grpSpPr>
        <p:sp>
          <p:nvSpPr>
            <p:cNvPr id="72" name="TextBox 71"/>
            <p:cNvSpPr txBox="1"/>
            <p:nvPr/>
          </p:nvSpPr>
          <p:spPr>
            <a:xfrm>
              <a:off x="-2089835" y="2394822"/>
              <a:ext cx="1862821" cy="300151"/>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EDC30D"/>
                  </a:solidFill>
                  <a:effectLst/>
                  <a:uLnTx/>
                  <a:uFillTx/>
                </a:rPr>
                <a:t>011001010</a:t>
              </a:r>
            </a:p>
          </p:txBody>
        </p:sp>
        <p:sp>
          <p:nvSpPr>
            <p:cNvPr id="73" name="TextBox 72"/>
            <p:cNvSpPr txBox="1"/>
            <p:nvPr/>
          </p:nvSpPr>
          <p:spPr>
            <a:xfrm>
              <a:off x="-2089837" y="2662380"/>
              <a:ext cx="1862821" cy="300151"/>
            </a:xfrm>
            <a:prstGeom prst="rect">
              <a:avLst/>
            </a:prstGeom>
            <a:noFill/>
          </p:spPr>
          <p:txBody>
            <a:bodyPr wrap="square" lIns="182880" tIns="0" rIns="182880" bIns="0" rtlCol="0">
              <a:spAutoFit/>
            </a:bodyPr>
            <a:lstStyle>
              <a:defPPr>
                <a:defRPr lang="en-US"/>
              </a:defPPr>
              <a:lvl1pPr>
                <a:lnSpc>
                  <a:spcPct val="90000"/>
                </a:lnSpc>
                <a:spcAft>
                  <a:spcPts val="600"/>
                </a:spcAft>
                <a:defRPr>
                  <a:gradFill flip="none" rotWithShape="1">
                    <a:gsLst>
                      <a:gs pos="0">
                        <a:schemeClr val="tx2"/>
                      </a:gs>
                      <a:gs pos="61000">
                        <a:schemeClr val="tx1">
                          <a:lumMod val="50000"/>
                          <a:lumOff val="50000"/>
                        </a:schemeClr>
                      </a:gs>
                      <a:gs pos="100000">
                        <a:schemeClr val="bg2">
                          <a:lumMod val="90000"/>
                        </a:schemeClr>
                      </a:gs>
                    </a:gsLst>
                    <a:lin ang="10800000" scaled="1"/>
                    <a:tileRect/>
                  </a:gradFill>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EDC30D"/>
                  </a:solidFill>
                  <a:effectLst/>
                  <a:uLnTx/>
                  <a:uFillTx/>
                </a:rPr>
                <a:t>0001010</a:t>
              </a:r>
            </a:p>
          </p:txBody>
        </p:sp>
        <p:grpSp>
          <p:nvGrpSpPr>
            <p:cNvPr id="74" name="Group 73"/>
            <p:cNvGrpSpPr/>
            <p:nvPr/>
          </p:nvGrpSpPr>
          <p:grpSpPr>
            <a:xfrm>
              <a:off x="-2724205" y="2137037"/>
              <a:ext cx="833669" cy="955375"/>
              <a:chOff x="4076702" y="-2333624"/>
              <a:chExt cx="1446213" cy="1657349"/>
            </a:xfrm>
            <a:solidFill>
              <a:schemeClr val="tx2"/>
            </a:solidFill>
          </p:grpSpPr>
          <p:grpSp>
            <p:nvGrpSpPr>
              <p:cNvPr id="75" name="Group 4"/>
              <p:cNvGrpSpPr>
                <a:grpSpLocks noChangeAspect="1"/>
              </p:cNvGrpSpPr>
              <p:nvPr/>
            </p:nvGrpSpPr>
            <p:grpSpPr bwMode="auto">
              <a:xfrm>
                <a:off x="4076702" y="-2333624"/>
                <a:ext cx="1446213" cy="1657349"/>
                <a:chOff x="2568" y="-1470"/>
                <a:chExt cx="911" cy="1044"/>
              </a:xfrm>
              <a:grpFill/>
            </p:grpSpPr>
            <p:sp>
              <p:nvSpPr>
                <p:cNvPr id="81"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6" name="Group 75"/>
              <p:cNvGrpSpPr/>
              <p:nvPr/>
            </p:nvGrpSpPr>
            <p:grpSpPr>
              <a:xfrm rot="5400000">
                <a:off x="4266802" y="-1927225"/>
                <a:ext cx="1066800" cy="1066800"/>
                <a:chOff x="4236244" y="-1957783"/>
                <a:chExt cx="1066800" cy="1066800"/>
              </a:xfrm>
              <a:grpFill/>
            </p:grpSpPr>
            <p:sp>
              <p:nvSpPr>
                <p:cNvPr id="79" name="Oval 78"/>
                <p:cNvSpPr/>
                <p:nvPr/>
              </p:nvSpPr>
              <p:spPr>
                <a:xfrm>
                  <a:off x="4236244" y="-1957783"/>
                  <a:ext cx="1066800" cy="1066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Isosceles Triangle 79"/>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7" name="Block Arc 76"/>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78" name="Oval 77"/>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90" name="Group 89"/>
          <p:cNvGrpSpPr/>
          <p:nvPr/>
        </p:nvGrpSpPr>
        <p:grpSpPr>
          <a:xfrm>
            <a:off x="384829" y="2723173"/>
            <a:ext cx="2412176" cy="591019"/>
            <a:chOff x="-652983" y="2717202"/>
            <a:chExt cx="2450789" cy="591019"/>
          </a:xfrm>
        </p:grpSpPr>
        <p:sp>
          <p:nvSpPr>
            <p:cNvPr id="91" name="TextBox 90"/>
            <p:cNvSpPr txBox="1"/>
            <p:nvPr/>
          </p:nvSpPr>
          <p:spPr>
            <a:xfrm>
              <a:off x="-24138" y="2717202"/>
              <a:ext cx="1821944" cy="581698"/>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EDC30D"/>
                  </a:solidFill>
                  <a:effectLst/>
                  <a:uLnTx/>
                  <a:uFillTx/>
                </a:rPr>
                <a:t> “name”:[string],</a:t>
              </a:r>
              <a:br>
                <a:rPr kumimoji="0" lang="en-US" sz="1400" b="0" i="0" u="none" strike="noStrike" kern="0" cap="none" spc="0" normalizeH="0" baseline="0" noProof="0" dirty="0">
                  <a:ln>
                    <a:noFill/>
                  </a:ln>
                  <a:solidFill>
                    <a:srgbClr val="EDC30D"/>
                  </a:solidFill>
                  <a:effectLst/>
                  <a:uLnTx/>
                  <a:uFillTx/>
                </a:rPr>
              </a:br>
              <a:r>
                <a:rPr kumimoji="0" lang="en-US" sz="1400" b="0" i="0" u="none" strike="noStrike" kern="0" cap="none" spc="0" normalizeH="0" baseline="0" noProof="0" dirty="0">
                  <a:ln>
                    <a:noFill/>
                  </a:ln>
                  <a:solidFill>
                    <a:srgbClr val="EDC30D"/>
                  </a:solidFill>
                  <a:effectLst/>
                  <a:uLnTx/>
                  <a:uFillTx/>
                </a:rPr>
                <a:t>“columns”:[String]</a:t>
              </a:r>
              <a:br>
                <a:rPr kumimoji="0" lang="en-US" sz="1400" b="0" i="0" u="none" strike="noStrike" kern="0" cap="none" spc="0" normalizeH="0" baseline="0" noProof="0" dirty="0">
                  <a:ln>
                    <a:noFill/>
                  </a:ln>
                  <a:solidFill>
                    <a:srgbClr val="EDC30D"/>
                  </a:solidFill>
                  <a:effectLst/>
                  <a:uLnTx/>
                  <a:uFillTx/>
                </a:rPr>
              </a:br>
              <a:r>
                <a:rPr kumimoji="0" lang="en-US" sz="1400" b="0" i="0" u="none" strike="noStrike" kern="0" cap="none" spc="0" normalizeH="0" baseline="0" noProof="0" dirty="0">
                  <a:ln>
                    <a:noFill/>
                  </a:ln>
                  <a:solidFill>
                    <a:srgbClr val="EDC30D"/>
                  </a:solidFill>
                  <a:effectLst/>
                  <a:uLnTx/>
                  <a:uFillTx/>
                </a:rPr>
                <a:t>“</a:t>
              </a:r>
              <a:r>
                <a:rPr kumimoji="0" lang="en-US" sz="1400" b="0" i="0" u="none" strike="noStrike" kern="0" cap="none" spc="0" normalizeH="0" baseline="0" noProof="0" dirty="0" err="1">
                  <a:ln>
                    <a:noFill/>
                  </a:ln>
                  <a:solidFill>
                    <a:srgbClr val="EDC30D"/>
                  </a:solidFill>
                  <a:effectLst/>
                  <a:uLnTx/>
                  <a:uFillTx/>
                </a:rPr>
                <a:t>daType</a:t>
              </a:r>
              <a:r>
                <a:rPr kumimoji="0" lang="en-US" sz="1400" b="0" i="0" u="none" strike="noStrike" kern="0" cap="none" spc="0" normalizeH="0" baseline="0" noProof="0" dirty="0">
                  <a:ln>
                    <a:noFill/>
                  </a:ln>
                  <a:solidFill>
                    <a:srgbClr val="EDC30D"/>
                  </a:solidFill>
                  <a:effectLst/>
                  <a:uLnTx/>
                  <a:uFillTx/>
                </a:rPr>
                <a:t>”:[String]</a:t>
              </a:r>
            </a:p>
          </p:txBody>
        </p:sp>
        <p:pic>
          <p:nvPicPr>
            <p:cNvPr id="92" name="Donut 59"/>
            <p:cNvPicPr>
              <a:picLocks noChangeAspect="1" noChangeArrowheads="1"/>
            </p:cNvPicPr>
            <p:nvPr/>
          </p:nvPicPr>
          <p:blipFill rotWithShape="1">
            <a:blip r:embed="rId3" cstate="print">
              <a:grayscl/>
              <a:extLst>
                <a:ext uri="{28A0092B-C50C-407E-A947-70E740481C1C}">
                  <a14:useLocalDpi xmlns:a14="http://schemas.microsoft.com/office/drawing/2010/main" val="0"/>
                </a:ext>
              </a:extLst>
            </a:blip>
            <a:srcRect t="20098" r="35911" b="22156"/>
            <a:stretch/>
          </p:blipFill>
          <p:spPr bwMode="auto">
            <a:xfrm>
              <a:off x="-652983" y="2736910"/>
              <a:ext cx="736636" cy="571311"/>
            </a:xfrm>
            <a:prstGeom prst="rect">
              <a:avLst/>
            </a:prstGeom>
            <a:noFill/>
            <a:extLst>
              <a:ext uri="{909E8E84-426E-40DD-AFC4-6F175D3DCCD1}">
                <a14:hiddenFill xmlns:a14="http://schemas.microsoft.com/office/drawing/2010/main">
                  <a:solidFill>
                    <a:srgbClr val="FFFFFF"/>
                  </a:solidFill>
                </a14:hiddenFill>
              </a:ext>
            </a:extLst>
          </p:spPr>
        </p:pic>
      </p:grpSp>
      <p:sp>
        <p:nvSpPr>
          <p:cNvPr id="93" name="Text Placeholder 3"/>
          <p:cNvSpPr txBox="1">
            <a:spLocks/>
          </p:cNvSpPr>
          <p:nvPr/>
        </p:nvSpPr>
        <p:spPr>
          <a:xfrm>
            <a:off x="447675" y="5157115"/>
            <a:ext cx="2849060" cy="1690976"/>
          </a:xfrm>
          <a:prstGeom prst="rect">
            <a:avLst/>
          </a:prstGeom>
          <a:noFill/>
          <a:ln>
            <a:noFill/>
          </a:ln>
        </p:spPr>
        <p:style>
          <a:lnRef idx="2">
            <a:schemeClr val="dk1"/>
          </a:lnRef>
          <a:fillRef idx="1">
            <a:schemeClr val="lt1"/>
          </a:fillRef>
          <a:effectRef idx="0">
            <a:schemeClr val="dk1"/>
          </a:effectRef>
          <a:fontRef idx="minor">
            <a:schemeClr val="dk1"/>
          </a:fontRef>
        </p:style>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dk1"/>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dk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dk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"columns":[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r>
              <a:rPr kumimoji="0" lang="en-US" sz="1400" b="0" i="0" u="none" strike="noStrike" kern="1200" cap="none" spc="0" normalizeH="0" baseline="0" noProof="0" dirty="0" err="1">
                <a:ln>
                  <a:noFill/>
                </a:ln>
                <a:solidFill>
                  <a:srgbClr val="EDC30D"/>
                </a:solidFill>
                <a:effectLst/>
                <a:uLnTx/>
                <a:uFillTx/>
                <a:latin typeface="+mn-lt"/>
                <a:ea typeface="+mn-ea"/>
                <a:cs typeface="+mn-cs"/>
              </a:rPr>
              <a:t>dataType</a:t>
            </a:r>
            <a:r>
              <a:rPr kumimoji="0" lang="en-US" sz="1400" b="0" i="0" u="none" strike="noStrike" kern="1200" cap="none" spc="0" normalizeH="0" baseline="0" noProof="0" dirty="0">
                <a:ln>
                  <a:noFill/>
                </a:ln>
                <a:solidFill>
                  <a:srgbClr val="EDC30D"/>
                </a:solidFill>
                <a:effectLst/>
                <a:uLnTx/>
                <a:uFillTx/>
                <a:latin typeface="+mn-lt"/>
                <a:ea typeface="+mn-ea"/>
                <a:cs typeface="+mn-cs"/>
              </a:rPr>
              <a:t>":{String}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p:txBody>
      </p:sp>
      <p:sp>
        <p:nvSpPr>
          <p:cNvPr id="4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defTabSz="914367" eaLnBrk="1" fontAlgn="auto" latinLnBrk="0" hangingPunct="1">
              <a:lnSpc>
                <a:spcPct val="90000"/>
              </a:lnSpc>
              <a:spcBef>
                <a:spcPct val="0"/>
              </a:spcBef>
              <a:spcAft>
                <a:spcPts val="0"/>
              </a:spcAft>
              <a:buClrTx/>
              <a:buSzTx/>
              <a:buFontTx/>
              <a:buNone/>
              <a:tabLst/>
              <a:defRPr/>
            </a:pPr>
            <a:r>
              <a:rPr lang="en-US" sz="3600" kern="0" dirty="0"/>
              <a:t>Test the Power BI REST APIs</a:t>
            </a:r>
            <a:endParaRPr kumimoji="0" lang="en-IN" sz="3600" b="0" i="0" u="none" strike="noStrike" kern="0" cap="none" spc="-100" normalizeH="0" baseline="0" noProof="0" dirty="0">
              <a:ln w="3175">
                <a:noFill/>
              </a:ln>
              <a:solidFill>
                <a:schemeClr val="tx1"/>
              </a:solidFill>
              <a:effectLst/>
              <a:uLnTx/>
              <a:uFillTx/>
              <a:latin typeface="+mj-lt"/>
              <a:cs typeface="Segoe UI" pitchFamily="34" charset="0"/>
            </a:endParaRPr>
          </a:p>
        </p:txBody>
      </p:sp>
      <p:sp>
        <p:nvSpPr>
          <p:cNvPr id="52" name="TextBox 51"/>
          <p:cNvSpPr txBox="1"/>
          <p:nvPr/>
        </p:nvSpPr>
        <p:spPr>
          <a:xfrm>
            <a:off x="-14343" y="-8888"/>
            <a:ext cx="2850524" cy="1071062"/>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for Developers</a:t>
            </a:r>
          </a:p>
        </p:txBody>
      </p:sp>
      <p:pic>
        <p:nvPicPr>
          <p:cNvPr id="3" name="Picture 2"/>
          <p:cNvPicPr>
            <a:picLocks noChangeAspect="1"/>
          </p:cNvPicPr>
          <p:nvPr/>
        </p:nvPicPr>
        <p:blipFill>
          <a:blip r:embed="rId4"/>
          <a:stretch>
            <a:fillRect/>
          </a:stretch>
        </p:blipFill>
        <p:spPr>
          <a:xfrm>
            <a:off x="3362205" y="1123516"/>
            <a:ext cx="8344282" cy="4879087"/>
          </a:xfrm>
          <a:prstGeom prst="rect">
            <a:avLst/>
          </a:prstGeom>
          <a:effectLst>
            <a:outerShdw blurRad="50800" dist="38100" dir="2700000" algn="tl" rotWithShape="0">
              <a:prstClr val="black">
                <a:alpha val="40000"/>
              </a:prstClr>
            </a:outerShdw>
          </a:effectLst>
        </p:spPr>
      </p:pic>
      <p:sp>
        <p:nvSpPr>
          <p:cNvPr id="4" name="Rectangle 3"/>
          <p:cNvSpPr/>
          <p:nvPr/>
        </p:nvSpPr>
        <p:spPr>
          <a:xfrm>
            <a:off x="3296733" y="6067973"/>
            <a:ext cx="5073034" cy="523220"/>
          </a:xfrm>
          <a:prstGeom prst="rect">
            <a:avLst/>
          </a:prstGeom>
        </p:spPr>
        <p:txBody>
          <a:bodyPr wrap="square">
            <a:spAutoFit/>
          </a:bodyPr>
          <a:lstStyle/>
          <a:p>
            <a:r>
              <a:rPr lang="en-GB" sz="2800" dirty="0">
                <a:hlinkClick r:id="rId5"/>
              </a:rPr>
              <a:t>http://docs.powerbi.apiary.io/</a:t>
            </a:r>
            <a:r>
              <a:rPr lang="en-GB" sz="2800" dirty="0"/>
              <a:t>  </a:t>
            </a:r>
            <a:endParaRPr lang="en-GB" sz="2800" dirty="0"/>
          </a:p>
        </p:txBody>
      </p:sp>
    </p:spTree>
    <p:extLst>
      <p:ext uri="{BB962C8B-B14F-4D97-AF65-F5344CB8AC3E}">
        <p14:creationId xmlns:p14="http://schemas.microsoft.com/office/powerpoint/2010/main" val="233634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5311" y="1181040"/>
            <a:ext cx="11655078" cy="5414682"/>
            <a:chOff x="263777" y="738729"/>
            <a:chExt cx="11655078" cy="5414682"/>
          </a:xfrm>
        </p:grpSpPr>
        <p:sp>
          <p:nvSpPr>
            <p:cNvPr id="5" name="Rectangle 4"/>
            <p:cNvSpPr/>
            <p:nvPr/>
          </p:nvSpPr>
          <p:spPr bwMode="auto">
            <a:xfrm>
              <a:off x="263777" y="1454329"/>
              <a:ext cx="1792850" cy="466139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6" name="Rectangle 5"/>
            <p:cNvSpPr/>
            <p:nvPr/>
          </p:nvSpPr>
          <p:spPr bwMode="auto">
            <a:xfrm>
              <a:off x="2236222" y="1454329"/>
              <a:ext cx="1792850" cy="466139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7" name="Rectangle 6"/>
            <p:cNvSpPr/>
            <p:nvPr/>
          </p:nvSpPr>
          <p:spPr bwMode="auto">
            <a:xfrm>
              <a:off x="4208668" y="1454329"/>
              <a:ext cx="1792850" cy="466139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8" name="Rectangle 7"/>
            <p:cNvSpPr/>
            <p:nvPr/>
          </p:nvSpPr>
          <p:spPr bwMode="auto">
            <a:xfrm>
              <a:off x="6181113" y="1454329"/>
              <a:ext cx="1792850" cy="466139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9" name="Rectangle 8"/>
            <p:cNvSpPr/>
            <p:nvPr/>
          </p:nvSpPr>
          <p:spPr bwMode="auto">
            <a:xfrm>
              <a:off x="8153558" y="1454329"/>
              <a:ext cx="1792850" cy="466139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0" name="Rectangle 9"/>
            <p:cNvSpPr/>
            <p:nvPr/>
          </p:nvSpPr>
          <p:spPr bwMode="auto">
            <a:xfrm>
              <a:off x="10126005" y="1389995"/>
              <a:ext cx="1792850" cy="4725727"/>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1" name="Oval 10"/>
            <p:cNvSpPr/>
            <p:nvPr/>
          </p:nvSpPr>
          <p:spPr bwMode="auto">
            <a:xfrm>
              <a:off x="2415237" y="1638267"/>
              <a:ext cx="7352158" cy="4293518"/>
            </a:xfrm>
            <a:prstGeom prst="ellipse">
              <a:avLst/>
            </a:prstGeom>
            <a:solidFill>
              <a:srgbClr val="EDC30D">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2" name="Freeform 9"/>
            <p:cNvSpPr>
              <a:spLocks/>
            </p:cNvSpPr>
            <p:nvPr/>
          </p:nvSpPr>
          <p:spPr bwMode="auto">
            <a:xfrm>
              <a:off x="4624510" y="3259923"/>
              <a:ext cx="3991891" cy="1641890"/>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sp>
          <p:nvSpPr>
            <p:cNvPr id="13" name="Freeform 13"/>
            <p:cNvSpPr>
              <a:spLocks/>
            </p:cNvSpPr>
            <p:nvPr/>
          </p:nvSpPr>
          <p:spPr bwMode="auto">
            <a:xfrm>
              <a:off x="5415107" y="2260783"/>
              <a:ext cx="1518942" cy="81861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sp>
          <p:nvSpPr>
            <p:cNvPr id="14" name="Freeform 17"/>
            <p:cNvSpPr>
              <a:spLocks/>
            </p:cNvSpPr>
            <p:nvPr/>
          </p:nvSpPr>
          <p:spPr bwMode="auto">
            <a:xfrm>
              <a:off x="3427721" y="2744791"/>
              <a:ext cx="1965599" cy="1117418"/>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grpSp>
          <p:nvGrpSpPr>
            <p:cNvPr id="15" name="Group 14"/>
            <p:cNvGrpSpPr/>
            <p:nvPr/>
          </p:nvGrpSpPr>
          <p:grpSpPr>
            <a:xfrm>
              <a:off x="263777" y="738729"/>
              <a:ext cx="11655078" cy="717140"/>
              <a:chOff x="274638" y="1212850"/>
              <a:chExt cx="11888787" cy="731520"/>
            </a:xfrm>
          </p:grpSpPr>
          <p:sp>
            <p:nvSpPr>
              <p:cNvPr id="85" name="Rectangle 84"/>
              <p:cNvSpPr/>
              <p:nvPr/>
            </p:nvSpPr>
            <p:spPr bwMode="auto">
              <a:xfrm>
                <a:off x="10334625"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Presentation and action</a:t>
                </a:r>
              </a:p>
            </p:txBody>
          </p:sp>
          <p:sp>
            <p:nvSpPr>
              <p:cNvPr id="86" name="Right Arrow 133"/>
              <p:cNvSpPr/>
              <p:nvPr/>
            </p:nvSpPr>
            <p:spPr bwMode="auto">
              <a:xfrm>
                <a:off x="10032715" y="1441450"/>
                <a:ext cx="420624" cy="274320"/>
              </a:xfrm>
              <a:prstGeom prst="rightArrow">
                <a:avLst/>
              </a:prstGeom>
              <a:solidFill>
                <a:srgbClr val="EDC30D"/>
              </a:solidFill>
              <a:ln w="254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87" name="Rectangle 86"/>
              <p:cNvSpPr/>
              <p:nvPr/>
            </p:nvSpPr>
            <p:spPr bwMode="auto">
              <a:xfrm>
                <a:off x="8322626"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Storage and</a:t>
                </a:r>
              </a:p>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Batch Analysis</a:t>
                </a:r>
              </a:p>
            </p:txBody>
          </p:sp>
          <p:sp>
            <p:nvSpPr>
              <p:cNvPr id="88" name="Left-Right Arrow 132"/>
              <p:cNvSpPr/>
              <p:nvPr/>
            </p:nvSpPr>
            <p:spPr bwMode="auto">
              <a:xfrm>
                <a:off x="8020716" y="1441450"/>
                <a:ext cx="420624" cy="274320"/>
              </a:xfrm>
              <a:prstGeom prst="leftRightArrow">
                <a:avLst/>
              </a:prstGeom>
              <a:solidFill>
                <a:srgbClr val="EDC30D"/>
              </a:solidFill>
              <a:ln w="254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89" name="Rectangle 88"/>
              <p:cNvSpPr/>
              <p:nvPr/>
            </p:nvSpPr>
            <p:spPr bwMode="auto">
              <a:xfrm>
                <a:off x="6310629"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Stream</a:t>
                </a:r>
                <a:b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b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Analysis</a:t>
                </a:r>
              </a:p>
            </p:txBody>
          </p:sp>
          <p:sp>
            <p:nvSpPr>
              <p:cNvPr id="90" name="Right Arrow 85"/>
              <p:cNvSpPr/>
              <p:nvPr/>
            </p:nvSpPr>
            <p:spPr bwMode="auto">
              <a:xfrm>
                <a:off x="6021242" y="1441450"/>
                <a:ext cx="420624" cy="274320"/>
              </a:xfrm>
              <a:prstGeom prst="rightArrow">
                <a:avLst/>
              </a:prstGeom>
              <a:solidFill>
                <a:srgbClr val="EDC30D"/>
              </a:solidFill>
              <a:ln w="254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91" name="Rectangle 90"/>
              <p:cNvSpPr/>
              <p:nvPr/>
            </p:nvSpPr>
            <p:spPr bwMode="auto">
              <a:xfrm>
                <a:off x="4298632"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Ingestion </a:t>
                </a:r>
              </a:p>
            </p:txBody>
          </p:sp>
          <p:sp>
            <p:nvSpPr>
              <p:cNvPr id="92" name="Right Arrow 136"/>
              <p:cNvSpPr/>
              <p:nvPr/>
            </p:nvSpPr>
            <p:spPr bwMode="auto">
              <a:xfrm>
                <a:off x="3996722" y="1441450"/>
                <a:ext cx="420624" cy="274320"/>
              </a:xfrm>
              <a:prstGeom prst="rightArrow">
                <a:avLst/>
              </a:prstGeom>
              <a:solidFill>
                <a:srgbClr val="EDC30D"/>
              </a:solidFill>
              <a:ln w="254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93" name="Rectangle 92"/>
              <p:cNvSpPr/>
              <p:nvPr/>
            </p:nvSpPr>
            <p:spPr bwMode="auto">
              <a:xfrm>
                <a:off x="2286635"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Collection</a:t>
                </a:r>
              </a:p>
            </p:txBody>
          </p:sp>
          <p:sp>
            <p:nvSpPr>
              <p:cNvPr id="94" name="Right Arrow 139"/>
              <p:cNvSpPr/>
              <p:nvPr/>
            </p:nvSpPr>
            <p:spPr bwMode="auto">
              <a:xfrm>
                <a:off x="1984725" y="1441450"/>
                <a:ext cx="420624" cy="274320"/>
              </a:xfrm>
              <a:prstGeom prst="rightArrow">
                <a:avLst/>
              </a:prstGeom>
              <a:solidFill>
                <a:srgbClr val="EDC30D"/>
              </a:solidFill>
              <a:ln w="254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95" name="Rectangle 94"/>
              <p:cNvSpPr/>
              <p:nvPr/>
            </p:nvSpPr>
            <p:spPr bwMode="auto">
              <a:xfrm>
                <a:off x="274638"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Event production</a:t>
                </a:r>
              </a:p>
            </p:txBody>
          </p:sp>
        </p:grpSp>
        <p:grpSp>
          <p:nvGrpSpPr>
            <p:cNvPr id="16" name="Group 15"/>
            <p:cNvGrpSpPr/>
            <p:nvPr/>
          </p:nvGrpSpPr>
          <p:grpSpPr>
            <a:xfrm>
              <a:off x="2522377" y="4719927"/>
              <a:ext cx="1305036" cy="1160694"/>
              <a:chOff x="2579112" y="3630590"/>
              <a:chExt cx="1331205" cy="1183968"/>
            </a:xfrm>
          </p:grpSpPr>
          <p:sp>
            <p:nvSpPr>
              <p:cNvPr id="83" name="TextBox 82"/>
              <p:cNvSpPr txBox="1"/>
              <p:nvPr/>
            </p:nvSpPr>
            <p:spPr>
              <a:xfrm>
                <a:off x="2640546" y="4426760"/>
                <a:ext cx="1269771" cy="387798"/>
              </a:xfrm>
              <a:prstGeom prst="rect">
                <a:avLst/>
              </a:prstGeom>
              <a:noFill/>
            </p:spPr>
            <p:txBody>
              <a:bodyPr wrap="non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rPr>
                  <a:t>Cloud gateways</a:t>
                </a:r>
                <a:br>
                  <a:rPr kumimoji="0" lang="en-US" sz="1372" b="0" i="0" u="none" strike="noStrike" kern="0" cap="none" spc="0" normalizeH="0" baseline="0" noProof="0" dirty="0">
                    <a:ln>
                      <a:noFill/>
                    </a:ln>
                    <a:effectLst/>
                    <a:uLnTx/>
                    <a:uFillTx/>
                  </a:rPr>
                </a:br>
                <a:r>
                  <a:rPr kumimoji="0" lang="en-US" sz="1372" b="0" i="0" u="none" strike="noStrike" kern="0" cap="none" spc="0" normalizeH="0" baseline="0" noProof="0" dirty="0">
                    <a:ln>
                      <a:noFill/>
                    </a:ln>
                    <a:effectLst/>
                    <a:uLnTx/>
                    <a:uFillTx/>
                  </a:rPr>
                  <a:t>(web APIs)</a:t>
                </a:r>
              </a:p>
            </p:txBody>
          </p:sp>
          <p:sp>
            <p:nvSpPr>
              <p:cNvPr id="84" name="Freeform 30"/>
              <p:cNvSpPr>
                <a:spLocks noChangeAspect="1" noEditPoints="1"/>
              </p:cNvSpPr>
              <p:nvPr/>
            </p:nvSpPr>
            <p:spPr bwMode="auto">
              <a:xfrm>
                <a:off x="2579112" y="3630590"/>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grpSp>
        <p:grpSp>
          <p:nvGrpSpPr>
            <p:cNvPr id="17" name="Group 16"/>
            <p:cNvGrpSpPr/>
            <p:nvPr/>
          </p:nvGrpSpPr>
          <p:grpSpPr>
            <a:xfrm>
              <a:off x="2422653" y="3785025"/>
              <a:ext cx="1448846" cy="687135"/>
              <a:chOff x="2645544" y="5225776"/>
              <a:chExt cx="1477898" cy="700913"/>
            </a:xfrm>
          </p:grpSpPr>
          <p:sp>
            <p:nvSpPr>
              <p:cNvPr id="81" name="TextBox 80"/>
              <p:cNvSpPr txBox="1"/>
              <p:nvPr/>
            </p:nvSpPr>
            <p:spPr>
              <a:xfrm>
                <a:off x="3387471" y="5382333"/>
                <a:ext cx="735971" cy="387798"/>
              </a:xfrm>
              <a:prstGeom prst="rect">
                <a:avLst/>
              </a:prstGeom>
              <a:noFill/>
            </p:spPr>
            <p:txBody>
              <a:bodyPr wrap="non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rPr>
                  <a:t>Field </a:t>
                </a:r>
                <a:br>
                  <a:rPr kumimoji="0" lang="en-US" sz="1372" b="0" i="0" u="none" strike="noStrike" kern="0" cap="none" spc="0" normalizeH="0" baseline="0" noProof="0" dirty="0">
                    <a:ln>
                      <a:noFill/>
                    </a:ln>
                    <a:effectLst/>
                    <a:uLnTx/>
                    <a:uFillTx/>
                  </a:rPr>
                </a:br>
                <a:r>
                  <a:rPr kumimoji="0" lang="en-US" sz="1372" b="0" i="0" u="none" strike="noStrike" kern="0" cap="none" spc="0" normalizeH="0" baseline="0" noProof="0" dirty="0">
                    <a:ln>
                      <a:noFill/>
                    </a:ln>
                    <a:effectLst/>
                    <a:uLnTx/>
                    <a:uFillTx/>
                  </a:rPr>
                  <a:t>gateways</a:t>
                </a:r>
              </a:p>
            </p:txBody>
          </p:sp>
          <p:sp>
            <p:nvSpPr>
              <p:cNvPr id="82" name="Freeform 58"/>
              <p:cNvSpPr>
                <a:spLocks noChangeAspect="1" noEditPoints="1"/>
              </p:cNvSpPr>
              <p:nvPr/>
            </p:nvSpPr>
            <p:spPr bwMode="black">
              <a:xfrm>
                <a:off x="2645544" y="5225776"/>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solidFill>
              <a:ln>
                <a:noFill/>
              </a:ln>
            </p:spPr>
            <p:txBody>
              <a:bodyPr vert="horz" wrap="square" lIns="80687" tIns="40344" rIns="80687" bIns="40344"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404040"/>
                  </a:solidFill>
                  <a:effectLst/>
                  <a:uLnTx/>
                  <a:uFillTx/>
                </a:endParaRPr>
              </a:p>
            </p:txBody>
          </p:sp>
        </p:grpSp>
        <p:sp>
          <p:nvSpPr>
            <p:cNvPr id="18" name="Rectangle 17"/>
            <p:cNvSpPr/>
            <p:nvPr/>
          </p:nvSpPr>
          <p:spPr bwMode="auto">
            <a:xfrm>
              <a:off x="402579" y="5035668"/>
              <a:ext cx="1523922" cy="5378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effectLst/>
                  <a:uLnTx/>
                  <a:uFillTx/>
                  <a:latin typeface="Segoe UI"/>
                  <a:ea typeface="MS PGothic" charset="0"/>
                  <a:cs typeface="MS PGothic" charset="0"/>
                </a:rPr>
                <a:t>Legacy IOT </a:t>
              </a:r>
              <a:br>
                <a:rPr kumimoji="0" lang="en-US" sz="1176" b="0" i="0" u="none" strike="noStrike" kern="0" cap="none" spc="0" normalizeH="0" baseline="0" noProof="0" dirty="0">
                  <a:ln>
                    <a:noFill/>
                  </a:ln>
                  <a:effectLst/>
                  <a:uLnTx/>
                  <a:uFillTx/>
                  <a:latin typeface="Segoe UI"/>
                  <a:ea typeface="MS PGothic" charset="0"/>
                  <a:cs typeface="MS PGothic" charset="0"/>
                </a:rPr>
              </a:br>
              <a:r>
                <a:rPr kumimoji="0" lang="en-US" sz="1176" b="0" i="0" u="none" strike="noStrike" kern="0" cap="none" spc="0" normalizeH="0" baseline="0" noProof="0" dirty="0">
                  <a:ln>
                    <a:noFill/>
                  </a:ln>
                  <a:effectLst/>
                  <a:uLnTx/>
                  <a:uFillTx/>
                  <a:latin typeface="Segoe UI"/>
                  <a:ea typeface="MS PGothic" charset="0"/>
                  <a:cs typeface="MS PGothic" charset="0"/>
                </a:rPr>
                <a:t>(custom protocols)</a:t>
              </a:r>
            </a:p>
          </p:txBody>
        </p:sp>
        <p:sp>
          <p:nvSpPr>
            <p:cNvPr id="19" name="Rectangle 18"/>
            <p:cNvSpPr/>
            <p:nvPr/>
          </p:nvSpPr>
          <p:spPr bwMode="auto">
            <a:xfrm>
              <a:off x="385073" y="2366196"/>
              <a:ext cx="1523922" cy="5378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effectLst/>
                  <a:uLnTx/>
                  <a:uFillTx/>
                  <a:latin typeface="Segoe UI"/>
                  <a:ea typeface="MS PGothic" charset="0"/>
                  <a:cs typeface="MS PGothic" charset="0"/>
                </a:rPr>
                <a:t>Devices</a:t>
              </a:r>
            </a:p>
          </p:txBody>
        </p:sp>
        <p:sp>
          <p:nvSpPr>
            <p:cNvPr id="20" name="Rectangle 19"/>
            <p:cNvSpPr/>
            <p:nvPr/>
          </p:nvSpPr>
          <p:spPr bwMode="auto">
            <a:xfrm>
              <a:off x="385073" y="3153147"/>
              <a:ext cx="1523922" cy="5378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effectLst/>
                  <a:uLnTx/>
                  <a:uFillTx/>
                  <a:latin typeface="Segoe UI"/>
                  <a:ea typeface="MS PGothic" charset="0"/>
                  <a:cs typeface="MS PGothic" charset="0"/>
                </a:rPr>
                <a:t>IP-capable devices</a:t>
              </a:r>
              <a:br>
                <a:rPr kumimoji="0" lang="en-US" sz="1176" b="0" i="0" u="none" strike="noStrike" kern="0" cap="none" spc="0" normalizeH="0" baseline="0" noProof="0" dirty="0">
                  <a:ln>
                    <a:noFill/>
                  </a:ln>
                  <a:effectLst/>
                  <a:uLnTx/>
                  <a:uFillTx/>
                  <a:latin typeface="Segoe UI"/>
                  <a:ea typeface="MS PGothic" charset="0"/>
                  <a:cs typeface="MS PGothic" charset="0"/>
                </a:rPr>
              </a:br>
              <a:r>
                <a:rPr kumimoji="0" lang="en-US" sz="1176" b="0" i="0" u="none" strike="noStrike" kern="0" cap="none" spc="0" normalizeH="0" baseline="0" noProof="0" dirty="0">
                  <a:ln>
                    <a:noFill/>
                  </a:ln>
                  <a:effectLst/>
                  <a:uLnTx/>
                  <a:uFillTx/>
                  <a:latin typeface="Segoe UI"/>
                  <a:ea typeface="MS PGothic" charset="0"/>
                  <a:cs typeface="MS PGothic" charset="0"/>
                </a:rPr>
                <a:t>(Windows/Linux)</a:t>
              </a:r>
            </a:p>
          </p:txBody>
        </p:sp>
        <p:sp>
          <p:nvSpPr>
            <p:cNvPr id="21" name="Rectangle 20"/>
            <p:cNvSpPr/>
            <p:nvPr/>
          </p:nvSpPr>
          <p:spPr bwMode="auto">
            <a:xfrm>
              <a:off x="383846" y="3828915"/>
              <a:ext cx="1523922" cy="5378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effectLst/>
                  <a:uLnTx/>
                  <a:uFillTx/>
                  <a:latin typeface="Segoe UI"/>
                  <a:ea typeface="MS PGothic" charset="0"/>
                  <a:cs typeface="MS PGothic" charset="0"/>
                </a:rPr>
                <a:t>Low-power devices (RTOS)</a:t>
              </a:r>
            </a:p>
          </p:txBody>
        </p:sp>
        <p:grpSp>
          <p:nvGrpSpPr>
            <p:cNvPr id="22" name="Group 21"/>
            <p:cNvGrpSpPr/>
            <p:nvPr/>
          </p:nvGrpSpPr>
          <p:grpSpPr>
            <a:xfrm>
              <a:off x="10343196" y="2595477"/>
              <a:ext cx="1354626" cy="913303"/>
              <a:chOff x="10603070" y="2979885"/>
              <a:chExt cx="1381789" cy="931617"/>
            </a:xfrm>
          </p:grpSpPr>
          <p:sp>
            <p:nvSpPr>
              <p:cNvPr id="79"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tx1"/>
              </a:solidFill>
              <a:ln>
                <a:noFill/>
              </a:ln>
            </p:spPr>
            <p:txBody>
              <a:bodyPr vert="horz" wrap="square" lIns="80687" tIns="40344" rIns="80687" bIns="40344"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404040"/>
                  </a:solidFill>
                  <a:effectLst/>
                  <a:uLnTx/>
                  <a:uFillTx/>
                </a:endParaRPr>
              </a:p>
            </p:txBody>
          </p:sp>
          <p:sp>
            <p:nvSpPr>
              <p:cNvPr id="80" name="TextBox 79"/>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chemeClr val="tx1"/>
                    </a:solidFill>
                    <a:effectLst/>
                    <a:uLnTx/>
                    <a:uFillTx/>
                    <a:latin typeface="Segoe UI"/>
                  </a:rPr>
                  <a:t>Search and query</a:t>
                </a:r>
              </a:p>
            </p:txBody>
          </p:sp>
        </p:grpSp>
        <p:sp>
          <p:nvSpPr>
            <p:cNvPr id="23" name="TextBox 22"/>
            <p:cNvSpPr txBox="1"/>
            <p:nvPr/>
          </p:nvSpPr>
          <p:spPr>
            <a:xfrm>
              <a:off x="10624566" y="4502604"/>
              <a:ext cx="791883" cy="2215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rgbClr val="EDC30D"/>
                  </a:solidFill>
                  <a:effectLst/>
                  <a:uLnTx/>
                  <a:uFillTx/>
                  <a:latin typeface="Segoe UI"/>
                </a:rPr>
                <a:t>Power BI</a:t>
              </a:r>
            </a:p>
          </p:txBody>
        </p:sp>
        <p:sp>
          <p:nvSpPr>
            <p:cNvPr id="24" name="Freeform 27"/>
            <p:cNvSpPr>
              <a:spLocks noChangeAspect="1" noEditPoints="1"/>
            </p:cNvSpPr>
            <p:nvPr/>
          </p:nvSpPr>
          <p:spPr bwMode="black">
            <a:xfrm>
              <a:off x="10613063" y="1595023"/>
              <a:ext cx="897970" cy="578449"/>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sp>
          <p:nvSpPr>
            <p:cNvPr id="25" name="TextBox 24"/>
            <p:cNvSpPr txBox="1"/>
            <p:nvPr/>
          </p:nvSpPr>
          <p:spPr>
            <a:xfrm>
              <a:off x="10161160" y="2270574"/>
              <a:ext cx="1726435" cy="190052"/>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chemeClr val="tx1"/>
                  </a:solidFill>
                  <a:effectLst/>
                  <a:uLnTx/>
                  <a:uFillTx/>
                  <a:latin typeface="Segoe UI"/>
                </a:rPr>
                <a:t>Web/client dashboard</a:t>
              </a:r>
            </a:p>
          </p:txBody>
        </p:sp>
        <p:sp>
          <p:nvSpPr>
            <p:cNvPr id="26" name="Freeform 38"/>
            <p:cNvSpPr>
              <a:spLocks noEditPoints="1"/>
            </p:cNvSpPr>
            <p:nvPr/>
          </p:nvSpPr>
          <p:spPr bwMode="auto">
            <a:xfrm>
              <a:off x="8682726" y="1817043"/>
              <a:ext cx="810172" cy="2868559"/>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FFFFFF"/>
            </a:solidFill>
            <a:ln w="38100">
              <a:solidFill>
                <a:schemeClr val="tx1"/>
              </a:solid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sp>
          <p:nvSpPr>
            <p:cNvPr id="27" name="Right Arrow 215"/>
            <p:cNvSpPr/>
            <p:nvPr/>
          </p:nvSpPr>
          <p:spPr bwMode="auto">
            <a:xfrm>
              <a:off x="7973008" y="1499963"/>
              <a:ext cx="1260000" cy="720000"/>
            </a:xfrm>
            <a:prstGeom prst="rightArrow">
              <a:avLst/>
            </a:pr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Event Hubs</a:t>
              </a:r>
            </a:p>
          </p:txBody>
        </p:sp>
        <p:sp>
          <p:nvSpPr>
            <p:cNvPr id="28" name="Right Arrow 216"/>
            <p:cNvSpPr/>
            <p:nvPr/>
          </p:nvSpPr>
          <p:spPr bwMode="auto">
            <a:xfrm>
              <a:off x="7973008" y="2873652"/>
              <a:ext cx="1260000" cy="720000"/>
            </a:xfrm>
            <a:prstGeom prst="right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SQL DB</a:t>
              </a:r>
            </a:p>
          </p:txBody>
        </p:sp>
        <p:sp>
          <p:nvSpPr>
            <p:cNvPr id="29" name="Right Arrow 217"/>
            <p:cNvSpPr/>
            <p:nvPr/>
          </p:nvSpPr>
          <p:spPr bwMode="auto">
            <a:xfrm>
              <a:off x="7957847" y="3575851"/>
              <a:ext cx="1260000" cy="720000"/>
            </a:xfrm>
            <a:prstGeom prst="right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Storage Blobs and Tables</a:t>
              </a:r>
            </a:p>
          </p:txBody>
        </p:sp>
        <p:sp>
          <p:nvSpPr>
            <p:cNvPr id="30" name="Right Arrow 71"/>
            <p:cNvSpPr/>
            <p:nvPr/>
          </p:nvSpPr>
          <p:spPr bwMode="auto">
            <a:xfrm>
              <a:off x="7957847" y="4986525"/>
              <a:ext cx="2160000" cy="720000"/>
            </a:xfrm>
            <a:prstGeom prst="right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Power BI</a:t>
              </a:r>
            </a:p>
          </p:txBody>
        </p:sp>
        <p:sp>
          <p:nvSpPr>
            <p:cNvPr id="31" name="Right Arrow 72"/>
            <p:cNvSpPr/>
            <p:nvPr/>
          </p:nvSpPr>
          <p:spPr bwMode="auto">
            <a:xfrm>
              <a:off x="7958159" y="4292991"/>
              <a:ext cx="1260000" cy="720000"/>
            </a:xfrm>
            <a:prstGeom prst="right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Document DB</a:t>
              </a:r>
            </a:p>
          </p:txBody>
        </p:sp>
        <p:cxnSp>
          <p:nvCxnSpPr>
            <p:cNvPr id="32" name="Straight Arrow Connector 31"/>
            <p:cNvCxnSpPr>
              <a:stCxn id="54" idx="3"/>
              <a:endCxn id="49" idx="2"/>
            </p:cNvCxnSpPr>
            <p:nvPr/>
          </p:nvCxnSpPr>
          <p:spPr>
            <a:xfrm>
              <a:off x="1916302" y="1963317"/>
              <a:ext cx="2580253" cy="328169"/>
            </a:xfrm>
            <a:prstGeom prst="straightConnector1">
              <a:avLst/>
            </a:prstGeom>
            <a:noFill/>
            <a:ln w="38100" cap="flat" cmpd="sng" algn="ctr">
              <a:solidFill>
                <a:srgbClr val="EDC30D"/>
              </a:solidFill>
              <a:prstDash val="solid"/>
              <a:headEnd type="none"/>
              <a:tailEnd type="triangle"/>
            </a:ln>
            <a:effectLst/>
          </p:spPr>
        </p:cxnSp>
        <p:cxnSp>
          <p:nvCxnSpPr>
            <p:cNvPr id="33" name="Straight Arrow Connector 32"/>
            <p:cNvCxnSpPr>
              <a:endCxn id="77" idx="2"/>
            </p:cNvCxnSpPr>
            <p:nvPr/>
          </p:nvCxnSpPr>
          <p:spPr>
            <a:xfrm flipV="1">
              <a:off x="3788074" y="3403417"/>
              <a:ext cx="708240" cy="1701342"/>
            </a:xfrm>
            <a:prstGeom prst="straightConnector1">
              <a:avLst/>
            </a:prstGeom>
            <a:noFill/>
            <a:ln w="25400" cap="flat" cmpd="sng" algn="ctr">
              <a:solidFill>
                <a:srgbClr val="777777"/>
              </a:solidFill>
              <a:prstDash val="solid"/>
              <a:headEnd type="none"/>
              <a:tailEnd type="triangle"/>
            </a:ln>
            <a:effectLst/>
          </p:spPr>
        </p:cxnSp>
        <p:cxnSp>
          <p:nvCxnSpPr>
            <p:cNvPr id="34" name="Straight Arrow Connector 33"/>
            <p:cNvCxnSpPr/>
            <p:nvPr/>
          </p:nvCxnSpPr>
          <p:spPr>
            <a:xfrm>
              <a:off x="1908417" y="5282474"/>
              <a:ext cx="647498" cy="0"/>
            </a:xfrm>
            <a:prstGeom prst="straightConnector1">
              <a:avLst/>
            </a:prstGeom>
            <a:noFill/>
            <a:ln w="25400" cap="flat" cmpd="sng" algn="ctr">
              <a:solidFill>
                <a:srgbClr val="777777"/>
              </a:solidFill>
              <a:prstDash val="solid"/>
              <a:headEnd type="none"/>
              <a:tailEnd type="triangle"/>
            </a:ln>
            <a:effectLst/>
          </p:spPr>
        </p:cxnSp>
        <p:cxnSp>
          <p:nvCxnSpPr>
            <p:cNvPr id="35" name="Straight Arrow Connector 34"/>
            <p:cNvCxnSpPr>
              <a:stCxn id="20" idx="3"/>
              <a:endCxn id="77" idx="2"/>
            </p:cNvCxnSpPr>
            <p:nvPr/>
          </p:nvCxnSpPr>
          <p:spPr>
            <a:xfrm flipV="1">
              <a:off x="1908995" y="3403417"/>
              <a:ext cx="2587319" cy="18658"/>
            </a:xfrm>
            <a:prstGeom prst="straightConnector1">
              <a:avLst/>
            </a:prstGeom>
            <a:noFill/>
            <a:ln w="25400" cap="flat" cmpd="sng" algn="ctr">
              <a:solidFill>
                <a:srgbClr val="777777"/>
              </a:solidFill>
              <a:prstDash val="solid"/>
              <a:headEnd type="none"/>
              <a:tailEnd type="triangle"/>
            </a:ln>
            <a:effectLst/>
          </p:spPr>
        </p:cxnSp>
        <p:cxnSp>
          <p:nvCxnSpPr>
            <p:cNvPr id="36" name="Straight Arrow Connector 35"/>
            <p:cNvCxnSpPr>
              <a:endCxn id="77" idx="2"/>
            </p:cNvCxnSpPr>
            <p:nvPr/>
          </p:nvCxnSpPr>
          <p:spPr>
            <a:xfrm flipV="1">
              <a:off x="3715110" y="3403417"/>
              <a:ext cx="781204" cy="567328"/>
            </a:xfrm>
            <a:prstGeom prst="straightConnector1">
              <a:avLst/>
            </a:prstGeom>
            <a:noFill/>
            <a:ln w="25400" cap="flat" cmpd="sng" algn="ctr">
              <a:solidFill>
                <a:srgbClr val="777777"/>
              </a:solidFill>
              <a:prstDash val="solid"/>
              <a:headEnd type="none"/>
              <a:tailEnd type="triangle"/>
            </a:ln>
            <a:effectLst/>
          </p:spPr>
        </p:cxnSp>
        <p:cxnSp>
          <p:nvCxnSpPr>
            <p:cNvPr id="37" name="Straight Arrow Connector 36"/>
            <p:cNvCxnSpPr>
              <a:stCxn id="21" idx="3"/>
            </p:cNvCxnSpPr>
            <p:nvPr/>
          </p:nvCxnSpPr>
          <p:spPr>
            <a:xfrm>
              <a:off x="1907768" y="4097843"/>
              <a:ext cx="444834" cy="0"/>
            </a:xfrm>
            <a:prstGeom prst="straightConnector1">
              <a:avLst/>
            </a:prstGeom>
            <a:noFill/>
            <a:ln w="25400" cap="flat" cmpd="sng" algn="ctr">
              <a:solidFill>
                <a:srgbClr val="777777"/>
              </a:solidFill>
              <a:prstDash val="solid"/>
              <a:headEnd type="triangle"/>
              <a:tailEnd type="triangle"/>
            </a:ln>
            <a:effectLst/>
          </p:spPr>
        </p:cxnSp>
        <p:cxnSp>
          <p:nvCxnSpPr>
            <p:cNvPr id="38" name="Straight Arrow Connector 37"/>
            <p:cNvCxnSpPr>
              <a:stCxn id="77" idx="6"/>
              <a:endCxn id="59" idx="2"/>
            </p:cNvCxnSpPr>
            <p:nvPr/>
          </p:nvCxnSpPr>
          <p:spPr>
            <a:xfrm>
              <a:off x="5547514" y="3403417"/>
              <a:ext cx="764358" cy="3927"/>
            </a:xfrm>
            <a:prstGeom prst="straightConnector1">
              <a:avLst/>
            </a:prstGeom>
            <a:noFill/>
            <a:ln w="25400" cap="flat" cmpd="sng" algn="ctr">
              <a:solidFill>
                <a:srgbClr val="777777"/>
              </a:solidFill>
              <a:prstDash val="solid"/>
              <a:headEnd type="none"/>
              <a:tailEnd type="triangle"/>
            </a:ln>
            <a:effectLst/>
          </p:spPr>
        </p:cxnSp>
        <p:cxnSp>
          <p:nvCxnSpPr>
            <p:cNvPr id="39" name="Straight Arrow Connector 38"/>
            <p:cNvCxnSpPr>
              <a:stCxn id="59" idx="4"/>
              <a:endCxn id="61" idx="0"/>
            </p:cNvCxnSpPr>
            <p:nvPr/>
          </p:nvCxnSpPr>
          <p:spPr>
            <a:xfrm>
              <a:off x="7069261" y="4188033"/>
              <a:ext cx="0" cy="403999"/>
            </a:xfrm>
            <a:prstGeom prst="straightConnector1">
              <a:avLst/>
            </a:prstGeom>
            <a:noFill/>
            <a:ln w="38100" cap="flat" cmpd="sng" algn="ctr">
              <a:solidFill>
                <a:srgbClr val="EDC30D"/>
              </a:solidFill>
              <a:prstDash val="solid"/>
              <a:headEnd type="triangle" w="med" len="med"/>
              <a:tailEnd type="triangle" w="med" len="med"/>
            </a:ln>
            <a:effectLst/>
          </p:spPr>
        </p:cxnSp>
        <p:sp>
          <p:nvSpPr>
            <p:cNvPr id="40" name="Freeform 38"/>
            <p:cNvSpPr>
              <a:spLocks noEditPoints="1"/>
            </p:cNvSpPr>
            <p:nvPr/>
          </p:nvSpPr>
          <p:spPr bwMode="auto">
            <a:xfrm>
              <a:off x="4707283" y="5397497"/>
              <a:ext cx="648000" cy="64800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404040"/>
                </a:solidFill>
                <a:effectLst/>
                <a:uLnTx/>
                <a:uFillTx/>
              </a:endParaRPr>
            </a:p>
          </p:txBody>
        </p:sp>
        <p:cxnSp>
          <p:nvCxnSpPr>
            <p:cNvPr id="41" name="Straight Arrow Connector 40"/>
            <p:cNvCxnSpPr>
              <a:endCxn id="59" idx="3"/>
            </p:cNvCxnSpPr>
            <p:nvPr/>
          </p:nvCxnSpPr>
          <p:spPr>
            <a:xfrm flipV="1">
              <a:off x="5534230" y="3959374"/>
              <a:ext cx="999476" cy="1614149"/>
            </a:xfrm>
            <a:prstGeom prst="straightConnector1">
              <a:avLst/>
            </a:prstGeom>
            <a:noFill/>
            <a:ln w="25400" cap="flat" cmpd="sng" algn="ctr">
              <a:solidFill>
                <a:srgbClr val="777777"/>
              </a:solidFill>
              <a:prstDash val="solid"/>
              <a:headEnd type="none"/>
              <a:tailEnd type="triangle"/>
            </a:ln>
            <a:effectLst/>
          </p:spPr>
        </p:cxnSp>
        <p:sp>
          <p:nvSpPr>
            <p:cNvPr id="42" name="TextBox 41"/>
            <p:cNvSpPr txBox="1"/>
            <p:nvPr/>
          </p:nvSpPr>
          <p:spPr>
            <a:xfrm>
              <a:off x="10168070" y="5855410"/>
              <a:ext cx="1704880"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chemeClr val="tx1"/>
                  </a:solidFill>
                  <a:effectLst/>
                  <a:uLnTx/>
                  <a:uFillTx/>
                  <a:latin typeface="Segoe UI"/>
                </a:rPr>
                <a:t>Devices to take action</a:t>
              </a:r>
            </a:p>
          </p:txBody>
        </p:sp>
        <p:sp>
          <p:nvSpPr>
            <p:cNvPr id="43" name="Freeform 75"/>
            <p:cNvSpPr>
              <a:spLocks noChangeAspect="1" noEditPoints="1"/>
            </p:cNvSpPr>
            <p:nvPr/>
          </p:nvSpPr>
          <p:spPr bwMode="black">
            <a:xfrm>
              <a:off x="10820415" y="4939137"/>
              <a:ext cx="400189" cy="75139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sp>
          <p:nvSpPr>
            <p:cNvPr id="44" name="TextBox 43"/>
            <p:cNvSpPr txBox="1"/>
            <p:nvPr/>
          </p:nvSpPr>
          <p:spPr>
            <a:xfrm>
              <a:off x="8187658" y="5914947"/>
              <a:ext cx="1316066" cy="190052"/>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1" i="0" u="none" strike="noStrike" kern="0" cap="none" spc="0" normalizeH="0" baseline="0" noProof="0" dirty="0">
                  <a:ln>
                    <a:noFill/>
                  </a:ln>
                  <a:solidFill>
                    <a:schemeClr val="tx1"/>
                  </a:solidFill>
                  <a:effectLst/>
                  <a:uLnTx/>
                  <a:uFillTx/>
                </a:rPr>
                <a:t>more to come…</a:t>
              </a:r>
            </a:p>
          </p:txBody>
        </p:sp>
        <p:sp>
          <p:nvSpPr>
            <p:cNvPr id="45" name="TextBox 44"/>
            <p:cNvSpPr txBox="1"/>
            <p:nvPr/>
          </p:nvSpPr>
          <p:spPr>
            <a:xfrm>
              <a:off x="4415912" y="5142362"/>
              <a:ext cx="1272809" cy="190087"/>
            </a:xfrm>
            <a:prstGeom prst="rect">
              <a:avLst/>
            </a:prstGeom>
            <a:noFill/>
          </p:spPr>
          <p:txBody>
            <a:bodyPr wrap="square" lIns="0" tIns="0" rIns="0" bIns="0"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372" b="1" i="0" u="none" strike="noStrike" kern="0" cap="none" spc="0" normalizeH="0" baseline="0" noProof="0" dirty="0">
                  <a:ln>
                    <a:noFill/>
                  </a:ln>
                  <a:effectLst/>
                  <a:uLnTx/>
                  <a:uFillTx/>
                </a:rPr>
                <a:t>Reference Data</a:t>
              </a:r>
            </a:p>
          </p:txBody>
        </p:sp>
        <p:sp>
          <p:nvSpPr>
            <p:cNvPr id="46" name="Right Arrow 88"/>
            <p:cNvSpPr/>
            <p:nvPr/>
          </p:nvSpPr>
          <p:spPr bwMode="auto">
            <a:xfrm>
              <a:off x="7982776" y="2187401"/>
              <a:ext cx="1260000" cy="720000"/>
            </a:xfrm>
            <a:prstGeom prst="right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Service Bus Queues,Topics</a:t>
              </a:r>
            </a:p>
          </p:txBody>
        </p:sp>
        <p:cxnSp>
          <p:nvCxnSpPr>
            <p:cNvPr id="47" name="Straight Arrow Connector 46"/>
            <p:cNvCxnSpPr>
              <a:stCxn id="49" idx="6"/>
              <a:endCxn id="59" idx="1"/>
            </p:cNvCxnSpPr>
            <p:nvPr/>
          </p:nvCxnSpPr>
          <p:spPr>
            <a:xfrm>
              <a:off x="5548999" y="2291486"/>
              <a:ext cx="984707" cy="563827"/>
            </a:xfrm>
            <a:prstGeom prst="straightConnector1">
              <a:avLst/>
            </a:prstGeom>
            <a:noFill/>
            <a:ln w="38100" cap="flat" cmpd="sng" algn="ctr">
              <a:solidFill>
                <a:srgbClr val="EDC30D"/>
              </a:solidFill>
              <a:prstDash val="solid"/>
              <a:headEnd type="none"/>
              <a:tailEnd type="triangle"/>
            </a:ln>
            <a:effectLst/>
          </p:spPr>
        </p:cxnSp>
        <p:grpSp>
          <p:nvGrpSpPr>
            <p:cNvPr id="48" name="Group 47"/>
            <p:cNvGrpSpPr/>
            <p:nvPr/>
          </p:nvGrpSpPr>
          <p:grpSpPr>
            <a:xfrm>
              <a:off x="4496314" y="2877817"/>
              <a:ext cx="1051200" cy="1051200"/>
              <a:chOff x="4496314" y="2877817"/>
              <a:chExt cx="1051200" cy="1051200"/>
            </a:xfrm>
          </p:grpSpPr>
          <p:sp>
            <p:nvSpPr>
              <p:cNvPr id="77" name="Oval 76"/>
              <p:cNvSpPr/>
              <p:nvPr/>
            </p:nvSpPr>
            <p:spPr bwMode="auto">
              <a:xfrm>
                <a:off x="4496314" y="2877817"/>
                <a:ext cx="1051200" cy="1051200"/>
              </a:xfrm>
              <a:prstGeom prst="ellipse">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1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IOT hubs</a:t>
                </a:r>
              </a:p>
            </p:txBody>
          </p:sp>
          <p:sp>
            <p:nvSpPr>
              <p:cNvPr id="78" name="Freeform 92"/>
              <p:cNvSpPr>
                <a:spLocks noChangeAspect="1"/>
              </p:cNvSpPr>
              <p:nvPr/>
            </p:nvSpPr>
            <p:spPr bwMode="auto">
              <a:xfrm rot="5280000">
                <a:off x="4803744" y="3213615"/>
                <a:ext cx="411746"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sp>
          <p:nvSpPr>
            <p:cNvPr id="49" name="Oval 48"/>
            <p:cNvSpPr/>
            <p:nvPr/>
          </p:nvSpPr>
          <p:spPr bwMode="auto">
            <a:xfrm>
              <a:off x="4496555" y="1765886"/>
              <a:ext cx="1052444" cy="1051200"/>
            </a:xfrm>
            <a:prstGeom prst="ellipse">
              <a:avLst/>
            </a:pr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Event Hubs</a:t>
              </a:r>
            </a:p>
          </p:txBody>
        </p:sp>
        <p:grpSp>
          <p:nvGrpSpPr>
            <p:cNvPr id="50" name="Group 49"/>
            <p:cNvGrpSpPr/>
            <p:nvPr/>
          </p:nvGrpSpPr>
          <p:grpSpPr>
            <a:xfrm>
              <a:off x="4770130" y="2188263"/>
              <a:ext cx="460458" cy="427610"/>
              <a:chOff x="2296894" y="-3310276"/>
              <a:chExt cx="484187" cy="498475"/>
            </a:xfrm>
            <a:solidFill>
              <a:srgbClr val="FFFFFF"/>
            </a:solidFill>
          </p:grpSpPr>
          <p:sp>
            <p:nvSpPr>
              <p:cNvPr id="69"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0"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1"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2"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3"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4"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5"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6"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grpSp>
        <p:cxnSp>
          <p:nvCxnSpPr>
            <p:cNvPr id="51" name="Straight Arrow Connector 50"/>
            <p:cNvCxnSpPr>
              <a:stCxn id="19" idx="3"/>
              <a:endCxn id="49" idx="2"/>
            </p:cNvCxnSpPr>
            <p:nvPr/>
          </p:nvCxnSpPr>
          <p:spPr>
            <a:xfrm flipV="1">
              <a:off x="1908995" y="2291486"/>
              <a:ext cx="2587560" cy="343638"/>
            </a:xfrm>
            <a:prstGeom prst="straightConnector1">
              <a:avLst/>
            </a:prstGeom>
            <a:noFill/>
            <a:ln w="25400" cap="flat" cmpd="sng" algn="ctr">
              <a:solidFill>
                <a:srgbClr val="777777"/>
              </a:solidFill>
              <a:prstDash val="solid"/>
              <a:headEnd type="none"/>
              <a:tailEnd type="triangle"/>
            </a:ln>
            <a:effectLst/>
          </p:spPr>
        </p:cxnSp>
        <p:grpSp>
          <p:nvGrpSpPr>
            <p:cNvPr id="52" name="Group 51"/>
            <p:cNvGrpSpPr/>
            <p:nvPr/>
          </p:nvGrpSpPr>
          <p:grpSpPr>
            <a:xfrm>
              <a:off x="4497799" y="4020968"/>
              <a:ext cx="1051200" cy="1051200"/>
              <a:chOff x="4497799" y="4020968"/>
              <a:chExt cx="1051200" cy="1051200"/>
            </a:xfrm>
          </p:grpSpPr>
          <p:sp>
            <p:nvSpPr>
              <p:cNvPr id="63" name="Oval 62"/>
              <p:cNvSpPr/>
              <p:nvPr/>
            </p:nvSpPr>
            <p:spPr bwMode="auto">
              <a:xfrm>
                <a:off x="4497799" y="4020968"/>
                <a:ext cx="1051200" cy="1051200"/>
              </a:xfrm>
              <a:prstGeom prst="ellipse">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Blobs</a:t>
                </a:r>
              </a:p>
            </p:txBody>
          </p:sp>
          <p:grpSp>
            <p:nvGrpSpPr>
              <p:cNvPr id="64" name="Group 63"/>
              <p:cNvGrpSpPr/>
              <p:nvPr/>
            </p:nvGrpSpPr>
            <p:grpSpPr>
              <a:xfrm>
                <a:off x="4782712" y="4482350"/>
                <a:ext cx="449768" cy="366765"/>
                <a:chOff x="2317532" y="-4150064"/>
                <a:chExt cx="458787" cy="398463"/>
              </a:xfrm>
              <a:solidFill>
                <a:srgbClr val="FFFFFF"/>
              </a:solidFill>
            </p:grpSpPr>
            <p:sp>
              <p:nvSpPr>
                <p:cNvPr id="6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6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6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6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grpSp>
        </p:grpSp>
        <p:cxnSp>
          <p:nvCxnSpPr>
            <p:cNvPr id="53" name="Straight Arrow Connector 52"/>
            <p:cNvCxnSpPr>
              <a:stCxn id="12" idx="5"/>
            </p:cNvCxnSpPr>
            <p:nvPr/>
          </p:nvCxnSpPr>
          <p:spPr>
            <a:xfrm flipV="1">
              <a:off x="5512731" y="3835746"/>
              <a:ext cx="905026" cy="394854"/>
            </a:xfrm>
            <a:prstGeom prst="straightConnector1">
              <a:avLst/>
            </a:prstGeom>
            <a:noFill/>
            <a:ln w="25400" cap="flat" cmpd="sng" algn="ctr">
              <a:solidFill>
                <a:srgbClr val="777777"/>
              </a:solidFill>
              <a:prstDash val="solid"/>
              <a:headEnd type="none"/>
              <a:tailEnd type="triangle"/>
            </a:ln>
            <a:effectLst/>
          </p:spPr>
        </p:cxnSp>
        <p:sp>
          <p:nvSpPr>
            <p:cNvPr id="54" name="Rectangle 53"/>
            <p:cNvSpPr/>
            <p:nvPr/>
          </p:nvSpPr>
          <p:spPr bwMode="auto">
            <a:xfrm>
              <a:off x="392380" y="1694389"/>
              <a:ext cx="1523922" cy="537855"/>
            </a:xfrm>
            <a:prstGeom prst="rect">
              <a:avLst/>
            </a:pr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1"/>
                  </a:solidFill>
                  <a:effectLst/>
                  <a:uLnTx/>
                  <a:uFillTx/>
                  <a:latin typeface="Segoe UI"/>
                  <a:ea typeface="MS PGothic" charset="0"/>
                  <a:cs typeface="MS PGothic" charset="0"/>
                </a:rPr>
                <a:t>Applications</a:t>
              </a:r>
            </a:p>
          </p:txBody>
        </p:sp>
        <p:sp>
          <p:nvSpPr>
            <p:cNvPr id="55" name="TextBox 54"/>
            <p:cNvSpPr txBox="1"/>
            <p:nvPr/>
          </p:nvSpPr>
          <p:spPr>
            <a:xfrm>
              <a:off x="4415912" y="1503688"/>
              <a:ext cx="1272809" cy="190087"/>
            </a:xfrm>
            <a:prstGeom prst="rect">
              <a:avLst/>
            </a:prstGeom>
            <a:noFill/>
          </p:spPr>
          <p:txBody>
            <a:bodyPr wrap="square" lIns="0" tIns="0" rIns="0" bIns="0"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372" b="1" i="0" u="none" strike="noStrike" kern="0" cap="none" spc="0" normalizeH="0" baseline="0" noProof="0" dirty="0">
                  <a:ln>
                    <a:noFill/>
                  </a:ln>
                  <a:effectLst/>
                  <a:uLnTx/>
                  <a:uFillTx/>
                </a:rPr>
                <a:t>Stream Data</a:t>
              </a:r>
            </a:p>
          </p:txBody>
        </p:sp>
        <p:grpSp>
          <p:nvGrpSpPr>
            <p:cNvPr id="56" name="Group 55"/>
            <p:cNvGrpSpPr/>
            <p:nvPr/>
          </p:nvGrpSpPr>
          <p:grpSpPr>
            <a:xfrm>
              <a:off x="6311872" y="4592032"/>
              <a:ext cx="1514778" cy="1561379"/>
              <a:chOff x="6311872" y="4592032"/>
              <a:chExt cx="1514778" cy="1561379"/>
            </a:xfrm>
          </p:grpSpPr>
          <p:sp>
            <p:nvSpPr>
              <p:cNvPr id="61" name="Oval 60"/>
              <p:cNvSpPr/>
              <p:nvPr/>
            </p:nvSpPr>
            <p:spPr bwMode="auto">
              <a:xfrm>
                <a:off x="6311872" y="4592032"/>
                <a:ext cx="1514778" cy="1561379"/>
              </a:xfrm>
              <a:prstGeom prst="ellipse">
                <a:avLst/>
              </a:pr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Machine</a:t>
                </a: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Learning</a:t>
                </a:r>
              </a:p>
            </p:txBody>
          </p:sp>
          <p:pic>
            <p:nvPicPr>
              <p:cNvPr id="62" name="Picture 61"/>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6778155" y="5372721"/>
                <a:ext cx="576000" cy="576000"/>
              </a:xfrm>
              <a:prstGeom prst="rect">
                <a:avLst/>
              </a:prstGeom>
            </p:spPr>
          </p:pic>
        </p:grpSp>
        <p:grpSp>
          <p:nvGrpSpPr>
            <p:cNvPr id="57" name="Group 56"/>
            <p:cNvGrpSpPr/>
            <p:nvPr/>
          </p:nvGrpSpPr>
          <p:grpSpPr>
            <a:xfrm>
              <a:off x="6311872" y="2626654"/>
              <a:ext cx="1514778" cy="1561379"/>
              <a:chOff x="6311872" y="2626654"/>
              <a:chExt cx="1514778" cy="1561379"/>
            </a:xfrm>
          </p:grpSpPr>
          <p:sp>
            <p:nvSpPr>
              <p:cNvPr id="59" name="Oval 58"/>
              <p:cNvSpPr/>
              <p:nvPr/>
            </p:nvSpPr>
            <p:spPr bwMode="auto">
              <a:xfrm>
                <a:off x="6311872" y="2626654"/>
                <a:ext cx="1514778" cy="1561379"/>
              </a:xfrm>
              <a:prstGeom prst="ellipse">
                <a:avLst/>
              </a:pr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Stream Analytics</a:t>
                </a:r>
              </a:p>
            </p:txBody>
          </p:sp>
          <p:pic>
            <p:nvPicPr>
              <p:cNvPr id="60" name="Picture 59"/>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6767301" y="3358401"/>
                <a:ext cx="576000" cy="576000"/>
              </a:xfrm>
              <a:prstGeom prst="rect">
                <a:avLst/>
              </a:prstGeom>
            </p:spPr>
          </p:pic>
        </p:grpSp>
      </p:grpSp>
      <p:sp>
        <p:nvSpPr>
          <p:cNvPr id="101" name="Freeform 8"/>
          <p:cNvSpPr>
            <a:spLocks noChangeAspect="1"/>
          </p:cNvSpPr>
          <p:nvPr/>
        </p:nvSpPr>
        <p:spPr bwMode="auto">
          <a:xfrm>
            <a:off x="10647670" y="4099728"/>
            <a:ext cx="709273" cy="761307"/>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Title 10"/>
          <p:cNvSpPr txBox="1">
            <a:spLocks/>
          </p:cNvSpPr>
          <p:nvPr/>
        </p:nvSpPr>
        <p:spPr>
          <a:xfrm>
            <a:off x="90194" y="330441"/>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defTabSz="914367"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chemeClr val="tx2"/>
                </a:solidFill>
                <a:effectLst/>
                <a:uLnTx/>
                <a:uFillTx/>
                <a:latin typeface="+mj-lt"/>
                <a:cs typeface="Segoe UI" pitchFamily="34" charset="0"/>
              </a:rPr>
              <a:t>Twitter</a:t>
            </a:r>
            <a:r>
              <a:rPr kumimoji="0" lang="en-US" sz="3600" b="0" i="0" u="none" strike="noStrike" kern="0" cap="none" spc="-100" normalizeH="0" noProof="0" dirty="0">
                <a:ln w="3175">
                  <a:noFill/>
                </a:ln>
                <a:solidFill>
                  <a:schemeClr val="tx2"/>
                </a:solidFill>
                <a:effectLst/>
                <a:uLnTx/>
                <a:uFillTx/>
                <a:latin typeface="+mj-lt"/>
                <a:cs typeface="Segoe UI" pitchFamily="34" charset="0"/>
              </a:rPr>
              <a:t> Intelligence … with Power BI</a:t>
            </a:r>
            <a:endParaRPr kumimoji="0" lang="en-IN" sz="3600" b="0" i="0" u="none" strike="noStrike" kern="0" cap="none" spc="-100" normalizeH="0" baseline="0" noProof="0" dirty="0">
              <a:ln w="3175">
                <a:noFill/>
              </a:ln>
              <a:solidFill>
                <a:schemeClr val="tx1"/>
              </a:solidFill>
              <a:effectLst/>
              <a:uLnTx/>
              <a:uFillTx/>
              <a:latin typeface="+mj-lt"/>
              <a:cs typeface="Segoe UI" pitchFamily="34" charset="0"/>
            </a:endParaRPr>
          </a:p>
        </p:txBody>
      </p:sp>
    </p:spTree>
    <p:extLst>
      <p:ext uri="{BB962C8B-B14F-4D97-AF65-F5344CB8AC3E}">
        <p14:creationId xmlns:p14="http://schemas.microsoft.com/office/powerpoint/2010/main" val="177658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DEMO</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Real Time Dashboards and API calls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Tree>
    <p:extLst>
      <p:ext uri="{BB962C8B-B14F-4D97-AF65-F5344CB8AC3E}">
        <p14:creationId xmlns:p14="http://schemas.microsoft.com/office/powerpoint/2010/main" val="188271017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a:t>
            </a:r>
            <a:r>
              <a:rPr lang="en-US"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 BI </a:t>
            </a:r>
            <a:r>
              <a:rPr lang="en-US" dirty="0">
                <a:solidFill>
                  <a:srgbClr val="282828"/>
                </a:solidFill>
                <a:latin typeface="Segoe UI Semibold" panose="020B0702040204020203" pitchFamily="34" charset="0"/>
                <a:cs typeface="Segoe UI Semibold" panose="020B0702040204020203" pitchFamily="34" charset="0"/>
              </a:rPr>
              <a:t>Embedded</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Bring data to life inside your app</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9"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819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Rectangle 3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 name="Pentagon 27"/>
          <p:cNvSpPr/>
          <p:nvPr/>
        </p:nvSpPr>
        <p:spPr bwMode="auto">
          <a:xfrm>
            <a:off x="5299179" y="2098814"/>
            <a:ext cx="2228940" cy="1236453"/>
          </a:xfrm>
          <a:prstGeom prst="homePlate">
            <a:avLst>
              <a:gd name="adj" fmla="val 31212"/>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9" name="Pentagon 28"/>
          <p:cNvSpPr/>
          <p:nvPr/>
        </p:nvSpPr>
        <p:spPr bwMode="auto">
          <a:xfrm>
            <a:off x="5299179" y="3670979"/>
            <a:ext cx="2228940" cy="1236453"/>
          </a:xfrm>
          <a:prstGeom prst="homePlate">
            <a:avLst>
              <a:gd name="adj" fmla="val 31212"/>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30" name="Pentagon 29"/>
          <p:cNvSpPr/>
          <p:nvPr/>
        </p:nvSpPr>
        <p:spPr bwMode="auto">
          <a:xfrm>
            <a:off x="5299179" y="5243143"/>
            <a:ext cx="2228940" cy="1236453"/>
          </a:xfrm>
          <a:prstGeom prst="homePlate">
            <a:avLst>
              <a:gd name="adj" fmla="val 31212"/>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cxnSp>
        <p:nvCxnSpPr>
          <p:cNvPr id="18" name="Straight Connector 17"/>
          <p:cNvCxnSpPr/>
          <p:nvPr/>
        </p:nvCxnSpPr>
        <p:spPr>
          <a:xfrm flipV="1">
            <a:off x="5299179" y="526650"/>
            <a:ext cx="0" cy="6330866"/>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Title 5"/>
          <p:cNvSpPr txBox="1">
            <a:spLocks/>
          </p:cNvSpPr>
          <p:nvPr/>
        </p:nvSpPr>
        <p:spPr>
          <a:xfrm>
            <a:off x="269241" y="2392461"/>
            <a:ext cx="4760699" cy="207307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Nearly all apps have reporting capabilities</a:t>
            </a:r>
          </a:p>
        </p:txBody>
      </p:sp>
      <p:sp>
        <p:nvSpPr>
          <p:cNvPr id="23" name="Rectangle 22"/>
          <p:cNvSpPr/>
          <p:nvPr/>
        </p:nvSpPr>
        <p:spPr>
          <a:xfrm>
            <a:off x="7528120" y="2557107"/>
            <a:ext cx="4212853" cy="362072"/>
          </a:xfrm>
          <a:prstGeom prst="rect">
            <a:avLst/>
          </a:prstGeom>
        </p:spPr>
        <p:txBody>
          <a:bodyPr wrap="square">
            <a:sp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ea typeface="Segoe UI Black" panose="020B0A02040204020203" pitchFamily="34" charset="0"/>
                <a:cs typeface="Segoe UI Black" panose="020B0A02040204020203" pitchFamily="34" charset="0"/>
              </a:rPr>
              <a:t>DEVICE-AGNOSTIC CONSUMPTION</a:t>
            </a:r>
          </a:p>
        </p:txBody>
      </p:sp>
      <p:sp>
        <p:nvSpPr>
          <p:cNvPr id="24" name="Rectangle 23"/>
          <p:cNvSpPr/>
          <p:nvPr/>
        </p:nvSpPr>
        <p:spPr>
          <a:xfrm>
            <a:off x="7528121" y="4129272"/>
            <a:ext cx="4200106" cy="362072"/>
          </a:xfrm>
          <a:prstGeom prst="rect">
            <a:avLst/>
          </a:prstGeom>
        </p:spPr>
        <p:txBody>
          <a:bodyPr wrap="square">
            <a:sp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ea typeface="Segoe UI Black" panose="020B0A02040204020203" pitchFamily="34" charset="0"/>
                <a:cs typeface="Segoe UI Black" panose="020B0A02040204020203" pitchFamily="34" charset="0"/>
              </a:rPr>
              <a:t>DISPERSED AND COMPLEX DATA </a:t>
            </a:r>
          </a:p>
        </p:txBody>
      </p:sp>
      <p:sp>
        <p:nvSpPr>
          <p:cNvPr id="25" name="Rectangle 24"/>
          <p:cNvSpPr/>
          <p:nvPr/>
        </p:nvSpPr>
        <p:spPr>
          <a:xfrm>
            <a:off x="7528121" y="5701437"/>
            <a:ext cx="4200105" cy="362072"/>
          </a:xfrm>
          <a:prstGeom prst="rect">
            <a:avLst/>
          </a:prstGeom>
        </p:spPr>
        <p:txBody>
          <a:bodyPr wrap="square">
            <a:sp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ea typeface="Segoe UI Black" panose="020B0A02040204020203" pitchFamily="34" charset="0"/>
                <a:cs typeface="Segoe UI Black" panose="020B0A02040204020203" pitchFamily="34" charset="0"/>
              </a:rPr>
              <a:t>SHRINKING ATTENTION SPANS</a:t>
            </a:r>
          </a:p>
        </p:txBody>
      </p:sp>
      <p:sp>
        <p:nvSpPr>
          <p:cNvPr id="12" name="Freeform 11"/>
          <p:cNvSpPr>
            <a:spLocks noChangeAspect="1"/>
          </p:cNvSpPr>
          <p:nvPr/>
        </p:nvSpPr>
        <p:spPr bwMode="black">
          <a:xfrm flipH="1">
            <a:off x="5517842" y="2494592"/>
            <a:ext cx="758980" cy="487102"/>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bg1"/>
          </a:solidFill>
          <a:ln>
            <a:noFill/>
          </a:ln>
        </p:spPr>
        <p:txBody>
          <a:bodyPr vert="horz" wrap="square" lIns="87880" tIns="43940" rIns="87880" bIns="43940" numCol="1" anchor="t" anchorCtr="0" compatLnSpc="1">
            <a:prstTxWarp prst="textNoShape">
              <a:avLst/>
            </a:prstTxWarp>
            <a:noAutofit/>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a:endParaRPr>
          </a:p>
        </p:txBody>
      </p:sp>
      <p:sp>
        <p:nvSpPr>
          <p:cNvPr id="14" name="Freeform 13"/>
          <p:cNvSpPr/>
          <p:nvPr/>
        </p:nvSpPr>
        <p:spPr bwMode="auto">
          <a:xfrm>
            <a:off x="6794453" y="2517524"/>
            <a:ext cx="216034" cy="441236"/>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Freeform 16"/>
          <p:cNvSpPr/>
          <p:nvPr/>
        </p:nvSpPr>
        <p:spPr bwMode="auto">
          <a:xfrm>
            <a:off x="5995548" y="5394951"/>
            <a:ext cx="595967" cy="800195"/>
          </a:xfrm>
          <a:custGeom>
            <a:avLst/>
            <a:gdLst>
              <a:gd name="connsiteX0" fmla="*/ 813022 w 1626890"/>
              <a:gd name="connsiteY0" fmla="*/ 1885314 h 2184400"/>
              <a:gd name="connsiteX1" fmla="*/ 813022 w 1626890"/>
              <a:gd name="connsiteY1" fmla="*/ 1956706 h 2184400"/>
              <a:gd name="connsiteX2" fmla="*/ 785590 w 1626890"/>
              <a:gd name="connsiteY2" fmla="*/ 1956706 h 2184400"/>
              <a:gd name="connsiteX3" fmla="*/ 785590 w 1626890"/>
              <a:gd name="connsiteY3" fmla="*/ 1885635 h 2184400"/>
              <a:gd name="connsiteX4" fmla="*/ 797718 w 1626890"/>
              <a:gd name="connsiteY4" fmla="*/ 1886857 h 2184400"/>
              <a:gd name="connsiteX5" fmla="*/ 535571 w 1626890"/>
              <a:gd name="connsiteY5" fmla="*/ 1814466 h 2184400"/>
              <a:gd name="connsiteX6" fmla="*/ 545463 w 1626890"/>
              <a:gd name="connsiteY6" fmla="*/ 1821590 h 2184400"/>
              <a:gd name="connsiteX7" fmla="*/ 559488 w 1626890"/>
              <a:gd name="connsiteY7" fmla="*/ 1827905 h 2184400"/>
              <a:gd name="connsiteX8" fmla="*/ 525380 w 1626890"/>
              <a:gd name="connsiteY8" fmla="*/ 1886983 h 2184400"/>
              <a:gd name="connsiteX9" fmla="*/ 501623 w 1626890"/>
              <a:gd name="connsiteY9" fmla="*/ 1873267 h 2184400"/>
              <a:gd name="connsiteX10" fmla="*/ 1061295 w 1626890"/>
              <a:gd name="connsiteY10" fmla="*/ 1811440 h 2184400"/>
              <a:gd name="connsiteX11" fmla="*/ 1096991 w 1626890"/>
              <a:gd name="connsiteY11" fmla="*/ 1873267 h 2184400"/>
              <a:gd name="connsiteX12" fmla="*/ 1073234 w 1626890"/>
              <a:gd name="connsiteY12" fmla="*/ 1886983 h 2184400"/>
              <a:gd name="connsiteX13" fmla="*/ 1037699 w 1626890"/>
              <a:gd name="connsiteY13" fmla="*/ 1825434 h 2184400"/>
              <a:gd name="connsiteX14" fmla="*/ 1048813 w 1626890"/>
              <a:gd name="connsiteY14" fmla="*/ 1820428 h 2184400"/>
              <a:gd name="connsiteX15" fmla="*/ 356219 w 1626890"/>
              <a:gd name="connsiteY15" fmla="*/ 1625073 h 2184400"/>
              <a:gd name="connsiteX16" fmla="*/ 361224 w 1626890"/>
              <a:gd name="connsiteY16" fmla="*/ 1636188 h 2184400"/>
              <a:gd name="connsiteX17" fmla="*/ 370212 w 1626890"/>
              <a:gd name="connsiteY17" fmla="*/ 1648670 h 2184400"/>
              <a:gd name="connsiteX18" fmla="*/ 311134 w 1626890"/>
              <a:gd name="connsiteY18" fmla="*/ 1682779 h 2184400"/>
              <a:gd name="connsiteX19" fmla="*/ 297418 w 1626890"/>
              <a:gd name="connsiteY19" fmla="*/ 1659022 h 2184400"/>
              <a:gd name="connsiteX20" fmla="*/ 1239369 w 1626890"/>
              <a:gd name="connsiteY20" fmla="*/ 1623326 h 2184400"/>
              <a:gd name="connsiteX21" fmla="*/ 1301196 w 1626890"/>
              <a:gd name="connsiteY21" fmla="*/ 1659022 h 2184400"/>
              <a:gd name="connsiteX22" fmla="*/ 1287480 w 1626890"/>
              <a:gd name="connsiteY22" fmla="*/ 1682779 h 2184400"/>
              <a:gd name="connsiteX23" fmla="*/ 1225931 w 1626890"/>
              <a:gd name="connsiteY23" fmla="*/ 1647244 h 2184400"/>
              <a:gd name="connsiteX24" fmla="*/ 1233053 w 1626890"/>
              <a:gd name="connsiteY24" fmla="*/ 1637351 h 2184400"/>
              <a:gd name="connsiteX25" fmla="*/ 1299847 w 1626890"/>
              <a:gd name="connsiteY25" fmla="*/ 1371378 h 2184400"/>
              <a:gd name="connsiteX26" fmla="*/ 1370920 w 1626890"/>
              <a:gd name="connsiteY26" fmla="*/ 1371378 h 2184400"/>
              <a:gd name="connsiteX27" fmla="*/ 1370920 w 1626890"/>
              <a:gd name="connsiteY27" fmla="*/ 1398810 h 2184400"/>
              <a:gd name="connsiteX28" fmla="*/ 1299527 w 1626890"/>
              <a:gd name="connsiteY28" fmla="*/ 1398810 h 2184400"/>
              <a:gd name="connsiteX29" fmla="*/ 1301070 w 1626890"/>
              <a:gd name="connsiteY29" fmla="*/ 1383506 h 2184400"/>
              <a:gd name="connsiteX30" fmla="*/ 227694 w 1626890"/>
              <a:gd name="connsiteY30" fmla="*/ 1371378 h 2184400"/>
              <a:gd name="connsiteX31" fmla="*/ 295591 w 1626890"/>
              <a:gd name="connsiteY31" fmla="*/ 1371378 h 2184400"/>
              <a:gd name="connsiteX32" fmla="*/ 294368 w 1626890"/>
              <a:gd name="connsiteY32" fmla="*/ 1383506 h 2184400"/>
              <a:gd name="connsiteX33" fmla="*/ 295911 w 1626890"/>
              <a:gd name="connsiteY33" fmla="*/ 1398810 h 2184400"/>
              <a:gd name="connsiteX34" fmla="*/ 227694 w 1626890"/>
              <a:gd name="connsiteY34" fmla="*/ 1398810 h 2184400"/>
              <a:gd name="connsiteX35" fmla="*/ 1287481 w 1626890"/>
              <a:gd name="connsiteY35" fmla="*/ 1087409 h 2184400"/>
              <a:gd name="connsiteX36" fmla="*/ 1301197 w 1626890"/>
              <a:gd name="connsiteY36" fmla="*/ 1111166 h 2184400"/>
              <a:gd name="connsiteX37" fmla="*/ 1239369 w 1626890"/>
              <a:gd name="connsiteY37" fmla="*/ 1146862 h 2184400"/>
              <a:gd name="connsiteX38" fmla="*/ 1233053 w 1626890"/>
              <a:gd name="connsiteY38" fmla="*/ 1132837 h 2184400"/>
              <a:gd name="connsiteX39" fmla="*/ 1225930 w 1626890"/>
              <a:gd name="connsiteY39" fmla="*/ 1122946 h 2184400"/>
              <a:gd name="connsiteX40" fmla="*/ 311133 w 1626890"/>
              <a:gd name="connsiteY40" fmla="*/ 1087409 h 2184400"/>
              <a:gd name="connsiteX41" fmla="*/ 370212 w 1626890"/>
              <a:gd name="connsiteY41" fmla="*/ 1121518 h 2184400"/>
              <a:gd name="connsiteX42" fmla="*/ 361223 w 1626890"/>
              <a:gd name="connsiteY42" fmla="*/ 1134000 h 2184400"/>
              <a:gd name="connsiteX43" fmla="*/ 356218 w 1626890"/>
              <a:gd name="connsiteY43" fmla="*/ 1145115 h 2184400"/>
              <a:gd name="connsiteX44" fmla="*/ 297417 w 1626890"/>
              <a:gd name="connsiteY44" fmla="*/ 1111166 h 2184400"/>
              <a:gd name="connsiteX45" fmla="*/ 795337 w 1626890"/>
              <a:gd name="connsiteY45" fmla="*/ 1012823 h 2184400"/>
              <a:gd name="connsiteX46" fmla="*/ 800100 w 1626890"/>
              <a:gd name="connsiteY46" fmla="*/ 1012823 h 2184400"/>
              <a:gd name="connsiteX47" fmla="*/ 807913 w 1626890"/>
              <a:gd name="connsiteY47" fmla="*/ 1087826 h 2184400"/>
              <a:gd name="connsiteX48" fmla="*/ 816707 w 1626890"/>
              <a:gd name="connsiteY48" fmla="*/ 1091468 h 2184400"/>
              <a:gd name="connsiteX49" fmla="*/ 823914 w 1626890"/>
              <a:gd name="connsiteY49" fmla="*/ 1108868 h 2184400"/>
              <a:gd name="connsiteX50" fmla="*/ 799307 w 1626890"/>
              <a:gd name="connsiteY50" fmla="*/ 1133475 h 2184400"/>
              <a:gd name="connsiteX51" fmla="*/ 774700 w 1626890"/>
              <a:gd name="connsiteY51" fmla="*/ 1108868 h 2184400"/>
              <a:gd name="connsiteX52" fmla="*/ 781907 w 1626890"/>
              <a:gd name="connsiteY52" fmla="*/ 1091468 h 2184400"/>
              <a:gd name="connsiteX53" fmla="*/ 790112 w 1626890"/>
              <a:gd name="connsiteY53" fmla="*/ 1088070 h 2184400"/>
              <a:gd name="connsiteX54" fmla="*/ 799306 w 1626890"/>
              <a:gd name="connsiteY54" fmla="*/ 985041 h 2184400"/>
              <a:gd name="connsiteX55" fmla="*/ 672305 w 1626890"/>
              <a:gd name="connsiteY55" fmla="*/ 1112042 h 2184400"/>
              <a:gd name="connsiteX56" fmla="*/ 799306 w 1626890"/>
              <a:gd name="connsiteY56" fmla="*/ 1239043 h 2184400"/>
              <a:gd name="connsiteX57" fmla="*/ 926307 w 1626890"/>
              <a:gd name="connsiteY57" fmla="*/ 1112042 h 2184400"/>
              <a:gd name="connsiteX58" fmla="*/ 799306 w 1626890"/>
              <a:gd name="connsiteY58" fmla="*/ 985041 h 2184400"/>
              <a:gd name="connsiteX59" fmla="*/ 1201859 w 1626890"/>
              <a:gd name="connsiteY59" fmla="*/ 969962 h 2184400"/>
              <a:gd name="connsiteX60" fmla="*/ 1209244 w 1626890"/>
              <a:gd name="connsiteY60" fmla="*/ 977347 h 2184400"/>
              <a:gd name="connsiteX61" fmla="*/ 840242 w 1626890"/>
              <a:gd name="connsiteY61" fmla="*/ 1379253 h 2184400"/>
              <a:gd name="connsiteX62" fmla="*/ 843403 w 1626890"/>
              <a:gd name="connsiteY62" fmla="*/ 1386818 h 2184400"/>
              <a:gd name="connsiteX63" fmla="*/ 838692 w 1626890"/>
              <a:gd name="connsiteY63" fmla="*/ 1398091 h 2184400"/>
              <a:gd name="connsiteX64" fmla="*/ 1104904 w 1626890"/>
              <a:gd name="connsiteY64" fmla="*/ 1682779 h 2184400"/>
              <a:gd name="connsiteX65" fmla="*/ 1099211 w 1626890"/>
              <a:gd name="connsiteY65" fmla="*/ 1688472 h 2184400"/>
              <a:gd name="connsiteX66" fmla="*/ 812555 w 1626890"/>
              <a:gd name="connsiteY66" fmla="*/ 1425285 h 2184400"/>
              <a:gd name="connsiteX67" fmla="*/ 799307 w 1626890"/>
              <a:gd name="connsiteY67" fmla="*/ 1430789 h 2184400"/>
              <a:gd name="connsiteX68" fmla="*/ 768180 w 1626890"/>
              <a:gd name="connsiteY68" fmla="*/ 1417857 h 2184400"/>
              <a:gd name="connsiteX69" fmla="*/ 768180 w 1626890"/>
              <a:gd name="connsiteY69" fmla="*/ 1355779 h 2184400"/>
              <a:gd name="connsiteX70" fmla="*/ 799307 w 1626890"/>
              <a:gd name="connsiteY70" fmla="*/ 1340260 h 2184400"/>
              <a:gd name="connsiteX71" fmla="*/ 803582 w 1626890"/>
              <a:gd name="connsiteY71" fmla="*/ 1342391 h 2184400"/>
              <a:gd name="connsiteX72" fmla="*/ 799307 w 1626890"/>
              <a:gd name="connsiteY72" fmla="*/ 955561 h 2184400"/>
              <a:gd name="connsiteX73" fmla="*/ 955789 w 1626890"/>
              <a:gd name="connsiteY73" fmla="*/ 1112043 h 2184400"/>
              <a:gd name="connsiteX74" fmla="*/ 799307 w 1626890"/>
              <a:gd name="connsiteY74" fmla="*/ 1268525 h 2184400"/>
              <a:gd name="connsiteX75" fmla="*/ 642825 w 1626890"/>
              <a:gd name="connsiteY75" fmla="*/ 1112043 h 2184400"/>
              <a:gd name="connsiteX76" fmla="*/ 799307 w 1626890"/>
              <a:gd name="connsiteY76" fmla="*/ 955561 h 2184400"/>
              <a:gd name="connsiteX77" fmla="*/ 1073236 w 1626890"/>
              <a:gd name="connsiteY77" fmla="*/ 883204 h 2184400"/>
              <a:gd name="connsiteX78" fmla="*/ 1096993 w 1626890"/>
              <a:gd name="connsiteY78" fmla="*/ 896920 h 2184400"/>
              <a:gd name="connsiteX79" fmla="*/ 1061296 w 1626890"/>
              <a:gd name="connsiteY79" fmla="*/ 958748 h 2184400"/>
              <a:gd name="connsiteX80" fmla="*/ 1048814 w 1626890"/>
              <a:gd name="connsiteY80" fmla="*/ 949760 h 2184400"/>
              <a:gd name="connsiteX81" fmla="*/ 1037699 w 1626890"/>
              <a:gd name="connsiteY81" fmla="*/ 944755 h 2184400"/>
              <a:gd name="connsiteX82" fmla="*/ 525378 w 1626890"/>
              <a:gd name="connsiteY82" fmla="*/ 883204 h 2184400"/>
              <a:gd name="connsiteX83" fmla="*/ 559487 w 1626890"/>
              <a:gd name="connsiteY83" fmla="*/ 942283 h 2184400"/>
              <a:gd name="connsiteX84" fmla="*/ 545462 w 1626890"/>
              <a:gd name="connsiteY84" fmla="*/ 948598 h 2184400"/>
              <a:gd name="connsiteX85" fmla="*/ 535570 w 1626890"/>
              <a:gd name="connsiteY85" fmla="*/ 955721 h 2184400"/>
              <a:gd name="connsiteX86" fmla="*/ 501621 w 1626890"/>
              <a:gd name="connsiteY86" fmla="*/ 896920 h 2184400"/>
              <a:gd name="connsiteX87" fmla="*/ 785590 w 1626890"/>
              <a:gd name="connsiteY87" fmla="*/ 813480 h 2184400"/>
              <a:gd name="connsiteX88" fmla="*/ 813022 w 1626890"/>
              <a:gd name="connsiteY88" fmla="*/ 813480 h 2184400"/>
              <a:gd name="connsiteX89" fmla="*/ 813022 w 1626890"/>
              <a:gd name="connsiteY89" fmla="*/ 881698 h 2184400"/>
              <a:gd name="connsiteX90" fmla="*/ 797718 w 1626890"/>
              <a:gd name="connsiteY90" fmla="*/ 880155 h 2184400"/>
              <a:gd name="connsiteX91" fmla="*/ 785590 w 1626890"/>
              <a:gd name="connsiteY91" fmla="*/ 881378 h 2184400"/>
              <a:gd name="connsiteX92" fmla="*/ 799307 w 1626890"/>
              <a:gd name="connsiteY92" fmla="*/ 769936 h 2184400"/>
              <a:gd name="connsiteX93" fmla="*/ 180975 w 1626890"/>
              <a:gd name="connsiteY93" fmla="*/ 1386680 h 2184400"/>
              <a:gd name="connsiteX94" fmla="*/ 799307 w 1626890"/>
              <a:gd name="connsiteY94" fmla="*/ 2003424 h 2184400"/>
              <a:gd name="connsiteX95" fmla="*/ 1417639 w 1626890"/>
              <a:gd name="connsiteY95" fmla="*/ 1386680 h 2184400"/>
              <a:gd name="connsiteX96" fmla="*/ 799307 w 1626890"/>
              <a:gd name="connsiteY96" fmla="*/ 769936 h 2184400"/>
              <a:gd name="connsiteX97" fmla="*/ 797718 w 1626890"/>
              <a:gd name="connsiteY97" fmla="*/ 64263 h 2184400"/>
              <a:gd name="connsiteX98" fmla="*/ 577310 w 1626890"/>
              <a:gd name="connsiteY98" fmla="*/ 284671 h 2184400"/>
              <a:gd name="connsiteX99" fmla="*/ 711925 w 1626890"/>
              <a:gd name="connsiteY99" fmla="*/ 487758 h 2184400"/>
              <a:gd name="connsiteX100" fmla="*/ 733427 w 1626890"/>
              <a:gd name="connsiteY100" fmla="*/ 492099 h 2184400"/>
              <a:gd name="connsiteX101" fmla="*/ 733427 w 1626890"/>
              <a:gd name="connsiteY101" fmla="*/ 457199 h 2184400"/>
              <a:gd name="connsiteX102" fmla="*/ 684214 w 1626890"/>
              <a:gd name="connsiteY102" fmla="*/ 457199 h 2184400"/>
              <a:gd name="connsiteX103" fmla="*/ 684214 w 1626890"/>
              <a:gd name="connsiteY103" fmla="*/ 280773 h 2184400"/>
              <a:gd name="connsiteX104" fmla="*/ 743505 w 1626890"/>
              <a:gd name="connsiteY104" fmla="*/ 225424 h 2184400"/>
              <a:gd name="connsiteX105" fmla="*/ 855111 w 1626890"/>
              <a:gd name="connsiteY105" fmla="*/ 225424 h 2184400"/>
              <a:gd name="connsiteX106" fmla="*/ 914402 w 1626890"/>
              <a:gd name="connsiteY106" fmla="*/ 280773 h 2184400"/>
              <a:gd name="connsiteX107" fmla="*/ 914402 w 1626890"/>
              <a:gd name="connsiteY107" fmla="*/ 457199 h 2184400"/>
              <a:gd name="connsiteX108" fmla="*/ 868365 w 1626890"/>
              <a:gd name="connsiteY108" fmla="*/ 457199 h 2184400"/>
              <a:gd name="connsiteX109" fmla="*/ 868365 w 1626890"/>
              <a:gd name="connsiteY109" fmla="*/ 490816 h 2184400"/>
              <a:gd name="connsiteX110" fmla="*/ 883511 w 1626890"/>
              <a:gd name="connsiteY110" fmla="*/ 487758 h 2184400"/>
              <a:gd name="connsiteX111" fmla="*/ 1018126 w 1626890"/>
              <a:gd name="connsiteY111" fmla="*/ 284671 h 2184400"/>
              <a:gd name="connsiteX112" fmla="*/ 797718 w 1626890"/>
              <a:gd name="connsiteY112" fmla="*/ 64263 h 2184400"/>
              <a:gd name="connsiteX113" fmla="*/ 797719 w 1626890"/>
              <a:gd name="connsiteY113" fmla="*/ 0 h 2184400"/>
              <a:gd name="connsiteX114" fmla="*/ 1082391 w 1626890"/>
              <a:gd name="connsiteY114" fmla="*/ 284672 h 2184400"/>
              <a:gd name="connsiteX115" fmla="*/ 908526 w 1626890"/>
              <a:gd name="connsiteY115" fmla="*/ 546973 h 2184400"/>
              <a:gd name="connsiteX116" fmla="*/ 868365 w 1626890"/>
              <a:gd name="connsiteY116" fmla="*/ 559440 h 2184400"/>
              <a:gd name="connsiteX117" fmla="*/ 868365 w 1626890"/>
              <a:gd name="connsiteY117" fmla="*/ 592574 h 2184400"/>
              <a:gd name="connsiteX118" fmla="*/ 962302 w 1626890"/>
              <a:gd name="connsiteY118" fmla="*/ 602025 h 2184400"/>
              <a:gd name="connsiteX119" fmla="*/ 1248682 w 1626890"/>
              <a:gd name="connsiteY119" fmla="*/ 722295 h 2184400"/>
              <a:gd name="connsiteX120" fmla="*/ 1338736 w 1626890"/>
              <a:gd name="connsiteY120" fmla="*/ 796450 h 2184400"/>
              <a:gd name="connsiteX121" fmla="*/ 1409620 w 1626890"/>
              <a:gd name="connsiteY121" fmla="*/ 725566 h 2184400"/>
              <a:gd name="connsiteX122" fmla="*/ 1390651 w 1626890"/>
              <a:gd name="connsiteY122" fmla="*/ 706596 h 2184400"/>
              <a:gd name="connsiteX123" fmla="*/ 1526141 w 1626890"/>
              <a:gd name="connsiteY123" fmla="*/ 567632 h 2184400"/>
              <a:gd name="connsiteX124" fmla="*/ 1550460 w 1626890"/>
              <a:gd name="connsiteY124" fmla="*/ 559816 h 2184400"/>
              <a:gd name="connsiteX125" fmla="*/ 1574779 w 1626890"/>
              <a:gd name="connsiteY125" fmla="*/ 567632 h 2184400"/>
              <a:gd name="connsiteX126" fmla="*/ 1616468 w 1626890"/>
              <a:gd name="connsiteY126" fmla="*/ 612796 h 2184400"/>
              <a:gd name="connsiteX127" fmla="*/ 1616468 w 1626890"/>
              <a:gd name="connsiteY127" fmla="*/ 657959 h 2184400"/>
              <a:gd name="connsiteX128" fmla="*/ 1480978 w 1626890"/>
              <a:gd name="connsiteY128" fmla="*/ 796923 h 2184400"/>
              <a:gd name="connsiteX129" fmla="*/ 1461214 w 1626890"/>
              <a:gd name="connsiteY129" fmla="*/ 777159 h 2184400"/>
              <a:gd name="connsiteX130" fmla="*/ 1390412 w 1626890"/>
              <a:gd name="connsiteY130" fmla="*/ 847961 h 2184400"/>
              <a:gd name="connsiteX131" fmla="*/ 1465008 w 1626890"/>
              <a:gd name="connsiteY131" fmla="*/ 938193 h 2184400"/>
              <a:gd name="connsiteX132" fmla="*/ 1601788 w 1626890"/>
              <a:gd name="connsiteY132" fmla="*/ 1385093 h 2184400"/>
              <a:gd name="connsiteX133" fmla="*/ 800894 w 1626890"/>
              <a:gd name="connsiteY133" fmla="*/ 2184400 h 2184400"/>
              <a:gd name="connsiteX134" fmla="*/ 0 w 1626890"/>
              <a:gd name="connsiteY134" fmla="*/ 1385093 h 2184400"/>
              <a:gd name="connsiteX135" fmla="*/ 639486 w 1626890"/>
              <a:gd name="connsiteY135" fmla="*/ 602025 h 2184400"/>
              <a:gd name="connsiteX136" fmla="*/ 733427 w 1626890"/>
              <a:gd name="connsiteY136" fmla="*/ 592574 h 2184400"/>
              <a:gd name="connsiteX137" fmla="*/ 733427 w 1626890"/>
              <a:gd name="connsiteY137" fmla="*/ 561412 h 2184400"/>
              <a:gd name="connsiteX138" fmla="*/ 686912 w 1626890"/>
              <a:gd name="connsiteY138" fmla="*/ 546973 h 2184400"/>
              <a:gd name="connsiteX139" fmla="*/ 513047 w 1626890"/>
              <a:gd name="connsiteY139" fmla="*/ 284672 h 2184400"/>
              <a:gd name="connsiteX140" fmla="*/ 797719 w 1626890"/>
              <a:gd name="connsiteY140" fmla="*/ 0 h 218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1626890" h="2184400">
                <a:moveTo>
                  <a:pt x="813022" y="1885314"/>
                </a:moveTo>
                <a:lnTo>
                  <a:pt x="813022" y="1956706"/>
                </a:lnTo>
                <a:lnTo>
                  <a:pt x="785590" y="1956706"/>
                </a:lnTo>
                <a:lnTo>
                  <a:pt x="785590" y="1885635"/>
                </a:lnTo>
                <a:lnTo>
                  <a:pt x="797718" y="1886857"/>
                </a:lnTo>
                <a:close/>
                <a:moveTo>
                  <a:pt x="535571" y="1814466"/>
                </a:moveTo>
                <a:lnTo>
                  <a:pt x="545463" y="1821590"/>
                </a:lnTo>
                <a:lnTo>
                  <a:pt x="559488" y="1827905"/>
                </a:lnTo>
                <a:lnTo>
                  <a:pt x="525380" y="1886983"/>
                </a:lnTo>
                <a:lnTo>
                  <a:pt x="501623" y="1873267"/>
                </a:lnTo>
                <a:close/>
                <a:moveTo>
                  <a:pt x="1061295" y="1811440"/>
                </a:moveTo>
                <a:lnTo>
                  <a:pt x="1096991" y="1873267"/>
                </a:lnTo>
                <a:lnTo>
                  <a:pt x="1073234" y="1886983"/>
                </a:lnTo>
                <a:lnTo>
                  <a:pt x="1037699" y="1825434"/>
                </a:lnTo>
                <a:lnTo>
                  <a:pt x="1048813" y="1820428"/>
                </a:lnTo>
                <a:close/>
                <a:moveTo>
                  <a:pt x="356219" y="1625073"/>
                </a:moveTo>
                <a:lnTo>
                  <a:pt x="361224" y="1636188"/>
                </a:lnTo>
                <a:lnTo>
                  <a:pt x="370212" y="1648670"/>
                </a:lnTo>
                <a:lnTo>
                  <a:pt x="311134" y="1682779"/>
                </a:lnTo>
                <a:lnTo>
                  <a:pt x="297418" y="1659022"/>
                </a:lnTo>
                <a:close/>
                <a:moveTo>
                  <a:pt x="1239369" y="1623326"/>
                </a:moveTo>
                <a:lnTo>
                  <a:pt x="1301196" y="1659022"/>
                </a:lnTo>
                <a:lnTo>
                  <a:pt x="1287480" y="1682779"/>
                </a:lnTo>
                <a:lnTo>
                  <a:pt x="1225931" y="1647244"/>
                </a:lnTo>
                <a:lnTo>
                  <a:pt x="1233053" y="1637351"/>
                </a:lnTo>
                <a:close/>
                <a:moveTo>
                  <a:pt x="1299847" y="1371378"/>
                </a:moveTo>
                <a:lnTo>
                  <a:pt x="1370920" y="1371378"/>
                </a:lnTo>
                <a:lnTo>
                  <a:pt x="1370920" y="1398810"/>
                </a:lnTo>
                <a:lnTo>
                  <a:pt x="1299527" y="1398810"/>
                </a:lnTo>
                <a:lnTo>
                  <a:pt x="1301070" y="1383506"/>
                </a:lnTo>
                <a:close/>
                <a:moveTo>
                  <a:pt x="227694" y="1371378"/>
                </a:moveTo>
                <a:lnTo>
                  <a:pt x="295591" y="1371378"/>
                </a:lnTo>
                <a:lnTo>
                  <a:pt x="294368" y="1383506"/>
                </a:lnTo>
                <a:lnTo>
                  <a:pt x="295911" y="1398810"/>
                </a:lnTo>
                <a:lnTo>
                  <a:pt x="227694" y="1398810"/>
                </a:lnTo>
                <a:close/>
                <a:moveTo>
                  <a:pt x="1287481" y="1087409"/>
                </a:moveTo>
                <a:lnTo>
                  <a:pt x="1301197" y="1111166"/>
                </a:lnTo>
                <a:lnTo>
                  <a:pt x="1239369" y="1146862"/>
                </a:lnTo>
                <a:lnTo>
                  <a:pt x="1233053" y="1132837"/>
                </a:lnTo>
                <a:lnTo>
                  <a:pt x="1225930" y="1122946"/>
                </a:lnTo>
                <a:close/>
                <a:moveTo>
                  <a:pt x="311133" y="1087409"/>
                </a:moveTo>
                <a:lnTo>
                  <a:pt x="370212" y="1121518"/>
                </a:lnTo>
                <a:lnTo>
                  <a:pt x="361223" y="1134000"/>
                </a:lnTo>
                <a:lnTo>
                  <a:pt x="356218" y="1145115"/>
                </a:lnTo>
                <a:lnTo>
                  <a:pt x="297417" y="1111166"/>
                </a:lnTo>
                <a:close/>
                <a:moveTo>
                  <a:pt x="795337" y="1012823"/>
                </a:moveTo>
                <a:lnTo>
                  <a:pt x="800100" y="1012823"/>
                </a:lnTo>
                <a:lnTo>
                  <a:pt x="807913" y="1087826"/>
                </a:lnTo>
                <a:lnTo>
                  <a:pt x="816707" y="1091468"/>
                </a:lnTo>
                <a:cubicBezTo>
                  <a:pt x="821160" y="1095921"/>
                  <a:pt x="823914" y="1102073"/>
                  <a:pt x="823914" y="1108868"/>
                </a:cubicBezTo>
                <a:cubicBezTo>
                  <a:pt x="823914" y="1122458"/>
                  <a:pt x="812897" y="1133475"/>
                  <a:pt x="799307" y="1133475"/>
                </a:cubicBezTo>
                <a:cubicBezTo>
                  <a:pt x="785717" y="1133475"/>
                  <a:pt x="774700" y="1122458"/>
                  <a:pt x="774700" y="1108868"/>
                </a:cubicBezTo>
                <a:cubicBezTo>
                  <a:pt x="774700" y="1102073"/>
                  <a:pt x="777454" y="1095921"/>
                  <a:pt x="781907" y="1091468"/>
                </a:cubicBezTo>
                <a:lnTo>
                  <a:pt x="790112" y="1088070"/>
                </a:lnTo>
                <a:close/>
                <a:moveTo>
                  <a:pt x="799306" y="985041"/>
                </a:moveTo>
                <a:cubicBezTo>
                  <a:pt x="729165" y="985041"/>
                  <a:pt x="672305" y="1041901"/>
                  <a:pt x="672305" y="1112042"/>
                </a:cubicBezTo>
                <a:cubicBezTo>
                  <a:pt x="672305" y="1182183"/>
                  <a:pt x="729165" y="1239043"/>
                  <a:pt x="799306" y="1239043"/>
                </a:cubicBezTo>
                <a:cubicBezTo>
                  <a:pt x="869447" y="1239043"/>
                  <a:pt x="926307" y="1182183"/>
                  <a:pt x="926307" y="1112042"/>
                </a:cubicBezTo>
                <a:cubicBezTo>
                  <a:pt x="926307" y="1041901"/>
                  <a:pt x="869447" y="985041"/>
                  <a:pt x="799306" y="985041"/>
                </a:cubicBezTo>
                <a:close/>
                <a:moveTo>
                  <a:pt x="1201859" y="969962"/>
                </a:moveTo>
                <a:lnTo>
                  <a:pt x="1209244" y="977347"/>
                </a:lnTo>
                <a:lnTo>
                  <a:pt x="840242" y="1379253"/>
                </a:lnTo>
                <a:lnTo>
                  <a:pt x="843403" y="1386818"/>
                </a:lnTo>
                <a:lnTo>
                  <a:pt x="838692" y="1398091"/>
                </a:lnTo>
                <a:lnTo>
                  <a:pt x="1104904" y="1682779"/>
                </a:lnTo>
                <a:lnTo>
                  <a:pt x="1099211" y="1688472"/>
                </a:lnTo>
                <a:lnTo>
                  <a:pt x="812555" y="1425285"/>
                </a:lnTo>
                <a:lnTo>
                  <a:pt x="799307" y="1430789"/>
                </a:lnTo>
                <a:cubicBezTo>
                  <a:pt x="788067" y="1430789"/>
                  <a:pt x="776827" y="1426478"/>
                  <a:pt x="768180" y="1417857"/>
                </a:cubicBezTo>
                <a:cubicBezTo>
                  <a:pt x="750888" y="1400613"/>
                  <a:pt x="750888" y="1373023"/>
                  <a:pt x="768180" y="1355779"/>
                </a:cubicBezTo>
                <a:cubicBezTo>
                  <a:pt x="776827" y="1345433"/>
                  <a:pt x="788067" y="1340260"/>
                  <a:pt x="799307" y="1340260"/>
                </a:cubicBezTo>
                <a:lnTo>
                  <a:pt x="803582" y="1342391"/>
                </a:lnTo>
                <a:close/>
                <a:moveTo>
                  <a:pt x="799307" y="955561"/>
                </a:moveTo>
                <a:cubicBezTo>
                  <a:pt x="885730" y="955561"/>
                  <a:pt x="955789" y="1025620"/>
                  <a:pt x="955789" y="1112043"/>
                </a:cubicBezTo>
                <a:cubicBezTo>
                  <a:pt x="955789" y="1198466"/>
                  <a:pt x="885730" y="1268525"/>
                  <a:pt x="799307" y="1268525"/>
                </a:cubicBezTo>
                <a:cubicBezTo>
                  <a:pt x="712884" y="1268525"/>
                  <a:pt x="642825" y="1198466"/>
                  <a:pt x="642825" y="1112043"/>
                </a:cubicBezTo>
                <a:cubicBezTo>
                  <a:pt x="642825" y="1025620"/>
                  <a:pt x="712884" y="955561"/>
                  <a:pt x="799307" y="955561"/>
                </a:cubicBezTo>
                <a:close/>
                <a:moveTo>
                  <a:pt x="1073236" y="883204"/>
                </a:moveTo>
                <a:lnTo>
                  <a:pt x="1096993" y="896920"/>
                </a:lnTo>
                <a:lnTo>
                  <a:pt x="1061296" y="958748"/>
                </a:lnTo>
                <a:lnTo>
                  <a:pt x="1048814" y="949760"/>
                </a:lnTo>
                <a:lnTo>
                  <a:pt x="1037699" y="944755"/>
                </a:lnTo>
                <a:close/>
                <a:moveTo>
                  <a:pt x="525378" y="883204"/>
                </a:moveTo>
                <a:lnTo>
                  <a:pt x="559487" y="942283"/>
                </a:lnTo>
                <a:lnTo>
                  <a:pt x="545462" y="948598"/>
                </a:lnTo>
                <a:lnTo>
                  <a:pt x="535570" y="955721"/>
                </a:lnTo>
                <a:lnTo>
                  <a:pt x="501621" y="896920"/>
                </a:lnTo>
                <a:close/>
                <a:moveTo>
                  <a:pt x="785590" y="813480"/>
                </a:moveTo>
                <a:lnTo>
                  <a:pt x="813022" y="813480"/>
                </a:lnTo>
                <a:lnTo>
                  <a:pt x="813022" y="881698"/>
                </a:lnTo>
                <a:lnTo>
                  <a:pt x="797718" y="880155"/>
                </a:lnTo>
                <a:lnTo>
                  <a:pt x="785590" y="881378"/>
                </a:lnTo>
                <a:close/>
                <a:moveTo>
                  <a:pt x="799307" y="769936"/>
                </a:moveTo>
                <a:cubicBezTo>
                  <a:pt x="457812" y="769936"/>
                  <a:pt x="180975" y="1046062"/>
                  <a:pt x="180975" y="1386680"/>
                </a:cubicBezTo>
                <a:cubicBezTo>
                  <a:pt x="180975" y="1727298"/>
                  <a:pt x="457812" y="2003424"/>
                  <a:pt x="799307" y="2003424"/>
                </a:cubicBezTo>
                <a:cubicBezTo>
                  <a:pt x="1140802" y="2003424"/>
                  <a:pt x="1417639" y="1727298"/>
                  <a:pt x="1417639" y="1386680"/>
                </a:cubicBezTo>
                <a:cubicBezTo>
                  <a:pt x="1417639" y="1046062"/>
                  <a:pt x="1140802" y="769936"/>
                  <a:pt x="799307" y="769936"/>
                </a:cubicBezTo>
                <a:close/>
                <a:moveTo>
                  <a:pt x="797718" y="64263"/>
                </a:moveTo>
                <a:cubicBezTo>
                  <a:pt x="675990" y="64263"/>
                  <a:pt x="577310" y="162943"/>
                  <a:pt x="577310" y="284671"/>
                </a:cubicBezTo>
                <a:cubicBezTo>
                  <a:pt x="577310" y="375967"/>
                  <a:pt x="632818" y="454299"/>
                  <a:pt x="711925" y="487758"/>
                </a:cubicBezTo>
                <a:lnTo>
                  <a:pt x="733427" y="492099"/>
                </a:lnTo>
                <a:lnTo>
                  <a:pt x="733427" y="457199"/>
                </a:lnTo>
                <a:lnTo>
                  <a:pt x="684214" y="457199"/>
                </a:lnTo>
                <a:cubicBezTo>
                  <a:pt x="684214" y="457199"/>
                  <a:pt x="684214" y="457199"/>
                  <a:pt x="684214" y="280773"/>
                </a:cubicBezTo>
                <a:cubicBezTo>
                  <a:pt x="684214" y="249639"/>
                  <a:pt x="712116" y="225424"/>
                  <a:pt x="743505" y="225424"/>
                </a:cubicBezTo>
                <a:cubicBezTo>
                  <a:pt x="743505" y="225424"/>
                  <a:pt x="743505" y="225424"/>
                  <a:pt x="855111" y="225424"/>
                </a:cubicBezTo>
                <a:cubicBezTo>
                  <a:pt x="886500" y="225424"/>
                  <a:pt x="914402" y="249639"/>
                  <a:pt x="914402" y="280773"/>
                </a:cubicBezTo>
                <a:cubicBezTo>
                  <a:pt x="914402" y="280773"/>
                  <a:pt x="914402" y="280773"/>
                  <a:pt x="914402" y="457199"/>
                </a:cubicBezTo>
                <a:lnTo>
                  <a:pt x="868365" y="457199"/>
                </a:lnTo>
                <a:lnTo>
                  <a:pt x="868365" y="490816"/>
                </a:lnTo>
                <a:lnTo>
                  <a:pt x="883511" y="487758"/>
                </a:lnTo>
                <a:cubicBezTo>
                  <a:pt x="962619" y="454299"/>
                  <a:pt x="1018126" y="375967"/>
                  <a:pt x="1018126" y="284671"/>
                </a:cubicBezTo>
                <a:cubicBezTo>
                  <a:pt x="1018126" y="162943"/>
                  <a:pt x="919446" y="64263"/>
                  <a:pt x="797718" y="64263"/>
                </a:cubicBezTo>
                <a:close/>
                <a:moveTo>
                  <a:pt x="797719" y="0"/>
                </a:moveTo>
                <a:cubicBezTo>
                  <a:pt x="954939" y="0"/>
                  <a:pt x="1082391" y="127452"/>
                  <a:pt x="1082391" y="284672"/>
                </a:cubicBezTo>
                <a:cubicBezTo>
                  <a:pt x="1082391" y="402587"/>
                  <a:pt x="1010699" y="503758"/>
                  <a:pt x="908526" y="546973"/>
                </a:cubicBezTo>
                <a:lnTo>
                  <a:pt x="868365" y="559440"/>
                </a:lnTo>
                <a:lnTo>
                  <a:pt x="868365" y="592574"/>
                </a:lnTo>
                <a:lnTo>
                  <a:pt x="962302" y="602025"/>
                </a:lnTo>
                <a:cubicBezTo>
                  <a:pt x="1066575" y="623320"/>
                  <a:pt x="1163466" y="664839"/>
                  <a:pt x="1248682" y="722295"/>
                </a:cubicBezTo>
                <a:lnTo>
                  <a:pt x="1338736" y="796450"/>
                </a:lnTo>
                <a:lnTo>
                  <a:pt x="1409620" y="725566"/>
                </a:lnTo>
                <a:lnTo>
                  <a:pt x="1390651" y="706596"/>
                </a:lnTo>
                <a:cubicBezTo>
                  <a:pt x="1390651" y="706596"/>
                  <a:pt x="1390651" y="706596"/>
                  <a:pt x="1526141" y="567632"/>
                </a:cubicBezTo>
                <a:cubicBezTo>
                  <a:pt x="1533089" y="562421"/>
                  <a:pt x="1541775" y="559816"/>
                  <a:pt x="1550460" y="559816"/>
                </a:cubicBezTo>
                <a:cubicBezTo>
                  <a:pt x="1559145" y="559816"/>
                  <a:pt x="1567830" y="562421"/>
                  <a:pt x="1574779" y="567632"/>
                </a:cubicBezTo>
                <a:cubicBezTo>
                  <a:pt x="1574779" y="567632"/>
                  <a:pt x="1574779" y="567632"/>
                  <a:pt x="1616468" y="612796"/>
                </a:cubicBezTo>
                <a:cubicBezTo>
                  <a:pt x="1630364" y="626692"/>
                  <a:pt x="1630364" y="647537"/>
                  <a:pt x="1616468" y="657959"/>
                </a:cubicBezTo>
                <a:cubicBezTo>
                  <a:pt x="1616468" y="657959"/>
                  <a:pt x="1616468" y="657959"/>
                  <a:pt x="1480978" y="796923"/>
                </a:cubicBezTo>
                <a:lnTo>
                  <a:pt x="1461214" y="777159"/>
                </a:lnTo>
                <a:lnTo>
                  <a:pt x="1390412" y="847961"/>
                </a:lnTo>
                <a:lnTo>
                  <a:pt x="1465008" y="938193"/>
                </a:lnTo>
                <a:cubicBezTo>
                  <a:pt x="1551364" y="1065763"/>
                  <a:pt x="1601788" y="1219551"/>
                  <a:pt x="1601788" y="1385093"/>
                </a:cubicBezTo>
                <a:cubicBezTo>
                  <a:pt x="1601788" y="1826538"/>
                  <a:pt x="1243216" y="2184400"/>
                  <a:pt x="800894" y="2184400"/>
                </a:cubicBezTo>
                <a:cubicBezTo>
                  <a:pt x="358572" y="2184400"/>
                  <a:pt x="0" y="1826538"/>
                  <a:pt x="0" y="1385093"/>
                </a:cubicBezTo>
                <a:cubicBezTo>
                  <a:pt x="0" y="998829"/>
                  <a:pt x="274532" y="676558"/>
                  <a:pt x="639486" y="602025"/>
                </a:cubicBezTo>
                <a:lnTo>
                  <a:pt x="733427" y="592574"/>
                </a:lnTo>
                <a:lnTo>
                  <a:pt x="733427" y="561412"/>
                </a:lnTo>
                <a:lnTo>
                  <a:pt x="686912" y="546973"/>
                </a:lnTo>
                <a:cubicBezTo>
                  <a:pt x="584739" y="503758"/>
                  <a:pt x="513047" y="402587"/>
                  <a:pt x="513047" y="284672"/>
                </a:cubicBezTo>
                <a:cubicBezTo>
                  <a:pt x="513047" y="127452"/>
                  <a:pt x="640499" y="0"/>
                  <a:pt x="79771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Freeform 58"/>
          <p:cNvSpPr>
            <a:spLocks noEditPoints="1"/>
          </p:cNvSpPr>
          <p:nvPr/>
        </p:nvSpPr>
        <p:spPr bwMode="black">
          <a:xfrm>
            <a:off x="6338136" y="2569539"/>
            <a:ext cx="314694" cy="33720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107583" tIns="53792" rIns="107583" bIns="53792" numCol="1" anchor="t" anchorCtr="0" compatLnSpc="1">
            <a:prstTxWarp prst="textNoShape">
              <a:avLst/>
            </a:prstTxWarp>
          </a:bodyPr>
          <a:lstStyle/>
          <a:p>
            <a:pPr marL="0" marR="0" lvl="0" indent="0" defTabSz="1195152" eaLnBrk="1" fontAlgn="auto" latinLnBrk="0" hangingPunct="1">
              <a:lnSpc>
                <a:spcPct val="100000"/>
              </a:lnSpc>
              <a:spcBef>
                <a:spcPts val="0"/>
              </a:spcBef>
              <a:spcAft>
                <a:spcPts val="0"/>
              </a:spcAft>
              <a:buClrTx/>
              <a:buSzTx/>
              <a:buFontTx/>
              <a:buNone/>
              <a:tabLst/>
              <a:defRPr/>
            </a:pPr>
            <a:endParaRPr kumimoji="0" lang="en-US" sz="2091" b="0" i="0" u="none" strike="noStrike" kern="0" cap="none" spc="0" normalizeH="0" baseline="0" noProof="0">
              <a:ln>
                <a:noFill/>
              </a:ln>
              <a:solidFill>
                <a:srgbClr val="FFFFFF"/>
              </a:solidFill>
              <a:effectLst/>
              <a:uLnTx/>
              <a:uFillTx/>
            </a:endParaRPr>
          </a:p>
        </p:txBody>
      </p:sp>
      <p:grpSp>
        <p:nvGrpSpPr>
          <p:cNvPr id="2" name="Group 1"/>
          <p:cNvGrpSpPr/>
          <p:nvPr/>
        </p:nvGrpSpPr>
        <p:grpSpPr>
          <a:xfrm>
            <a:off x="5667891" y="3868243"/>
            <a:ext cx="1220653" cy="834269"/>
            <a:chOff x="5705343" y="3881813"/>
            <a:chExt cx="1245130" cy="850998"/>
          </a:xfrm>
        </p:grpSpPr>
        <p:sp>
          <p:nvSpPr>
            <p:cNvPr id="16" name="Freeform 5"/>
            <p:cNvSpPr>
              <a:spLocks noEditPoints="1"/>
            </p:cNvSpPr>
            <p:nvPr/>
          </p:nvSpPr>
          <p:spPr bwMode="black">
            <a:xfrm>
              <a:off x="5705343" y="3912091"/>
              <a:ext cx="838111" cy="650410"/>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bg1">
                <a:alpha val="22000"/>
              </a:schemeClr>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 name="Freeform 5"/>
            <p:cNvSpPr>
              <a:spLocks noEditPoints="1"/>
            </p:cNvSpPr>
            <p:nvPr/>
          </p:nvSpPr>
          <p:spPr bwMode="black">
            <a:xfrm>
              <a:off x="5771925" y="3979668"/>
              <a:ext cx="970491" cy="75314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bg1">
                <a:alpha val="74000"/>
              </a:schemeClr>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 name="Freeform 5"/>
            <p:cNvSpPr>
              <a:spLocks noEditPoints="1"/>
            </p:cNvSpPr>
            <p:nvPr/>
          </p:nvSpPr>
          <p:spPr bwMode="black">
            <a:xfrm>
              <a:off x="5979982" y="3881813"/>
              <a:ext cx="970491" cy="75314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7" name="Pentagon 26"/>
          <p:cNvSpPr/>
          <p:nvPr/>
        </p:nvSpPr>
        <p:spPr bwMode="auto">
          <a:xfrm>
            <a:off x="5299180" y="526649"/>
            <a:ext cx="6720316" cy="1236453"/>
          </a:xfrm>
          <a:prstGeom prst="homePlate">
            <a:avLst>
              <a:gd name="adj" fmla="val 31212"/>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549" b="0" i="0" u="none" strike="noStrike" kern="0" cap="none" spc="0" normalizeH="0" baseline="0" noProof="0" dirty="0">
                <a:ln>
                  <a:noFill/>
                </a:ln>
                <a:solidFill>
                  <a:schemeClr val="bg1"/>
                </a:solidFill>
                <a:effectLst/>
                <a:uLnTx/>
                <a:uFillTx/>
                <a:latin typeface="+mj-lt"/>
              </a:rPr>
              <a:t>Providing </a:t>
            </a:r>
            <a:r>
              <a:rPr kumimoji="0" lang="en-US" sz="2549"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contextual insights </a:t>
            </a:r>
            <a:r>
              <a:rPr kumimoji="0" lang="en-US" sz="2549" b="0" i="0" u="none" strike="noStrike" kern="0" cap="none" spc="0" normalizeH="0" baseline="0" noProof="0" dirty="0">
                <a:ln>
                  <a:noFill/>
                </a:ln>
                <a:solidFill>
                  <a:schemeClr val="bg1"/>
                </a:solidFill>
                <a:effectLst/>
                <a:uLnTx/>
                <a:uFillTx/>
                <a:latin typeface="+mj-lt"/>
              </a:rPr>
              <a:t>where </a:t>
            </a:r>
            <a:br>
              <a:rPr kumimoji="0" lang="en-US" sz="2549" b="0" i="0" u="none" strike="noStrike" kern="0" cap="none" spc="0" normalizeH="0" baseline="0" noProof="0" dirty="0">
                <a:ln>
                  <a:noFill/>
                </a:ln>
                <a:solidFill>
                  <a:schemeClr val="bg1"/>
                </a:solidFill>
                <a:effectLst/>
                <a:uLnTx/>
                <a:uFillTx/>
                <a:latin typeface="+mj-lt"/>
              </a:rPr>
            </a:br>
            <a:r>
              <a:rPr kumimoji="0" lang="en-US" sz="2549" b="0" i="0" u="none" strike="noStrike" kern="0" cap="none" spc="0" normalizeH="0" baseline="0" noProof="0" dirty="0">
                <a:ln>
                  <a:noFill/>
                </a:ln>
                <a:solidFill>
                  <a:schemeClr val="bg1"/>
                </a:solidFill>
                <a:effectLst/>
                <a:uLnTx/>
                <a:uFillTx/>
                <a:latin typeface="+mj-lt"/>
              </a:rPr>
              <a:t>and when users need them is </a:t>
            </a:r>
            <a:r>
              <a:rPr kumimoji="0" lang="en-US" sz="2549"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challenging</a:t>
            </a:r>
          </a:p>
        </p:txBody>
      </p:sp>
    </p:spTree>
    <p:extLst>
      <p:ext uri="{BB962C8B-B14F-4D97-AF65-F5344CB8AC3E}">
        <p14:creationId xmlns:p14="http://schemas.microsoft.com/office/powerpoint/2010/main" val="1007085601"/>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p:nvPr/>
        </p:nvSpPr>
        <p:spPr>
          <a:xfrm>
            <a:off x="439079" y="2223109"/>
            <a:ext cx="11769659" cy="4634406"/>
          </a:xfrm>
          <a:custGeom>
            <a:avLst/>
            <a:gdLst>
              <a:gd name="connsiteX0" fmla="*/ 0 w 5459413"/>
              <a:gd name="connsiteY0" fmla="*/ 0 h 1116929"/>
              <a:gd name="connsiteX1" fmla="*/ 5459413 w 5459413"/>
              <a:gd name="connsiteY1" fmla="*/ 0 h 1116929"/>
              <a:gd name="connsiteX2" fmla="*/ 5459413 w 5459413"/>
              <a:gd name="connsiteY2" fmla="*/ 1116929 h 1116929"/>
              <a:gd name="connsiteX3" fmla="*/ 0 w 5459413"/>
              <a:gd name="connsiteY3" fmla="*/ 1116929 h 1116929"/>
              <a:gd name="connsiteX4" fmla="*/ 0 w 5459413"/>
              <a:gd name="connsiteY4" fmla="*/ 0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35824 h 1135824"/>
              <a:gd name="connsiteX1" fmla="*/ 5459413 w 5459413"/>
              <a:gd name="connsiteY1" fmla="*/ 18895 h 1135824"/>
              <a:gd name="connsiteX2" fmla="*/ 5459413 w 5459413"/>
              <a:gd name="connsiteY2" fmla="*/ 1135824 h 1135824"/>
              <a:gd name="connsiteX3" fmla="*/ 0 w 5459413"/>
              <a:gd name="connsiteY3" fmla="*/ 1135824 h 1135824"/>
            </a:gdLst>
            <a:ahLst/>
            <a:cxnLst>
              <a:cxn ang="0">
                <a:pos x="connsiteX0" y="connsiteY0"/>
              </a:cxn>
              <a:cxn ang="0">
                <a:pos x="connsiteX1" y="connsiteY1"/>
              </a:cxn>
              <a:cxn ang="0">
                <a:pos x="connsiteX2" y="connsiteY2"/>
              </a:cxn>
              <a:cxn ang="0">
                <a:pos x="connsiteX3" y="connsiteY3"/>
              </a:cxn>
            </a:cxnLst>
            <a:rect l="l" t="t" r="r" b="b"/>
            <a:pathLst>
              <a:path w="5459413" h="1135824">
                <a:moveTo>
                  <a:pt x="0" y="1135824"/>
                </a:moveTo>
                <a:cubicBezTo>
                  <a:pt x="2837721" y="1136176"/>
                  <a:pt x="2763166" y="-171238"/>
                  <a:pt x="5459413" y="18895"/>
                </a:cubicBezTo>
                <a:lnTo>
                  <a:pt x="5459413" y="1135824"/>
                </a:lnTo>
                <a:lnTo>
                  <a:pt x="0" y="1135824"/>
                </a:lnTo>
                <a:close/>
              </a:path>
            </a:pathLst>
          </a:custGeom>
          <a:solidFill>
            <a:schemeClr val="bg1">
              <a:lumMod val="50000"/>
              <a:alpha val="45000"/>
            </a:schemeClr>
          </a:solidFill>
          <a:ln w="12700" cap="flat" cmpd="sng" algn="ctr">
            <a:no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ndParaRPr>
          </a:p>
        </p:txBody>
      </p:sp>
      <p:sp>
        <p:nvSpPr>
          <p:cNvPr id="14" name="Rectangle 3"/>
          <p:cNvSpPr/>
          <p:nvPr/>
        </p:nvSpPr>
        <p:spPr>
          <a:xfrm>
            <a:off x="439079" y="3301147"/>
            <a:ext cx="11769659" cy="3556365"/>
          </a:xfrm>
          <a:custGeom>
            <a:avLst/>
            <a:gdLst>
              <a:gd name="connsiteX0" fmla="*/ 0 w 5459413"/>
              <a:gd name="connsiteY0" fmla="*/ 0 h 1116929"/>
              <a:gd name="connsiteX1" fmla="*/ 5459413 w 5459413"/>
              <a:gd name="connsiteY1" fmla="*/ 0 h 1116929"/>
              <a:gd name="connsiteX2" fmla="*/ 5459413 w 5459413"/>
              <a:gd name="connsiteY2" fmla="*/ 1116929 h 1116929"/>
              <a:gd name="connsiteX3" fmla="*/ 0 w 5459413"/>
              <a:gd name="connsiteY3" fmla="*/ 1116929 h 1116929"/>
              <a:gd name="connsiteX4" fmla="*/ 0 w 5459413"/>
              <a:gd name="connsiteY4" fmla="*/ 0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35824 h 1135824"/>
              <a:gd name="connsiteX1" fmla="*/ 5459413 w 5459413"/>
              <a:gd name="connsiteY1" fmla="*/ 18895 h 1135824"/>
              <a:gd name="connsiteX2" fmla="*/ 5459413 w 5459413"/>
              <a:gd name="connsiteY2" fmla="*/ 1135824 h 1135824"/>
              <a:gd name="connsiteX3" fmla="*/ 0 w 5459413"/>
              <a:gd name="connsiteY3" fmla="*/ 1135824 h 1135824"/>
            </a:gdLst>
            <a:ahLst/>
            <a:cxnLst>
              <a:cxn ang="0">
                <a:pos x="connsiteX0" y="connsiteY0"/>
              </a:cxn>
              <a:cxn ang="0">
                <a:pos x="connsiteX1" y="connsiteY1"/>
              </a:cxn>
              <a:cxn ang="0">
                <a:pos x="connsiteX2" y="connsiteY2"/>
              </a:cxn>
              <a:cxn ang="0">
                <a:pos x="connsiteX3" y="connsiteY3"/>
              </a:cxn>
            </a:cxnLst>
            <a:rect l="l" t="t" r="r" b="b"/>
            <a:pathLst>
              <a:path w="5459413" h="1135824">
                <a:moveTo>
                  <a:pt x="0" y="1135824"/>
                </a:moveTo>
                <a:cubicBezTo>
                  <a:pt x="2837721" y="1136176"/>
                  <a:pt x="2763166" y="-171238"/>
                  <a:pt x="5459413" y="18895"/>
                </a:cubicBezTo>
                <a:lnTo>
                  <a:pt x="5459413" y="1135824"/>
                </a:lnTo>
                <a:lnTo>
                  <a:pt x="0" y="1135824"/>
                </a:lnTo>
                <a:close/>
              </a:path>
            </a:pathLst>
          </a:custGeom>
          <a:solidFill>
            <a:schemeClr val="bg1">
              <a:lumMod val="50000"/>
              <a:alpha val="51000"/>
            </a:schemeClr>
          </a:solidFill>
          <a:ln w="12700" cap="flat" cmpd="sng" algn="ctr">
            <a:no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ndParaRPr>
          </a:p>
        </p:txBody>
      </p:sp>
      <p:sp>
        <p:nvSpPr>
          <p:cNvPr id="15" name="Rectangle 3"/>
          <p:cNvSpPr/>
          <p:nvPr/>
        </p:nvSpPr>
        <p:spPr>
          <a:xfrm>
            <a:off x="439077" y="4444338"/>
            <a:ext cx="11769659" cy="2413173"/>
          </a:xfrm>
          <a:custGeom>
            <a:avLst/>
            <a:gdLst>
              <a:gd name="connsiteX0" fmla="*/ 0 w 5459413"/>
              <a:gd name="connsiteY0" fmla="*/ 0 h 1116929"/>
              <a:gd name="connsiteX1" fmla="*/ 5459413 w 5459413"/>
              <a:gd name="connsiteY1" fmla="*/ 0 h 1116929"/>
              <a:gd name="connsiteX2" fmla="*/ 5459413 w 5459413"/>
              <a:gd name="connsiteY2" fmla="*/ 1116929 h 1116929"/>
              <a:gd name="connsiteX3" fmla="*/ 0 w 5459413"/>
              <a:gd name="connsiteY3" fmla="*/ 1116929 h 1116929"/>
              <a:gd name="connsiteX4" fmla="*/ 0 w 5459413"/>
              <a:gd name="connsiteY4" fmla="*/ 0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35824 h 1135824"/>
              <a:gd name="connsiteX1" fmla="*/ 5459413 w 5459413"/>
              <a:gd name="connsiteY1" fmla="*/ 18895 h 1135824"/>
              <a:gd name="connsiteX2" fmla="*/ 5459413 w 5459413"/>
              <a:gd name="connsiteY2" fmla="*/ 1135824 h 1135824"/>
              <a:gd name="connsiteX3" fmla="*/ 0 w 5459413"/>
              <a:gd name="connsiteY3" fmla="*/ 1135824 h 1135824"/>
            </a:gdLst>
            <a:ahLst/>
            <a:cxnLst>
              <a:cxn ang="0">
                <a:pos x="connsiteX0" y="connsiteY0"/>
              </a:cxn>
              <a:cxn ang="0">
                <a:pos x="connsiteX1" y="connsiteY1"/>
              </a:cxn>
              <a:cxn ang="0">
                <a:pos x="connsiteX2" y="connsiteY2"/>
              </a:cxn>
              <a:cxn ang="0">
                <a:pos x="connsiteX3" y="connsiteY3"/>
              </a:cxn>
            </a:cxnLst>
            <a:rect l="l" t="t" r="r" b="b"/>
            <a:pathLst>
              <a:path w="5459413" h="1135824">
                <a:moveTo>
                  <a:pt x="0" y="1135824"/>
                </a:moveTo>
                <a:cubicBezTo>
                  <a:pt x="2837721" y="1136176"/>
                  <a:pt x="2763166" y="-171238"/>
                  <a:pt x="5459413" y="18895"/>
                </a:cubicBezTo>
                <a:lnTo>
                  <a:pt x="5459413" y="1135824"/>
                </a:lnTo>
                <a:lnTo>
                  <a:pt x="0" y="1135824"/>
                </a:lnTo>
                <a:close/>
              </a:path>
            </a:pathLst>
          </a:custGeom>
          <a:solidFill>
            <a:schemeClr val="bg1">
              <a:lumMod val="50000"/>
              <a:alpha val="52000"/>
            </a:schemeClr>
          </a:solidFill>
          <a:ln w="12700" cap="flat" cmpd="sng" algn="ctr">
            <a:no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ndParaRPr>
          </a:p>
        </p:txBody>
      </p:sp>
      <p:sp>
        <p:nvSpPr>
          <p:cNvPr id="16" name="Rectangle 3"/>
          <p:cNvSpPr/>
          <p:nvPr/>
        </p:nvSpPr>
        <p:spPr>
          <a:xfrm>
            <a:off x="439077" y="5596603"/>
            <a:ext cx="11769659" cy="1260905"/>
          </a:xfrm>
          <a:custGeom>
            <a:avLst/>
            <a:gdLst>
              <a:gd name="connsiteX0" fmla="*/ 0 w 5459413"/>
              <a:gd name="connsiteY0" fmla="*/ 0 h 1116929"/>
              <a:gd name="connsiteX1" fmla="*/ 5459413 w 5459413"/>
              <a:gd name="connsiteY1" fmla="*/ 0 h 1116929"/>
              <a:gd name="connsiteX2" fmla="*/ 5459413 w 5459413"/>
              <a:gd name="connsiteY2" fmla="*/ 1116929 h 1116929"/>
              <a:gd name="connsiteX3" fmla="*/ 0 w 5459413"/>
              <a:gd name="connsiteY3" fmla="*/ 1116929 h 1116929"/>
              <a:gd name="connsiteX4" fmla="*/ 0 w 5459413"/>
              <a:gd name="connsiteY4" fmla="*/ 0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35824 h 1135824"/>
              <a:gd name="connsiteX1" fmla="*/ 5459413 w 5459413"/>
              <a:gd name="connsiteY1" fmla="*/ 18895 h 1135824"/>
              <a:gd name="connsiteX2" fmla="*/ 5459413 w 5459413"/>
              <a:gd name="connsiteY2" fmla="*/ 1135824 h 1135824"/>
              <a:gd name="connsiteX3" fmla="*/ 0 w 5459413"/>
              <a:gd name="connsiteY3" fmla="*/ 1135824 h 1135824"/>
            </a:gdLst>
            <a:ahLst/>
            <a:cxnLst>
              <a:cxn ang="0">
                <a:pos x="connsiteX0" y="connsiteY0"/>
              </a:cxn>
              <a:cxn ang="0">
                <a:pos x="connsiteX1" y="connsiteY1"/>
              </a:cxn>
              <a:cxn ang="0">
                <a:pos x="connsiteX2" y="connsiteY2"/>
              </a:cxn>
              <a:cxn ang="0">
                <a:pos x="connsiteX3" y="connsiteY3"/>
              </a:cxn>
            </a:cxnLst>
            <a:rect l="l" t="t" r="r" b="b"/>
            <a:pathLst>
              <a:path w="5459413" h="1135824">
                <a:moveTo>
                  <a:pt x="0" y="1135824"/>
                </a:moveTo>
                <a:cubicBezTo>
                  <a:pt x="2837721" y="1136176"/>
                  <a:pt x="2763166" y="-171238"/>
                  <a:pt x="5459413" y="18895"/>
                </a:cubicBezTo>
                <a:lnTo>
                  <a:pt x="5459413" y="1135824"/>
                </a:lnTo>
                <a:lnTo>
                  <a:pt x="0" y="1135824"/>
                </a:ln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ndParaRPr>
          </a:p>
        </p:txBody>
      </p:sp>
      <p:grpSp>
        <p:nvGrpSpPr>
          <p:cNvPr id="356" name="Group 355"/>
          <p:cNvGrpSpPr/>
          <p:nvPr/>
        </p:nvGrpSpPr>
        <p:grpSpPr>
          <a:xfrm>
            <a:off x="439072" y="2184747"/>
            <a:ext cx="11769648" cy="4637265"/>
            <a:chOff x="1718830" y="2604045"/>
            <a:chExt cx="9524604" cy="3752713"/>
          </a:xfrm>
          <a:solidFill>
            <a:schemeClr val="bg1">
              <a:alpha val="14000"/>
            </a:schemeClr>
          </a:solidFill>
        </p:grpSpPr>
        <p:grpSp>
          <p:nvGrpSpPr>
            <p:cNvPr id="357" name="Group 356"/>
            <p:cNvGrpSpPr/>
            <p:nvPr/>
          </p:nvGrpSpPr>
          <p:grpSpPr>
            <a:xfrm>
              <a:off x="1718830" y="6177844"/>
              <a:ext cx="9472137" cy="178914"/>
              <a:chOff x="34439" y="3181226"/>
              <a:chExt cx="12103357" cy="228614"/>
            </a:xfrm>
            <a:grpFill/>
          </p:grpSpPr>
          <p:sp>
            <p:nvSpPr>
              <p:cNvPr id="556" name="Freeform 555"/>
              <p:cNvSpPr/>
              <p:nvPr/>
            </p:nvSpPr>
            <p:spPr>
              <a:xfrm>
                <a:off x="2250023" y="3184043"/>
                <a:ext cx="9270192" cy="222980"/>
              </a:xfrm>
              <a:custGeom>
                <a:avLst/>
                <a:gdLst>
                  <a:gd name="connsiteX0" fmla="*/ 9205705 w 9270192"/>
                  <a:gd name="connsiteY0" fmla="*/ 0 h 222980"/>
                  <a:gd name="connsiteX1" fmla="*/ 9250554 w 9270192"/>
                  <a:gd name="connsiteY1" fmla="*/ 39022 h 222980"/>
                  <a:gd name="connsiteX2" fmla="*/ 9250554 w 9270192"/>
                  <a:gd name="connsiteY2" fmla="*/ 75382 h 222980"/>
                  <a:gd name="connsiteX3" fmla="*/ 9270192 w 9270192"/>
                  <a:gd name="connsiteY3" fmla="*/ 102242 h 222980"/>
                  <a:gd name="connsiteX4" fmla="*/ 9270192 w 9270192"/>
                  <a:gd name="connsiteY4" fmla="*/ 120739 h 222980"/>
                  <a:gd name="connsiteX5" fmla="*/ 9250554 w 9270192"/>
                  <a:gd name="connsiteY5" fmla="*/ 147091 h 222980"/>
                  <a:gd name="connsiteX6" fmla="*/ 9250554 w 9270192"/>
                  <a:gd name="connsiteY6" fmla="*/ 184466 h 222980"/>
                  <a:gd name="connsiteX7" fmla="*/ 9205705 w 9270192"/>
                  <a:gd name="connsiteY7" fmla="*/ 222980 h 222980"/>
                  <a:gd name="connsiteX8" fmla="*/ 9205705 w 9270192"/>
                  <a:gd name="connsiteY8" fmla="*/ 203469 h 222980"/>
                  <a:gd name="connsiteX9" fmla="*/ 9221352 w 9270192"/>
                  <a:gd name="connsiteY9" fmla="*/ 197388 h 222980"/>
                  <a:gd name="connsiteX10" fmla="*/ 9225976 w 9270192"/>
                  <a:gd name="connsiteY10" fmla="*/ 178131 h 222980"/>
                  <a:gd name="connsiteX11" fmla="*/ 9225976 w 9270192"/>
                  <a:gd name="connsiteY11" fmla="*/ 142784 h 222980"/>
                  <a:gd name="connsiteX12" fmla="*/ 9250935 w 9270192"/>
                  <a:gd name="connsiteY12" fmla="*/ 111490 h 222980"/>
                  <a:gd name="connsiteX13" fmla="*/ 9250935 w 9270192"/>
                  <a:gd name="connsiteY13" fmla="*/ 111110 h 222980"/>
                  <a:gd name="connsiteX14" fmla="*/ 9225976 w 9270192"/>
                  <a:gd name="connsiteY14" fmla="*/ 79563 h 222980"/>
                  <a:gd name="connsiteX15" fmla="*/ 9225976 w 9270192"/>
                  <a:gd name="connsiteY15" fmla="*/ 43836 h 222980"/>
                  <a:gd name="connsiteX16" fmla="*/ 9205705 w 9270192"/>
                  <a:gd name="connsiteY16" fmla="*/ 19638 h 222980"/>
                  <a:gd name="connsiteX17" fmla="*/ 9188221 w 9270192"/>
                  <a:gd name="connsiteY17" fmla="*/ 0 h 222980"/>
                  <a:gd name="connsiteX18" fmla="*/ 9188221 w 9270192"/>
                  <a:gd name="connsiteY18" fmla="*/ 19638 h 222980"/>
                  <a:gd name="connsiteX19" fmla="*/ 9168077 w 9270192"/>
                  <a:gd name="connsiteY19" fmla="*/ 43836 h 222980"/>
                  <a:gd name="connsiteX20" fmla="*/ 9168077 w 9270192"/>
                  <a:gd name="connsiteY20" fmla="*/ 79563 h 222980"/>
                  <a:gd name="connsiteX21" fmla="*/ 9142865 w 9270192"/>
                  <a:gd name="connsiteY21" fmla="*/ 111110 h 222980"/>
                  <a:gd name="connsiteX22" fmla="*/ 9142865 w 9270192"/>
                  <a:gd name="connsiteY22" fmla="*/ 111490 h 222980"/>
                  <a:gd name="connsiteX23" fmla="*/ 9168077 w 9270192"/>
                  <a:gd name="connsiteY23" fmla="*/ 142784 h 222980"/>
                  <a:gd name="connsiteX24" fmla="*/ 9168077 w 9270192"/>
                  <a:gd name="connsiteY24" fmla="*/ 178131 h 222980"/>
                  <a:gd name="connsiteX25" fmla="*/ 9172575 w 9270192"/>
                  <a:gd name="connsiteY25" fmla="*/ 197451 h 222980"/>
                  <a:gd name="connsiteX26" fmla="*/ 9188221 w 9270192"/>
                  <a:gd name="connsiteY26" fmla="*/ 203469 h 222980"/>
                  <a:gd name="connsiteX27" fmla="*/ 9188221 w 9270192"/>
                  <a:gd name="connsiteY27" fmla="*/ 222980 h 222980"/>
                  <a:gd name="connsiteX28" fmla="*/ 9143118 w 9270192"/>
                  <a:gd name="connsiteY28" fmla="*/ 184466 h 222980"/>
                  <a:gd name="connsiteX29" fmla="*/ 9143118 w 9270192"/>
                  <a:gd name="connsiteY29" fmla="*/ 147091 h 222980"/>
                  <a:gd name="connsiteX30" fmla="*/ 9123354 w 9270192"/>
                  <a:gd name="connsiteY30" fmla="*/ 120739 h 222980"/>
                  <a:gd name="connsiteX31" fmla="*/ 9123354 w 9270192"/>
                  <a:gd name="connsiteY31" fmla="*/ 102242 h 222980"/>
                  <a:gd name="connsiteX32" fmla="*/ 9143118 w 9270192"/>
                  <a:gd name="connsiteY32" fmla="*/ 75382 h 222980"/>
                  <a:gd name="connsiteX33" fmla="*/ 9143118 w 9270192"/>
                  <a:gd name="connsiteY33" fmla="*/ 39022 h 222980"/>
                  <a:gd name="connsiteX34" fmla="*/ 9188221 w 9270192"/>
                  <a:gd name="connsiteY34" fmla="*/ 0 h 222980"/>
                  <a:gd name="connsiteX35" fmla="*/ 6147040 w 9270192"/>
                  <a:gd name="connsiteY35" fmla="*/ 0 h 222980"/>
                  <a:gd name="connsiteX36" fmla="*/ 6191889 w 9270192"/>
                  <a:gd name="connsiteY36" fmla="*/ 39022 h 222980"/>
                  <a:gd name="connsiteX37" fmla="*/ 6191889 w 9270192"/>
                  <a:gd name="connsiteY37" fmla="*/ 75382 h 222980"/>
                  <a:gd name="connsiteX38" fmla="*/ 6211527 w 9270192"/>
                  <a:gd name="connsiteY38" fmla="*/ 102242 h 222980"/>
                  <a:gd name="connsiteX39" fmla="*/ 6211527 w 9270192"/>
                  <a:gd name="connsiteY39" fmla="*/ 120739 h 222980"/>
                  <a:gd name="connsiteX40" fmla="*/ 6191889 w 9270192"/>
                  <a:gd name="connsiteY40" fmla="*/ 147091 h 222980"/>
                  <a:gd name="connsiteX41" fmla="*/ 6191889 w 9270192"/>
                  <a:gd name="connsiteY41" fmla="*/ 184466 h 222980"/>
                  <a:gd name="connsiteX42" fmla="*/ 6147040 w 9270192"/>
                  <a:gd name="connsiteY42" fmla="*/ 222980 h 222980"/>
                  <a:gd name="connsiteX43" fmla="*/ 6147040 w 9270192"/>
                  <a:gd name="connsiteY43" fmla="*/ 203469 h 222980"/>
                  <a:gd name="connsiteX44" fmla="*/ 6162687 w 9270192"/>
                  <a:gd name="connsiteY44" fmla="*/ 197388 h 222980"/>
                  <a:gd name="connsiteX45" fmla="*/ 6167311 w 9270192"/>
                  <a:gd name="connsiteY45" fmla="*/ 178131 h 222980"/>
                  <a:gd name="connsiteX46" fmla="*/ 6167311 w 9270192"/>
                  <a:gd name="connsiteY46" fmla="*/ 142784 h 222980"/>
                  <a:gd name="connsiteX47" fmla="*/ 6192270 w 9270192"/>
                  <a:gd name="connsiteY47" fmla="*/ 111490 h 222980"/>
                  <a:gd name="connsiteX48" fmla="*/ 6192270 w 9270192"/>
                  <a:gd name="connsiteY48" fmla="*/ 111110 h 222980"/>
                  <a:gd name="connsiteX49" fmla="*/ 6167311 w 9270192"/>
                  <a:gd name="connsiteY49" fmla="*/ 79563 h 222980"/>
                  <a:gd name="connsiteX50" fmla="*/ 6167311 w 9270192"/>
                  <a:gd name="connsiteY50" fmla="*/ 43836 h 222980"/>
                  <a:gd name="connsiteX51" fmla="*/ 6147040 w 9270192"/>
                  <a:gd name="connsiteY51" fmla="*/ 19638 h 222980"/>
                  <a:gd name="connsiteX52" fmla="*/ 6129556 w 9270192"/>
                  <a:gd name="connsiteY52" fmla="*/ 0 h 222980"/>
                  <a:gd name="connsiteX53" fmla="*/ 6129556 w 9270192"/>
                  <a:gd name="connsiteY53" fmla="*/ 19638 h 222980"/>
                  <a:gd name="connsiteX54" fmla="*/ 6109412 w 9270192"/>
                  <a:gd name="connsiteY54" fmla="*/ 43836 h 222980"/>
                  <a:gd name="connsiteX55" fmla="*/ 6109412 w 9270192"/>
                  <a:gd name="connsiteY55" fmla="*/ 79563 h 222980"/>
                  <a:gd name="connsiteX56" fmla="*/ 6084200 w 9270192"/>
                  <a:gd name="connsiteY56" fmla="*/ 111110 h 222980"/>
                  <a:gd name="connsiteX57" fmla="*/ 6084200 w 9270192"/>
                  <a:gd name="connsiteY57" fmla="*/ 111490 h 222980"/>
                  <a:gd name="connsiteX58" fmla="*/ 6109412 w 9270192"/>
                  <a:gd name="connsiteY58" fmla="*/ 142784 h 222980"/>
                  <a:gd name="connsiteX59" fmla="*/ 6109412 w 9270192"/>
                  <a:gd name="connsiteY59" fmla="*/ 178131 h 222980"/>
                  <a:gd name="connsiteX60" fmla="*/ 6113910 w 9270192"/>
                  <a:gd name="connsiteY60" fmla="*/ 197451 h 222980"/>
                  <a:gd name="connsiteX61" fmla="*/ 6129556 w 9270192"/>
                  <a:gd name="connsiteY61" fmla="*/ 203469 h 222980"/>
                  <a:gd name="connsiteX62" fmla="*/ 6129556 w 9270192"/>
                  <a:gd name="connsiteY62" fmla="*/ 222980 h 222980"/>
                  <a:gd name="connsiteX63" fmla="*/ 6084454 w 9270192"/>
                  <a:gd name="connsiteY63" fmla="*/ 184466 h 222980"/>
                  <a:gd name="connsiteX64" fmla="*/ 6084454 w 9270192"/>
                  <a:gd name="connsiteY64" fmla="*/ 147091 h 222980"/>
                  <a:gd name="connsiteX65" fmla="*/ 6064689 w 9270192"/>
                  <a:gd name="connsiteY65" fmla="*/ 120739 h 222980"/>
                  <a:gd name="connsiteX66" fmla="*/ 6064689 w 9270192"/>
                  <a:gd name="connsiteY66" fmla="*/ 102242 h 222980"/>
                  <a:gd name="connsiteX67" fmla="*/ 6084454 w 9270192"/>
                  <a:gd name="connsiteY67" fmla="*/ 75382 h 222980"/>
                  <a:gd name="connsiteX68" fmla="*/ 6084454 w 9270192"/>
                  <a:gd name="connsiteY68" fmla="*/ 39022 h 222980"/>
                  <a:gd name="connsiteX69" fmla="*/ 6129556 w 9270192"/>
                  <a:gd name="connsiteY69" fmla="*/ 0 h 222980"/>
                  <a:gd name="connsiteX70" fmla="*/ 3141038 w 9270192"/>
                  <a:gd name="connsiteY70" fmla="*/ 0 h 222980"/>
                  <a:gd name="connsiteX71" fmla="*/ 3185888 w 9270192"/>
                  <a:gd name="connsiteY71" fmla="*/ 39022 h 222980"/>
                  <a:gd name="connsiteX72" fmla="*/ 3185888 w 9270192"/>
                  <a:gd name="connsiteY72" fmla="*/ 75382 h 222980"/>
                  <a:gd name="connsiteX73" fmla="*/ 3205525 w 9270192"/>
                  <a:gd name="connsiteY73" fmla="*/ 102242 h 222980"/>
                  <a:gd name="connsiteX74" fmla="*/ 3205525 w 9270192"/>
                  <a:gd name="connsiteY74" fmla="*/ 120739 h 222980"/>
                  <a:gd name="connsiteX75" fmla="*/ 3185888 w 9270192"/>
                  <a:gd name="connsiteY75" fmla="*/ 147091 h 222980"/>
                  <a:gd name="connsiteX76" fmla="*/ 3185888 w 9270192"/>
                  <a:gd name="connsiteY76" fmla="*/ 184466 h 222980"/>
                  <a:gd name="connsiteX77" fmla="*/ 3141038 w 9270192"/>
                  <a:gd name="connsiteY77" fmla="*/ 222980 h 222980"/>
                  <a:gd name="connsiteX78" fmla="*/ 3141038 w 9270192"/>
                  <a:gd name="connsiteY78" fmla="*/ 203469 h 222980"/>
                  <a:gd name="connsiteX79" fmla="*/ 3156685 w 9270192"/>
                  <a:gd name="connsiteY79" fmla="*/ 197388 h 222980"/>
                  <a:gd name="connsiteX80" fmla="*/ 3161309 w 9270192"/>
                  <a:gd name="connsiteY80" fmla="*/ 178131 h 222980"/>
                  <a:gd name="connsiteX81" fmla="*/ 3161309 w 9270192"/>
                  <a:gd name="connsiteY81" fmla="*/ 142784 h 222980"/>
                  <a:gd name="connsiteX82" fmla="*/ 3186268 w 9270192"/>
                  <a:gd name="connsiteY82" fmla="*/ 111490 h 222980"/>
                  <a:gd name="connsiteX83" fmla="*/ 3186268 w 9270192"/>
                  <a:gd name="connsiteY83" fmla="*/ 111110 h 222980"/>
                  <a:gd name="connsiteX84" fmla="*/ 3161309 w 9270192"/>
                  <a:gd name="connsiteY84" fmla="*/ 79563 h 222980"/>
                  <a:gd name="connsiteX85" fmla="*/ 3161309 w 9270192"/>
                  <a:gd name="connsiteY85" fmla="*/ 43836 h 222980"/>
                  <a:gd name="connsiteX86" fmla="*/ 3141038 w 9270192"/>
                  <a:gd name="connsiteY86" fmla="*/ 19638 h 222980"/>
                  <a:gd name="connsiteX87" fmla="*/ 3123554 w 9270192"/>
                  <a:gd name="connsiteY87" fmla="*/ 0 h 222980"/>
                  <a:gd name="connsiteX88" fmla="*/ 3123554 w 9270192"/>
                  <a:gd name="connsiteY88" fmla="*/ 19638 h 222980"/>
                  <a:gd name="connsiteX89" fmla="*/ 3103410 w 9270192"/>
                  <a:gd name="connsiteY89" fmla="*/ 43836 h 222980"/>
                  <a:gd name="connsiteX90" fmla="*/ 3103410 w 9270192"/>
                  <a:gd name="connsiteY90" fmla="*/ 79563 h 222980"/>
                  <a:gd name="connsiteX91" fmla="*/ 3078198 w 9270192"/>
                  <a:gd name="connsiteY91" fmla="*/ 111110 h 222980"/>
                  <a:gd name="connsiteX92" fmla="*/ 3078198 w 9270192"/>
                  <a:gd name="connsiteY92" fmla="*/ 111490 h 222980"/>
                  <a:gd name="connsiteX93" fmla="*/ 3103410 w 9270192"/>
                  <a:gd name="connsiteY93" fmla="*/ 142784 h 222980"/>
                  <a:gd name="connsiteX94" fmla="*/ 3103410 w 9270192"/>
                  <a:gd name="connsiteY94" fmla="*/ 178131 h 222980"/>
                  <a:gd name="connsiteX95" fmla="*/ 3107908 w 9270192"/>
                  <a:gd name="connsiteY95" fmla="*/ 197451 h 222980"/>
                  <a:gd name="connsiteX96" fmla="*/ 3123554 w 9270192"/>
                  <a:gd name="connsiteY96" fmla="*/ 203469 h 222980"/>
                  <a:gd name="connsiteX97" fmla="*/ 3123554 w 9270192"/>
                  <a:gd name="connsiteY97" fmla="*/ 222980 h 222980"/>
                  <a:gd name="connsiteX98" fmla="*/ 3078452 w 9270192"/>
                  <a:gd name="connsiteY98" fmla="*/ 184466 h 222980"/>
                  <a:gd name="connsiteX99" fmla="*/ 3078452 w 9270192"/>
                  <a:gd name="connsiteY99" fmla="*/ 147091 h 222980"/>
                  <a:gd name="connsiteX100" fmla="*/ 3058687 w 9270192"/>
                  <a:gd name="connsiteY100" fmla="*/ 120739 h 222980"/>
                  <a:gd name="connsiteX101" fmla="*/ 3058687 w 9270192"/>
                  <a:gd name="connsiteY101" fmla="*/ 102242 h 222980"/>
                  <a:gd name="connsiteX102" fmla="*/ 3078452 w 9270192"/>
                  <a:gd name="connsiteY102" fmla="*/ 75382 h 222980"/>
                  <a:gd name="connsiteX103" fmla="*/ 3078452 w 9270192"/>
                  <a:gd name="connsiteY103" fmla="*/ 39022 h 222980"/>
                  <a:gd name="connsiteX104" fmla="*/ 3123554 w 9270192"/>
                  <a:gd name="connsiteY104" fmla="*/ 0 h 222980"/>
                  <a:gd name="connsiteX105" fmla="*/ 82351 w 9270192"/>
                  <a:gd name="connsiteY105" fmla="*/ 0 h 222980"/>
                  <a:gd name="connsiteX106" fmla="*/ 127200 w 9270192"/>
                  <a:gd name="connsiteY106" fmla="*/ 39022 h 222980"/>
                  <a:gd name="connsiteX107" fmla="*/ 127200 w 9270192"/>
                  <a:gd name="connsiteY107" fmla="*/ 75382 h 222980"/>
                  <a:gd name="connsiteX108" fmla="*/ 146838 w 9270192"/>
                  <a:gd name="connsiteY108" fmla="*/ 102242 h 222980"/>
                  <a:gd name="connsiteX109" fmla="*/ 146838 w 9270192"/>
                  <a:gd name="connsiteY109" fmla="*/ 120739 h 222980"/>
                  <a:gd name="connsiteX110" fmla="*/ 127200 w 9270192"/>
                  <a:gd name="connsiteY110" fmla="*/ 147091 h 222980"/>
                  <a:gd name="connsiteX111" fmla="*/ 127200 w 9270192"/>
                  <a:gd name="connsiteY111" fmla="*/ 184466 h 222980"/>
                  <a:gd name="connsiteX112" fmla="*/ 82351 w 9270192"/>
                  <a:gd name="connsiteY112" fmla="*/ 222980 h 222980"/>
                  <a:gd name="connsiteX113" fmla="*/ 82351 w 9270192"/>
                  <a:gd name="connsiteY113" fmla="*/ 203469 h 222980"/>
                  <a:gd name="connsiteX114" fmla="*/ 97998 w 9270192"/>
                  <a:gd name="connsiteY114" fmla="*/ 197388 h 222980"/>
                  <a:gd name="connsiteX115" fmla="*/ 102622 w 9270192"/>
                  <a:gd name="connsiteY115" fmla="*/ 178131 h 222980"/>
                  <a:gd name="connsiteX116" fmla="*/ 102622 w 9270192"/>
                  <a:gd name="connsiteY116" fmla="*/ 142784 h 222980"/>
                  <a:gd name="connsiteX117" fmla="*/ 127580 w 9270192"/>
                  <a:gd name="connsiteY117" fmla="*/ 111490 h 222980"/>
                  <a:gd name="connsiteX118" fmla="*/ 127580 w 9270192"/>
                  <a:gd name="connsiteY118" fmla="*/ 111110 h 222980"/>
                  <a:gd name="connsiteX119" fmla="*/ 102622 w 9270192"/>
                  <a:gd name="connsiteY119" fmla="*/ 79563 h 222980"/>
                  <a:gd name="connsiteX120" fmla="*/ 102622 w 9270192"/>
                  <a:gd name="connsiteY120" fmla="*/ 43836 h 222980"/>
                  <a:gd name="connsiteX121" fmla="*/ 82351 w 9270192"/>
                  <a:gd name="connsiteY121" fmla="*/ 19638 h 222980"/>
                  <a:gd name="connsiteX122" fmla="*/ 64867 w 9270192"/>
                  <a:gd name="connsiteY122" fmla="*/ 0 h 222980"/>
                  <a:gd name="connsiteX123" fmla="*/ 64867 w 9270192"/>
                  <a:gd name="connsiteY123" fmla="*/ 19638 h 222980"/>
                  <a:gd name="connsiteX124" fmla="*/ 44723 w 9270192"/>
                  <a:gd name="connsiteY124" fmla="*/ 43836 h 222980"/>
                  <a:gd name="connsiteX125" fmla="*/ 44723 w 9270192"/>
                  <a:gd name="connsiteY125" fmla="*/ 79563 h 222980"/>
                  <a:gd name="connsiteX126" fmla="*/ 19511 w 9270192"/>
                  <a:gd name="connsiteY126" fmla="*/ 111110 h 222980"/>
                  <a:gd name="connsiteX127" fmla="*/ 19511 w 9270192"/>
                  <a:gd name="connsiteY127" fmla="*/ 111490 h 222980"/>
                  <a:gd name="connsiteX128" fmla="*/ 44723 w 9270192"/>
                  <a:gd name="connsiteY128" fmla="*/ 142784 h 222980"/>
                  <a:gd name="connsiteX129" fmla="*/ 44723 w 9270192"/>
                  <a:gd name="connsiteY129" fmla="*/ 178131 h 222980"/>
                  <a:gd name="connsiteX130" fmla="*/ 49221 w 9270192"/>
                  <a:gd name="connsiteY130" fmla="*/ 197451 h 222980"/>
                  <a:gd name="connsiteX131" fmla="*/ 64867 w 9270192"/>
                  <a:gd name="connsiteY131" fmla="*/ 203469 h 222980"/>
                  <a:gd name="connsiteX132" fmla="*/ 64867 w 9270192"/>
                  <a:gd name="connsiteY132" fmla="*/ 222980 h 222980"/>
                  <a:gd name="connsiteX133" fmla="*/ 19765 w 9270192"/>
                  <a:gd name="connsiteY133" fmla="*/ 184466 h 222980"/>
                  <a:gd name="connsiteX134" fmla="*/ 19765 w 9270192"/>
                  <a:gd name="connsiteY134" fmla="*/ 147091 h 222980"/>
                  <a:gd name="connsiteX135" fmla="*/ 0 w 9270192"/>
                  <a:gd name="connsiteY135" fmla="*/ 120739 h 222980"/>
                  <a:gd name="connsiteX136" fmla="*/ 0 w 9270192"/>
                  <a:gd name="connsiteY136" fmla="*/ 102242 h 222980"/>
                  <a:gd name="connsiteX137" fmla="*/ 19765 w 9270192"/>
                  <a:gd name="connsiteY137" fmla="*/ 75382 h 222980"/>
                  <a:gd name="connsiteX138" fmla="*/ 19765 w 9270192"/>
                  <a:gd name="connsiteY138" fmla="*/ 39022 h 222980"/>
                  <a:gd name="connsiteX139" fmla="*/ 64867 w 9270192"/>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9270192" h="222980">
                    <a:moveTo>
                      <a:pt x="9205705" y="0"/>
                    </a:moveTo>
                    <a:cubicBezTo>
                      <a:pt x="9235605" y="338"/>
                      <a:pt x="9250554" y="13345"/>
                      <a:pt x="9250554" y="39022"/>
                    </a:cubicBezTo>
                    <a:lnTo>
                      <a:pt x="9250554" y="75382"/>
                    </a:lnTo>
                    <a:cubicBezTo>
                      <a:pt x="9250554" y="92444"/>
                      <a:pt x="9257100" y="101397"/>
                      <a:pt x="9270192" y="102242"/>
                    </a:cubicBezTo>
                    <a:lnTo>
                      <a:pt x="9270192" y="120739"/>
                    </a:lnTo>
                    <a:cubicBezTo>
                      <a:pt x="9257100" y="121583"/>
                      <a:pt x="9250554" y="130367"/>
                      <a:pt x="9250554" y="147091"/>
                    </a:cubicBezTo>
                    <a:lnTo>
                      <a:pt x="9250554" y="184466"/>
                    </a:lnTo>
                    <a:cubicBezTo>
                      <a:pt x="9250554" y="209804"/>
                      <a:pt x="9235605" y="222642"/>
                      <a:pt x="9205705" y="222980"/>
                    </a:cubicBezTo>
                    <a:lnTo>
                      <a:pt x="9205705" y="203469"/>
                    </a:lnTo>
                    <a:cubicBezTo>
                      <a:pt x="9213053" y="203300"/>
                      <a:pt x="9218269" y="201274"/>
                      <a:pt x="9221352" y="197388"/>
                    </a:cubicBezTo>
                    <a:cubicBezTo>
                      <a:pt x="9224434" y="193503"/>
                      <a:pt x="9225976" y="187084"/>
                      <a:pt x="9225976" y="178131"/>
                    </a:cubicBezTo>
                    <a:lnTo>
                      <a:pt x="9225976" y="142784"/>
                    </a:lnTo>
                    <a:cubicBezTo>
                      <a:pt x="9225976" y="125638"/>
                      <a:pt x="9234296" y="115207"/>
                      <a:pt x="9250935" y="111490"/>
                    </a:cubicBezTo>
                    <a:lnTo>
                      <a:pt x="9250935" y="111110"/>
                    </a:lnTo>
                    <a:cubicBezTo>
                      <a:pt x="9234296" y="107140"/>
                      <a:pt x="9225976" y="96625"/>
                      <a:pt x="9225976" y="79563"/>
                    </a:cubicBezTo>
                    <a:lnTo>
                      <a:pt x="9225976" y="43836"/>
                    </a:lnTo>
                    <a:cubicBezTo>
                      <a:pt x="9225976" y="28041"/>
                      <a:pt x="9219219" y="19975"/>
                      <a:pt x="9205705" y="19638"/>
                    </a:cubicBezTo>
                    <a:close/>
                    <a:moveTo>
                      <a:pt x="9188221" y="0"/>
                    </a:moveTo>
                    <a:lnTo>
                      <a:pt x="9188221" y="19638"/>
                    </a:lnTo>
                    <a:cubicBezTo>
                      <a:pt x="9174792" y="19975"/>
                      <a:pt x="9168077" y="28041"/>
                      <a:pt x="9168077" y="43836"/>
                    </a:cubicBezTo>
                    <a:lnTo>
                      <a:pt x="9168077" y="79563"/>
                    </a:lnTo>
                    <a:cubicBezTo>
                      <a:pt x="9168077" y="96625"/>
                      <a:pt x="9159673" y="107140"/>
                      <a:pt x="9142865" y="111110"/>
                    </a:cubicBezTo>
                    <a:lnTo>
                      <a:pt x="9142865" y="111490"/>
                    </a:lnTo>
                    <a:cubicBezTo>
                      <a:pt x="9159673" y="115207"/>
                      <a:pt x="9168077" y="125638"/>
                      <a:pt x="9168077" y="142784"/>
                    </a:cubicBezTo>
                    <a:lnTo>
                      <a:pt x="9168077" y="178131"/>
                    </a:lnTo>
                    <a:cubicBezTo>
                      <a:pt x="9168077" y="187168"/>
                      <a:pt x="9169576" y="193608"/>
                      <a:pt x="9172575" y="197451"/>
                    </a:cubicBezTo>
                    <a:cubicBezTo>
                      <a:pt x="9175573" y="201294"/>
                      <a:pt x="9180788" y="203300"/>
                      <a:pt x="9188221" y="203469"/>
                    </a:cubicBezTo>
                    <a:lnTo>
                      <a:pt x="9188221" y="222980"/>
                    </a:lnTo>
                    <a:cubicBezTo>
                      <a:pt x="9158152" y="222642"/>
                      <a:pt x="9143118" y="209804"/>
                      <a:pt x="9143118" y="184466"/>
                    </a:cubicBezTo>
                    <a:lnTo>
                      <a:pt x="9143118" y="147091"/>
                    </a:lnTo>
                    <a:cubicBezTo>
                      <a:pt x="9143118" y="130367"/>
                      <a:pt x="9136530" y="121583"/>
                      <a:pt x="9123354" y="120739"/>
                    </a:cubicBezTo>
                    <a:lnTo>
                      <a:pt x="9123354" y="102242"/>
                    </a:lnTo>
                    <a:cubicBezTo>
                      <a:pt x="9136530" y="101397"/>
                      <a:pt x="9143118" y="92444"/>
                      <a:pt x="9143118" y="75382"/>
                    </a:cubicBezTo>
                    <a:lnTo>
                      <a:pt x="9143118" y="39022"/>
                    </a:lnTo>
                    <a:cubicBezTo>
                      <a:pt x="9143118" y="13345"/>
                      <a:pt x="9158152" y="338"/>
                      <a:pt x="9188221" y="0"/>
                    </a:cubicBezTo>
                    <a:close/>
                    <a:moveTo>
                      <a:pt x="6147040" y="0"/>
                    </a:moveTo>
                    <a:cubicBezTo>
                      <a:pt x="6176940" y="338"/>
                      <a:pt x="6191889" y="13345"/>
                      <a:pt x="6191889" y="39022"/>
                    </a:cubicBezTo>
                    <a:lnTo>
                      <a:pt x="6191889" y="75382"/>
                    </a:lnTo>
                    <a:cubicBezTo>
                      <a:pt x="6191889" y="92444"/>
                      <a:pt x="6198435" y="101397"/>
                      <a:pt x="6211527" y="102242"/>
                    </a:cubicBezTo>
                    <a:lnTo>
                      <a:pt x="6211527" y="120739"/>
                    </a:lnTo>
                    <a:cubicBezTo>
                      <a:pt x="6198435" y="121583"/>
                      <a:pt x="6191889" y="130367"/>
                      <a:pt x="6191889" y="147091"/>
                    </a:cubicBezTo>
                    <a:lnTo>
                      <a:pt x="6191889" y="184466"/>
                    </a:lnTo>
                    <a:cubicBezTo>
                      <a:pt x="6191889" y="209804"/>
                      <a:pt x="6176940" y="222642"/>
                      <a:pt x="6147040" y="222980"/>
                    </a:cubicBezTo>
                    <a:lnTo>
                      <a:pt x="6147040" y="203469"/>
                    </a:lnTo>
                    <a:cubicBezTo>
                      <a:pt x="6154388" y="203300"/>
                      <a:pt x="6159604" y="201274"/>
                      <a:pt x="6162687" y="197388"/>
                    </a:cubicBezTo>
                    <a:cubicBezTo>
                      <a:pt x="6165769" y="193503"/>
                      <a:pt x="6167311" y="187084"/>
                      <a:pt x="6167311" y="178131"/>
                    </a:cubicBezTo>
                    <a:lnTo>
                      <a:pt x="6167311" y="142784"/>
                    </a:lnTo>
                    <a:cubicBezTo>
                      <a:pt x="6167311" y="125638"/>
                      <a:pt x="6175631" y="115207"/>
                      <a:pt x="6192270" y="111490"/>
                    </a:cubicBezTo>
                    <a:lnTo>
                      <a:pt x="6192270" y="111110"/>
                    </a:lnTo>
                    <a:cubicBezTo>
                      <a:pt x="6175631" y="107140"/>
                      <a:pt x="6167311" y="96625"/>
                      <a:pt x="6167311" y="79563"/>
                    </a:cubicBezTo>
                    <a:lnTo>
                      <a:pt x="6167311" y="43836"/>
                    </a:lnTo>
                    <a:cubicBezTo>
                      <a:pt x="6167311" y="28041"/>
                      <a:pt x="6160554" y="19975"/>
                      <a:pt x="6147040" y="19638"/>
                    </a:cubicBezTo>
                    <a:close/>
                    <a:moveTo>
                      <a:pt x="6129556" y="0"/>
                    </a:moveTo>
                    <a:lnTo>
                      <a:pt x="6129556" y="19638"/>
                    </a:lnTo>
                    <a:cubicBezTo>
                      <a:pt x="6116127" y="19975"/>
                      <a:pt x="6109412" y="28041"/>
                      <a:pt x="6109412" y="43836"/>
                    </a:cubicBezTo>
                    <a:lnTo>
                      <a:pt x="6109412" y="79563"/>
                    </a:lnTo>
                    <a:cubicBezTo>
                      <a:pt x="6109412" y="96625"/>
                      <a:pt x="6101008" y="107140"/>
                      <a:pt x="6084200" y="111110"/>
                    </a:cubicBezTo>
                    <a:lnTo>
                      <a:pt x="6084200" y="111490"/>
                    </a:lnTo>
                    <a:cubicBezTo>
                      <a:pt x="6101008" y="115207"/>
                      <a:pt x="6109412" y="125638"/>
                      <a:pt x="6109412" y="142784"/>
                    </a:cubicBezTo>
                    <a:lnTo>
                      <a:pt x="6109412" y="178131"/>
                    </a:lnTo>
                    <a:cubicBezTo>
                      <a:pt x="6109412" y="187168"/>
                      <a:pt x="6110911" y="193608"/>
                      <a:pt x="6113910" y="197451"/>
                    </a:cubicBezTo>
                    <a:cubicBezTo>
                      <a:pt x="6116908" y="201294"/>
                      <a:pt x="6122124" y="203300"/>
                      <a:pt x="6129556" y="203469"/>
                    </a:cubicBezTo>
                    <a:lnTo>
                      <a:pt x="6129556" y="222980"/>
                    </a:lnTo>
                    <a:cubicBezTo>
                      <a:pt x="6099488" y="222642"/>
                      <a:pt x="6084454" y="209804"/>
                      <a:pt x="6084454" y="184466"/>
                    </a:cubicBezTo>
                    <a:lnTo>
                      <a:pt x="6084454" y="147091"/>
                    </a:lnTo>
                    <a:cubicBezTo>
                      <a:pt x="6084454" y="130367"/>
                      <a:pt x="6077865" y="121583"/>
                      <a:pt x="6064689" y="120739"/>
                    </a:cubicBezTo>
                    <a:lnTo>
                      <a:pt x="6064689" y="102242"/>
                    </a:lnTo>
                    <a:cubicBezTo>
                      <a:pt x="6077865" y="101397"/>
                      <a:pt x="6084454" y="92444"/>
                      <a:pt x="6084454" y="75382"/>
                    </a:cubicBezTo>
                    <a:lnTo>
                      <a:pt x="6084454" y="39022"/>
                    </a:lnTo>
                    <a:cubicBezTo>
                      <a:pt x="6084454" y="13345"/>
                      <a:pt x="6099488" y="338"/>
                      <a:pt x="6129556" y="0"/>
                    </a:cubicBezTo>
                    <a:close/>
                    <a:moveTo>
                      <a:pt x="3141038" y="0"/>
                    </a:moveTo>
                    <a:cubicBezTo>
                      <a:pt x="3170938" y="338"/>
                      <a:pt x="3185888" y="13345"/>
                      <a:pt x="3185888" y="39022"/>
                    </a:cubicBezTo>
                    <a:lnTo>
                      <a:pt x="3185888" y="75382"/>
                    </a:lnTo>
                    <a:cubicBezTo>
                      <a:pt x="3185888" y="92444"/>
                      <a:pt x="3192434" y="101397"/>
                      <a:pt x="3205525" y="102242"/>
                    </a:cubicBezTo>
                    <a:lnTo>
                      <a:pt x="3205525" y="120739"/>
                    </a:lnTo>
                    <a:cubicBezTo>
                      <a:pt x="3192434" y="121583"/>
                      <a:pt x="3185888" y="130367"/>
                      <a:pt x="3185888" y="147091"/>
                    </a:cubicBezTo>
                    <a:lnTo>
                      <a:pt x="3185888" y="184466"/>
                    </a:lnTo>
                    <a:cubicBezTo>
                      <a:pt x="3185888" y="209804"/>
                      <a:pt x="3170938" y="222642"/>
                      <a:pt x="3141038" y="222980"/>
                    </a:cubicBezTo>
                    <a:lnTo>
                      <a:pt x="3141038" y="203469"/>
                    </a:lnTo>
                    <a:cubicBezTo>
                      <a:pt x="3148387" y="203300"/>
                      <a:pt x="3153602" y="201274"/>
                      <a:pt x="3156685" y="197388"/>
                    </a:cubicBezTo>
                    <a:cubicBezTo>
                      <a:pt x="3159768" y="193503"/>
                      <a:pt x="3161309" y="187084"/>
                      <a:pt x="3161309" y="178131"/>
                    </a:cubicBezTo>
                    <a:lnTo>
                      <a:pt x="3161309" y="142784"/>
                    </a:lnTo>
                    <a:cubicBezTo>
                      <a:pt x="3161309" y="125638"/>
                      <a:pt x="3169629" y="115207"/>
                      <a:pt x="3186268" y="111490"/>
                    </a:cubicBezTo>
                    <a:lnTo>
                      <a:pt x="3186268" y="111110"/>
                    </a:lnTo>
                    <a:cubicBezTo>
                      <a:pt x="3169629" y="107140"/>
                      <a:pt x="3161309" y="96625"/>
                      <a:pt x="3161309" y="79563"/>
                    </a:cubicBezTo>
                    <a:lnTo>
                      <a:pt x="3161309" y="43836"/>
                    </a:lnTo>
                    <a:cubicBezTo>
                      <a:pt x="3161309" y="28041"/>
                      <a:pt x="3154552" y="19975"/>
                      <a:pt x="3141038" y="19638"/>
                    </a:cubicBezTo>
                    <a:close/>
                    <a:moveTo>
                      <a:pt x="3123554" y="0"/>
                    </a:moveTo>
                    <a:lnTo>
                      <a:pt x="3123554" y="19638"/>
                    </a:lnTo>
                    <a:cubicBezTo>
                      <a:pt x="3110125" y="19975"/>
                      <a:pt x="3103410" y="28041"/>
                      <a:pt x="3103410" y="43836"/>
                    </a:cubicBezTo>
                    <a:lnTo>
                      <a:pt x="3103410" y="79563"/>
                    </a:lnTo>
                    <a:cubicBezTo>
                      <a:pt x="3103410" y="96625"/>
                      <a:pt x="3095006" y="107140"/>
                      <a:pt x="3078198" y="111110"/>
                    </a:cubicBezTo>
                    <a:lnTo>
                      <a:pt x="3078198" y="111490"/>
                    </a:lnTo>
                    <a:cubicBezTo>
                      <a:pt x="3095006" y="115207"/>
                      <a:pt x="3103410" y="125638"/>
                      <a:pt x="3103410" y="142784"/>
                    </a:cubicBezTo>
                    <a:lnTo>
                      <a:pt x="3103410" y="178131"/>
                    </a:lnTo>
                    <a:cubicBezTo>
                      <a:pt x="3103410" y="187168"/>
                      <a:pt x="3104909" y="193608"/>
                      <a:pt x="3107908" y="197451"/>
                    </a:cubicBezTo>
                    <a:cubicBezTo>
                      <a:pt x="3110906" y="201294"/>
                      <a:pt x="3116122" y="203300"/>
                      <a:pt x="3123554" y="203469"/>
                    </a:cubicBezTo>
                    <a:lnTo>
                      <a:pt x="3123554" y="222980"/>
                    </a:lnTo>
                    <a:cubicBezTo>
                      <a:pt x="3093486" y="222642"/>
                      <a:pt x="3078452" y="209804"/>
                      <a:pt x="3078452" y="184466"/>
                    </a:cubicBezTo>
                    <a:lnTo>
                      <a:pt x="3078452" y="147091"/>
                    </a:lnTo>
                    <a:cubicBezTo>
                      <a:pt x="3078452" y="130367"/>
                      <a:pt x="3071863" y="121583"/>
                      <a:pt x="3058687" y="120739"/>
                    </a:cubicBezTo>
                    <a:lnTo>
                      <a:pt x="3058687" y="102242"/>
                    </a:lnTo>
                    <a:cubicBezTo>
                      <a:pt x="3071863" y="101397"/>
                      <a:pt x="3078452" y="92444"/>
                      <a:pt x="3078452" y="75382"/>
                    </a:cubicBezTo>
                    <a:lnTo>
                      <a:pt x="3078452" y="39022"/>
                    </a:lnTo>
                    <a:cubicBezTo>
                      <a:pt x="3078452" y="13345"/>
                      <a:pt x="3093486" y="338"/>
                      <a:pt x="3123554" y="0"/>
                    </a:cubicBezTo>
                    <a:close/>
                    <a:moveTo>
                      <a:pt x="82351" y="0"/>
                    </a:moveTo>
                    <a:cubicBezTo>
                      <a:pt x="112251" y="338"/>
                      <a:pt x="127200" y="13345"/>
                      <a:pt x="127200" y="39022"/>
                    </a:cubicBezTo>
                    <a:lnTo>
                      <a:pt x="127200" y="75382"/>
                    </a:lnTo>
                    <a:cubicBezTo>
                      <a:pt x="127200" y="92444"/>
                      <a:pt x="133746" y="101397"/>
                      <a:pt x="146838" y="102242"/>
                    </a:cubicBezTo>
                    <a:lnTo>
                      <a:pt x="146838" y="120739"/>
                    </a:lnTo>
                    <a:cubicBezTo>
                      <a:pt x="133746" y="121583"/>
                      <a:pt x="127200" y="130367"/>
                      <a:pt x="127200" y="147091"/>
                    </a:cubicBezTo>
                    <a:lnTo>
                      <a:pt x="127200" y="184466"/>
                    </a:lnTo>
                    <a:cubicBezTo>
                      <a:pt x="127200" y="209804"/>
                      <a:pt x="112251" y="222642"/>
                      <a:pt x="82351" y="222980"/>
                    </a:cubicBezTo>
                    <a:lnTo>
                      <a:pt x="82351" y="203469"/>
                    </a:lnTo>
                    <a:cubicBezTo>
                      <a:pt x="89699" y="203300"/>
                      <a:pt x="94915" y="201274"/>
                      <a:pt x="97998" y="197388"/>
                    </a:cubicBezTo>
                    <a:cubicBezTo>
                      <a:pt x="101080" y="193503"/>
                      <a:pt x="102622" y="187084"/>
                      <a:pt x="102622" y="178131"/>
                    </a:cubicBezTo>
                    <a:lnTo>
                      <a:pt x="102622" y="142784"/>
                    </a:lnTo>
                    <a:cubicBezTo>
                      <a:pt x="102622" y="125638"/>
                      <a:pt x="110941" y="115207"/>
                      <a:pt x="127580" y="111490"/>
                    </a:cubicBezTo>
                    <a:lnTo>
                      <a:pt x="127580" y="111110"/>
                    </a:lnTo>
                    <a:cubicBezTo>
                      <a:pt x="110941"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7" name="Freeform 556"/>
              <p:cNvSpPr/>
              <p:nvPr/>
            </p:nvSpPr>
            <p:spPr>
              <a:xfrm>
                <a:off x="7491127" y="3184043"/>
                <a:ext cx="81070" cy="222980"/>
              </a:xfrm>
              <a:custGeom>
                <a:avLst/>
                <a:gdLst/>
                <a:ahLst/>
                <a:cxnLst/>
                <a:rect l="l" t="t" r="r" b="b"/>
                <a:pathLst>
                  <a:path w="158651" h="436364">
                    <a:moveTo>
                      <a:pt x="129480" y="0"/>
                    </a:moveTo>
                    <a:lnTo>
                      <a:pt x="158651" y="0"/>
                    </a:lnTo>
                    <a:lnTo>
                      <a:pt x="158651" y="436364"/>
                    </a:lnTo>
                    <a:lnTo>
                      <a:pt x="89594" y="436364"/>
                    </a:lnTo>
                    <a:lnTo>
                      <a:pt x="89594" y="84534"/>
                    </a:lnTo>
                    <a:cubicBezTo>
                      <a:pt x="77093" y="93464"/>
                      <a:pt x="63649" y="101054"/>
                      <a:pt x="49262" y="107305"/>
                    </a:cubicBezTo>
                    <a:cubicBezTo>
                      <a:pt x="34875" y="113556"/>
                      <a:pt x="18455" y="119062"/>
                      <a:pt x="0" y="123825"/>
                    </a:cubicBezTo>
                    <a:lnTo>
                      <a:pt x="0" y="64889"/>
                    </a:lnTo>
                    <a:cubicBezTo>
                      <a:pt x="11509" y="61119"/>
                      <a:pt x="22622" y="57150"/>
                      <a:pt x="33337" y="52983"/>
                    </a:cubicBezTo>
                    <a:cubicBezTo>
                      <a:pt x="44053" y="48816"/>
                      <a:pt x="54620" y="44152"/>
                      <a:pt x="65038" y="38993"/>
                    </a:cubicBezTo>
                    <a:cubicBezTo>
                      <a:pt x="75456" y="33834"/>
                      <a:pt x="85973" y="28079"/>
                      <a:pt x="96589" y="21729"/>
                    </a:cubicBezTo>
                    <a:cubicBezTo>
                      <a:pt x="107206" y="15379"/>
                      <a:pt x="118169" y="8136"/>
                      <a:pt x="1294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8" name="Freeform 557"/>
              <p:cNvSpPr/>
              <p:nvPr/>
            </p:nvSpPr>
            <p:spPr>
              <a:xfrm>
                <a:off x="1419333" y="3184043"/>
                <a:ext cx="8911062" cy="222980"/>
              </a:xfrm>
              <a:custGeom>
                <a:avLst/>
                <a:gdLst>
                  <a:gd name="connsiteX0" fmla="*/ 8896156 w 8911062"/>
                  <a:gd name="connsiteY0" fmla="*/ 0 h 222980"/>
                  <a:gd name="connsiteX1" fmla="*/ 8911062 w 8911062"/>
                  <a:gd name="connsiteY1" fmla="*/ 0 h 222980"/>
                  <a:gd name="connsiteX2" fmla="*/ 8911062 w 8911062"/>
                  <a:gd name="connsiteY2" fmla="*/ 222980 h 222980"/>
                  <a:gd name="connsiteX3" fmla="*/ 8875774 w 8911062"/>
                  <a:gd name="connsiteY3" fmla="*/ 222980 h 222980"/>
                  <a:gd name="connsiteX4" fmla="*/ 8875774 w 8911062"/>
                  <a:gd name="connsiteY4" fmla="*/ 43197 h 222980"/>
                  <a:gd name="connsiteX5" fmla="*/ 8855165 w 8911062"/>
                  <a:gd name="connsiteY5" fmla="*/ 54832 h 222980"/>
                  <a:gd name="connsiteX6" fmla="*/ 8829992 w 8911062"/>
                  <a:gd name="connsiteY6" fmla="*/ 63274 h 222980"/>
                  <a:gd name="connsiteX7" fmla="*/ 8829992 w 8911062"/>
                  <a:gd name="connsiteY7" fmla="*/ 33158 h 222980"/>
                  <a:gd name="connsiteX8" fmla="*/ 8847027 w 8911062"/>
                  <a:gd name="connsiteY8" fmla="*/ 27074 h 222980"/>
                  <a:gd name="connsiteX9" fmla="*/ 8863226 w 8911062"/>
                  <a:gd name="connsiteY9" fmla="*/ 19925 h 222980"/>
                  <a:gd name="connsiteX10" fmla="*/ 8879349 w 8911062"/>
                  <a:gd name="connsiteY10" fmla="*/ 11104 h 222980"/>
                  <a:gd name="connsiteX11" fmla="*/ 8896156 w 8911062"/>
                  <a:gd name="connsiteY11" fmla="*/ 0 h 222980"/>
                  <a:gd name="connsiteX12" fmla="*/ 8004128 w 8911062"/>
                  <a:gd name="connsiteY12" fmla="*/ 0 h 222980"/>
                  <a:gd name="connsiteX13" fmla="*/ 8019034 w 8911062"/>
                  <a:gd name="connsiteY13" fmla="*/ 0 h 222980"/>
                  <a:gd name="connsiteX14" fmla="*/ 8019034 w 8911062"/>
                  <a:gd name="connsiteY14" fmla="*/ 222980 h 222980"/>
                  <a:gd name="connsiteX15" fmla="*/ 7983746 w 8911062"/>
                  <a:gd name="connsiteY15" fmla="*/ 222980 h 222980"/>
                  <a:gd name="connsiteX16" fmla="*/ 7983746 w 8911062"/>
                  <a:gd name="connsiteY16" fmla="*/ 43197 h 222980"/>
                  <a:gd name="connsiteX17" fmla="*/ 7963137 w 8911062"/>
                  <a:gd name="connsiteY17" fmla="*/ 54832 h 222980"/>
                  <a:gd name="connsiteX18" fmla="*/ 7937964 w 8911062"/>
                  <a:gd name="connsiteY18" fmla="*/ 63274 h 222980"/>
                  <a:gd name="connsiteX19" fmla="*/ 7937964 w 8911062"/>
                  <a:gd name="connsiteY19" fmla="*/ 33158 h 222980"/>
                  <a:gd name="connsiteX20" fmla="*/ 7954999 w 8911062"/>
                  <a:gd name="connsiteY20" fmla="*/ 27074 h 222980"/>
                  <a:gd name="connsiteX21" fmla="*/ 7971198 w 8911062"/>
                  <a:gd name="connsiteY21" fmla="*/ 19925 h 222980"/>
                  <a:gd name="connsiteX22" fmla="*/ 7987321 w 8911062"/>
                  <a:gd name="connsiteY22" fmla="*/ 11104 h 222980"/>
                  <a:gd name="connsiteX23" fmla="*/ 8004128 w 8911062"/>
                  <a:gd name="connsiteY23" fmla="*/ 0 h 222980"/>
                  <a:gd name="connsiteX24" fmla="*/ 2842540 w 8911062"/>
                  <a:gd name="connsiteY24" fmla="*/ 0 h 222980"/>
                  <a:gd name="connsiteX25" fmla="*/ 2857447 w 8911062"/>
                  <a:gd name="connsiteY25" fmla="*/ 0 h 222980"/>
                  <a:gd name="connsiteX26" fmla="*/ 2857447 w 8911062"/>
                  <a:gd name="connsiteY26" fmla="*/ 222980 h 222980"/>
                  <a:gd name="connsiteX27" fmla="*/ 2822159 w 8911062"/>
                  <a:gd name="connsiteY27" fmla="*/ 222980 h 222980"/>
                  <a:gd name="connsiteX28" fmla="*/ 2822159 w 8911062"/>
                  <a:gd name="connsiteY28" fmla="*/ 43197 h 222980"/>
                  <a:gd name="connsiteX29" fmla="*/ 2801549 w 8911062"/>
                  <a:gd name="connsiteY29" fmla="*/ 54832 h 222980"/>
                  <a:gd name="connsiteX30" fmla="*/ 2776377 w 8911062"/>
                  <a:gd name="connsiteY30" fmla="*/ 63274 h 222980"/>
                  <a:gd name="connsiteX31" fmla="*/ 2776377 w 8911062"/>
                  <a:gd name="connsiteY31" fmla="*/ 33158 h 222980"/>
                  <a:gd name="connsiteX32" fmla="*/ 2793412 w 8911062"/>
                  <a:gd name="connsiteY32" fmla="*/ 27074 h 222980"/>
                  <a:gd name="connsiteX33" fmla="*/ 2809611 w 8911062"/>
                  <a:gd name="connsiteY33" fmla="*/ 19925 h 222980"/>
                  <a:gd name="connsiteX34" fmla="*/ 2825733 w 8911062"/>
                  <a:gd name="connsiteY34" fmla="*/ 11104 h 222980"/>
                  <a:gd name="connsiteX35" fmla="*/ 2842540 w 8911062"/>
                  <a:gd name="connsiteY35" fmla="*/ 0 h 222980"/>
                  <a:gd name="connsiteX36" fmla="*/ 1947214 w 8911062"/>
                  <a:gd name="connsiteY36" fmla="*/ 0 h 222980"/>
                  <a:gd name="connsiteX37" fmla="*/ 1962120 w 8911062"/>
                  <a:gd name="connsiteY37" fmla="*/ 0 h 222980"/>
                  <a:gd name="connsiteX38" fmla="*/ 1962120 w 8911062"/>
                  <a:gd name="connsiteY38" fmla="*/ 222980 h 222980"/>
                  <a:gd name="connsiteX39" fmla="*/ 1926832 w 8911062"/>
                  <a:gd name="connsiteY39" fmla="*/ 222980 h 222980"/>
                  <a:gd name="connsiteX40" fmla="*/ 1926832 w 8911062"/>
                  <a:gd name="connsiteY40" fmla="*/ 43197 h 222980"/>
                  <a:gd name="connsiteX41" fmla="*/ 1906223 w 8911062"/>
                  <a:gd name="connsiteY41" fmla="*/ 54832 h 222980"/>
                  <a:gd name="connsiteX42" fmla="*/ 1881050 w 8911062"/>
                  <a:gd name="connsiteY42" fmla="*/ 63274 h 222980"/>
                  <a:gd name="connsiteX43" fmla="*/ 1881050 w 8911062"/>
                  <a:gd name="connsiteY43" fmla="*/ 33158 h 222980"/>
                  <a:gd name="connsiteX44" fmla="*/ 1898085 w 8911062"/>
                  <a:gd name="connsiteY44" fmla="*/ 27074 h 222980"/>
                  <a:gd name="connsiteX45" fmla="*/ 1914284 w 8911062"/>
                  <a:gd name="connsiteY45" fmla="*/ 19925 h 222980"/>
                  <a:gd name="connsiteX46" fmla="*/ 1930407 w 8911062"/>
                  <a:gd name="connsiteY46" fmla="*/ 11104 h 222980"/>
                  <a:gd name="connsiteX47" fmla="*/ 1947214 w 8911062"/>
                  <a:gd name="connsiteY47" fmla="*/ 0 h 222980"/>
                  <a:gd name="connsiteX48" fmla="*/ 66164 w 8911062"/>
                  <a:gd name="connsiteY48" fmla="*/ 0 h 222980"/>
                  <a:gd name="connsiteX49" fmla="*/ 81070 w 8911062"/>
                  <a:gd name="connsiteY49" fmla="*/ 0 h 222980"/>
                  <a:gd name="connsiteX50" fmla="*/ 81070 w 8911062"/>
                  <a:gd name="connsiteY50" fmla="*/ 222980 h 222980"/>
                  <a:gd name="connsiteX51" fmla="*/ 45782 w 8911062"/>
                  <a:gd name="connsiteY51" fmla="*/ 222980 h 222980"/>
                  <a:gd name="connsiteX52" fmla="*/ 45782 w 8911062"/>
                  <a:gd name="connsiteY52" fmla="*/ 43197 h 222980"/>
                  <a:gd name="connsiteX53" fmla="*/ 25173 w 8911062"/>
                  <a:gd name="connsiteY53" fmla="*/ 54832 h 222980"/>
                  <a:gd name="connsiteX54" fmla="*/ 0 w 8911062"/>
                  <a:gd name="connsiteY54" fmla="*/ 63274 h 222980"/>
                  <a:gd name="connsiteX55" fmla="*/ 0 w 8911062"/>
                  <a:gd name="connsiteY55" fmla="*/ 33158 h 222980"/>
                  <a:gd name="connsiteX56" fmla="*/ 17035 w 8911062"/>
                  <a:gd name="connsiteY56" fmla="*/ 27074 h 222980"/>
                  <a:gd name="connsiteX57" fmla="*/ 33234 w 8911062"/>
                  <a:gd name="connsiteY57" fmla="*/ 19925 h 222980"/>
                  <a:gd name="connsiteX58" fmla="*/ 49357 w 8911062"/>
                  <a:gd name="connsiteY58" fmla="*/ 11104 h 222980"/>
                  <a:gd name="connsiteX59" fmla="*/ 66164 w 8911062"/>
                  <a:gd name="connsiteY5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911062" h="222980">
                    <a:moveTo>
                      <a:pt x="8896156" y="0"/>
                    </a:moveTo>
                    <a:lnTo>
                      <a:pt x="8911062" y="0"/>
                    </a:lnTo>
                    <a:lnTo>
                      <a:pt x="8911062" y="222980"/>
                    </a:lnTo>
                    <a:lnTo>
                      <a:pt x="8875774" y="222980"/>
                    </a:lnTo>
                    <a:lnTo>
                      <a:pt x="8875774" y="43197"/>
                    </a:lnTo>
                    <a:cubicBezTo>
                      <a:pt x="8869386" y="47760"/>
                      <a:pt x="8862516" y="51638"/>
                      <a:pt x="8855165" y="54832"/>
                    </a:cubicBezTo>
                    <a:cubicBezTo>
                      <a:pt x="8847813" y="58027"/>
                      <a:pt x="8839422" y="60840"/>
                      <a:pt x="8829992" y="63274"/>
                    </a:cubicBezTo>
                    <a:lnTo>
                      <a:pt x="8829992" y="33158"/>
                    </a:lnTo>
                    <a:cubicBezTo>
                      <a:pt x="8835873" y="31232"/>
                      <a:pt x="8841552" y="29204"/>
                      <a:pt x="8847027" y="27074"/>
                    </a:cubicBezTo>
                    <a:cubicBezTo>
                      <a:pt x="8852503" y="24945"/>
                      <a:pt x="8857903" y="22562"/>
                      <a:pt x="8863226" y="19925"/>
                    </a:cubicBezTo>
                    <a:cubicBezTo>
                      <a:pt x="8868550" y="17289"/>
                      <a:pt x="8873924" y="14348"/>
                      <a:pt x="8879349" y="11104"/>
                    </a:cubicBezTo>
                    <a:cubicBezTo>
                      <a:pt x="8884774" y="7859"/>
                      <a:pt x="8890376" y="4158"/>
                      <a:pt x="8896156" y="0"/>
                    </a:cubicBezTo>
                    <a:close/>
                    <a:moveTo>
                      <a:pt x="8004128" y="0"/>
                    </a:moveTo>
                    <a:lnTo>
                      <a:pt x="8019034" y="0"/>
                    </a:lnTo>
                    <a:lnTo>
                      <a:pt x="8019034" y="222980"/>
                    </a:lnTo>
                    <a:lnTo>
                      <a:pt x="7983746" y="222980"/>
                    </a:lnTo>
                    <a:lnTo>
                      <a:pt x="7983746" y="43197"/>
                    </a:lnTo>
                    <a:cubicBezTo>
                      <a:pt x="7977358" y="47760"/>
                      <a:pt x="7970488" y="51638"/>
                      <a:pt x="7963137" y="54832"/>
                    </a:cubicBezTo>
                    <a:cubicBezTo>
                      <a:pt x="7955785" y="58027"/>
                      <a:pt x="7947394" y="60840"/>
                      <a:pt x="7937964" y="63274"/>
                    </a:cubicBezTo>
                    <a:lnTo>
                      <a:pt x="7937964" y="33158"/>
                    </a:lnTo>
                    <a:cubicBezTo>
                      <a:pt x="7943845" y="31232"/>
                      <a:pt x="7949524" y="29204"/>
                      <a:pt x="7954999" y="27074"/>
                    </a:cubicBezTo>
                    <a:cubicBezTo>
                      <a:pt x="7960475" y="24945"/>
                      <a:pt x="7965875" y="22562"/>
                      <a:pt x="7971198" y="19925"/>
                    </a:cubicBezTo>
                    <a:cubicBezTo>
                      <a:pt x="7976522" y="17289"/>
                      <a:pt x="7981896" y="14348"/>
                      <a:pt x="7987321" y="11104"/>
                    </a:cubicBezTo>
                    <a:cubicBezTo>
                      <a:pt x="7992746" y="7859"/>
                      <a:pt x="7998348" y="4158"/>
                      <a:pt x="8004128" y="0"/>
                    </a:cubicBezTo>
                    <a:close/>
                    <a:moveTo>
                      <a:pt x="2842540" y="0"/>
                    </a:moveTo>
                    <a:lnTo>
                      <a:pt x="2857447" y="0"/>
                    </a:lnTo>
                    <a:lnTo>
                      <a:pt x="2857447" y="222980"/>
                    </a:lnTo>
                    <a:lnTo>
                      <a:pt x="2822159" y="222980"/>
                    </a:lnTo>
                    <a:lnTo>
                      <a:pt x="2822159" y="43197"/>
                    </a:lnTo>
                    <a:cubicBezTo>
                      <a:pt x="2815771" y="47760"/>
                      <a:pt x="2808901" y="51638"/>
                      <a:pt x="2801549" y="54832"/>
                    </a:cubicBezTo>
                    <a:cubicBezTo>
                      <a:pt x="2794198" y="58027"/>
                      <a:pt x="2785807" y="60840"/>
                      <a:pt x="2776377" y="63274"/>
                    </a:cubicBezTo>
                    <a:lnTo>
                      <a:pt x="2776377" y="33158"/>
                    </a:lnTo>
                    <a:cubicBezTo>
                      <a:pt x="2782258" y="31232"/>
                      <a:pt x="2787936" y="29204"/>
                      <a:pt x="2793412" y="27074"/>
                    </a:cubicBezTo>
                    <a:cubicBezTo>
                      <a:pt x="2798888" y="24945"/>
                      <a:pt x="2804287" y="22562"/>
                      <a:pt x="2809611" y="19925"/>
                    </a:cubicBezTo>
                    <a:cubicBezTo>
                      <a:pt x="2814934" y="17289"/>
                      <a:pt x="2820309" y="14348"/>
                      <a:pt x="2825733" y="11104"/>
                    </a:cubicBezTo>
                    <a:cubicBezTo>
                      <a:pt x="2831159" y="7859"/>
                      <a:pt x="2836761" y="4158"/>
                      <a:pt x="2842540" y="0"/>
                    </a:cubicBezTo>
                    <a:close/>
                    <a:moveTo>
                      <a:pt x="1947214" y="0"/>
                    </a:moveTo>
                    <a:lnTo>
                      <a:pt x="1962120" y="0"/>
                    </a:lnTo>
                    <a:lnTo>
                      <a:pt x="1962120" y="222980"/>
                    </a:lnTo>
                    <a:lnTo>
                      <a:pt x="1926832" y="222980"/>
                    </a:lnTo>
                    <a:lnTo>
                      <a:pt x="1926832" y="43197"/>
                    </a:lnTo>
                    <a:cubicBezTo>
                      <a:pt x="1920444" y="47760"/>
                      <a:pt x="1913575" y="51638"/>
                      <a:pt x="1906223" y="54832"/>
                    </a:cubicBezTo>
                    <a:cubicBezTo>
                      <a:pt x="1898871" y="58027"/>
                      <a:pt x="1890481" y="60840"/>
                      <a:pt x="1881050" y="63274"/>
                    </a:cubicBezTo>
                    <a:lnTo>
                      <a:pt x="1881050" y="33158"/>
                    </a:lnTo>
                    <a:cubicBezTo>
                      <a:pt x="1886931" y="31232"/>
                      <a:pt x="1892610" y="29204"/>
                      <a:pt x="1898085" y="27074"/>
                    </a:cubicBezTo>
                    <a:cubicBezTo>
                      <a:pt x="1903561" y="24945"/>
                      <a:pt x="1908961" y="22562"/>
                      <a:pt x="1914284" y="19925"/>
                    </a:cubicBezTo>
                    <a:cubicBezTo>
                      <a:pt x="1919608" y="17289"/>
                      <a:pt x="1924982" y="14348"/>
                      <a:pt x="1930407" y="11104"/>
                    </a:cubicBezTo>
                    <a:cubicBezTo>
                      <a:pt x="1935832" y="7859"/>
                      <a:pt x="1941434" y="4158"/>
                      <a:pt x="1947214"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9" name="Freeform 558"/>
              <p:cNvSpPr/>
              <p:nvPr/>
            </p:nvSpPr>
            <p:spPr>
              <a:xfrm>
                <a:off x="4479284" y="3184043"/>
                <a:ext cx="6592737" cy="222980"/>
              </a:xfrm>
              <a:custGeom>
                <a:avLst/>
                <a:gdLst>
                  <a:gd name="connsiteX0" fmla="*/ 6519915 w 6592737"/>
                  <a:gd name="connsiteY0" fmla="*/ 27835 h 222980"/>
                  <a:gd name="connsiteX1" fmla="*/ 6480645 w 6592737"/>
                  <a:gd name="connsiteY1" fmla="*/ 114349 h 222980"/>
                  <a:gd name="connsiteX2" fmla="*/ 6519163 w 6592737"/>
                  <a:gd name="connsiteY2" fmla="*/ 195296 h 222980"/>
                  <a:gd name="connsiteX3" fmla="*/ 6557078 w 6592737"/>
                  <a:gd name="connsiteY3" fmla="*/ 112995 h 222980"/>
                  <a:gd name="connsiteX4" fmla="*/ 6519915 w 6592737"/>
                  <a:gd name="connsiteY4" fmla="*/ 27835 h 222980"/>
                  <a:gd name="connsiteX5" fmla="*/ 6141527 w 6592737"/>
                  <a:gd name="connsiteY5" fmla="*/ 27835 h 222980"/>
                  <a:gd name="connsiteX6" fmla="*/ 6102257 w 6592737"/>
                  <a:gd name="connsiteY6" fmla="*/ 114349 h 222980"/>
                  <a:gd name="connsiteX7" fmla="*/ 6140775 w 6592737"/>
                  <a:gd name="connsiteY7" fmla="*/ 195296 h 222980"/>
                  <a:gd name="connsiteX8" fmla="*/ 6178690 w 6592737"/>
                  <a:gd name="connsiteY8" fmla="*/ 112995 h 222980"/>
                  <a:gd name="connsiteX9" fmla="*/ 6141527 w 6592737"/>
                  <a:gd name="connsiteY9" fmla="*/ 27835 h 222980"/>
                  <a:gd name="connsiteX10" fmla="*/ 456008 w 6592737"/>
                  <a:gd name="connsiteY10" fmla="*/ 27835 h 222980"/>
                  <a:gd name="connsiteX11" fmla="*/ 416738 w 6592737"/>
                  <a:gd name="connsiteY11" fmla="*/ 114349 h 222980"/>
                  <a:gd name="connsiteX12" fmla="*/ 455256 w 6592737"/>
                  <a:gd name="connsiteY12" fmla="*/ 195296 h 222980"/>
                  <a:gd name="connsiteX13" fmla="*/ 493171 w 6592737"/>
                  <a:gd name="connsiteY13" fmla="*/ 112995 h 222980"/>
                  <a:gd name="connsiteX14" fmla="*/ 456008 w 6592737"/>
                  <a:gd name="connsiteY14" fmla="*/ 27835 h 222980"/>
                  <a:gd name="connsiteX15" fmla="*/ 74929 w 6592737"/>
                  <a:gd name="connsiteY15" fmla="*/ 27835 h 222980"/>
                  <a:gd name="connsiteX16" fmla="*/ 35659 w 6592737"/>
                  <a:gd name="connsiteY16" fmla="*/ 114349 h 222980"/>
                  <a:gd name="connsiteX17" fmla="*/ 74177 w 6592737"/>
                  <a:gd name="connsiteY17" fmla="*/ 195296 h 222980"/>
                  <a:gd name="connsiteX18" fmla="*/ 112092 w 6592737"/>
                  <a:gd name="connsiteY18" fmla="*/ 112995 h 222980"/>
                  <a:gd name="connsiteX19" fmla="*/ 74929 w 6592737"/>
                  <a:gd name="connsiteY19" fmla="*/ 27835 h 222980"/>
                  <a:gd name="connsiteX20" fmla="*/ 6521570 w 6592737"/>
                  <a:gd name="connsiteY20" fmla="*/ 0 h 222980"/>
                  <a:gd name="connsiteX21" fmla="*/ 6592737 w 6592737"/>
                  <a:gd name="connsiteY21" fmla="*/ 110588 h 222980"/>
                  <a:gd name="connsiteX22" fmla="*/ 6572651 w 6592737"/>
                  <a:gd name="connsiteY22" fmla="*/ 194167 h 222980"/>
                  <a:gd name="connsiteX23" fmla="*/ 6516454 w 6592737"/>
                  <a:gd name="connsiteY23" fmla="*/ 222980 h 222980"/>
                  <a:gd name="connsiteX24" fmla="*/ 6463869 w 6592737"/>
                  <a:gd name="connsiteY24" fmla="*/ 195446 h 222980"/>
                  <a:gd name="connsiteX25" fmla="*/ 6444986 w 6592737"/>
                  <a:gd name="connsiteY25" fmla="*/ 115854 h 222980"/>
                  <a:gd name="connsiteX26" fmla="*/ 6464696 w 6592737"/>
                  <a:gd name="connsiteY26" fmla="*/ 29340 h 222980"/>
                  <a:gd name="connsiteX27" fmla="*/ 6521570 w 6592737"/>
                  <a:gd name="connsiteY27" fmla="*/ 0 h 222980"/>
                  <a:gd name="connsiteX28" fmla="*/ 6143182 w 6592737"/>
                  <a:gd name="connsiteY28" fmla="*/ 0 h 222980"/>
                  <a:gd name="connsiteX29" fmla="*/ 6214349 w 6592737"/>
                  <a:gd name="connsiteY29" fmla="*/ 110588 h 222980"/>
                  <a:gd name="connsiteX30" fmla="*/ 6194263 w 6592737"/>
                  <a:gd name="connsiteY30" fmla="*/ 194167 h 222980"/>
                  <a:gd name="connsiteX31" fmla="*/ 6138066 w 6592737"/>
                  <a:gd name="connsiteY31" fmla="*/ 222980 h 222980"/>
                  <a:gd name="connsiteX32" fmla="*/ 6085481 w 6592737"/>
                  <a:gd name="connsiteY32" fmla="*/ 195446 h 222980"/>
                  <a:gd name="connsiteX33" fmla="*/ 6066598 w 6592737"/>
                  <a:gd name="connsiteY33" fmla="*/ 115854 h 222980"/>
                  <a:gd name="connsiteX34" fmla="*/ 6086308 w 6592737"/>
                  <a:gd name="connsiteY34" fmla="*/ 29340 h 222980"/>
                  <a:gd name="connsiteX35" fmla="*/ 6143182 w 6592737"/>
                  <a:gd name="connsiteY35" fmla="*/ 0 h 222980"/>
                  <a:gd name="connsiteX36" fmla="*/ 457663 w 6592737"/>
                  <a:gd name="connsiteY36" fmla="*/ 0 h 222980"/>
                  <a:gd name="connsiteX37" fmla="*/ 528830 w 6592737"/>
                  <a:gd name="connsiteY37" fmla="*/ 110588 h 222980"/>
                  <a:gd name="connsiteX38" fmla="*/ 508744 w 6592737"/>
                  <a:gd name="connsiteY38" fmla="*/ 194167 h 222980"/>
                  <a:gd name="connsiteX39" fmla="*/ 452547 w 6592737"/>
                  <a:gd name="connsiteY39" fmla="*/ 222980 h 222980"/>
                  <a:gd name="connsiteX40" fmla="*/ 399962 w 6592737"/>
                  <a:gd name="connsiteY40" fmla="*/ 195446 h 222980"/>
                  <a:gd name="connsiteX41" fmla="*/ 381079 w 6592737"/>
                  <a:gd name="connsiteY41" fmla="*/ 115854 h 222980"/>
                  <a:gd name="connsiteX42" fmla="*/ 400789 w 6592737"/>
                  <a:gd name="connsiteY42" fmla="*/ 29340 h 222980"/>
                  <a:gd name="connsiteX43" fmla="*/ 457663 w 6592737"/>
                  <a:gd name="connsiteY43" fmla="*/ 0 h 222980"/>
                  <a:gd name="connsiteX44" fmla="*/ 76584 w 6592737"/>
                  <a:gd name="connsiteY44" fmla="*/ 0 h 222980"/>
                  <a:gd name="connsiteX45" fmla="*/ 147751 w 6592737"/>
                  <a:gd name="connsiteY45" fmla="*/ 110588 h 222980"/>
                  <a:gd name="connsiteX46" fmla="*/ 127665 w 6592737"/>
                  <a:gd name="connsiteY46" fmla="*/ 194167 h 222980"/>
                  <a:gd name="connsiteX47" fmla="*/ 71468 w 6592737"/>
                  <a:gd name="connsiteY47" fmla="*/ 222980 h 222980"/>
                  <a:gd name="connsiteX48" fmla="*/ 18883 w 6592737"/>
                  <a:gd name="connsiteY48" fmla="*/ 195446 h 222980"/>
                  <a:gd name="connsiteX49" fmla="*/ 0 w 6592737"/>
                  <a:gd name="connsiteY49" fmla="*/ 115854 h 222980"/>
                  <a:gd name="connsiteX50" fmla="*/ 19710 w 6592737"/>
                  <a:gd name="connsiteY50" fmla="*/ 29340 h 222980"/>
                  <a:gd name="connsiteX51" fmla="*/ 76584 w 6592737"/>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92737" h="222980">
                    <a:moveTo>
                      <a:pt x="6519915" y="27835"/>
                    </a:moveTo>
                    <a:cubicBezTo>
                      <a:pt x="6493735" y="27835"/>
                      <a:pt x="6480645" y="56673"/>
                      <a:pt x="6480645" y="114349"/>
                    </a:cubicBezTo>
                    <a:cubicBezTo>
                      <a:pt x="6480645" y="168313"/>
                      <a:pt x="6493484" y="195296"/>
                      <a:pt x="6519163" y="195296"/>
                    </a:cubicBezTo>
                    <a:cubicBezTo>
                      <a:pt x="6544439" y="195296"/>
                      <a:pt x="6557078" y="167862"/>
                      <a:pt x="6557078" y="112995"/>
                    </a:cubicBezTo>
                    <a:cubicBezTo>
                      <a:pt x="6557078" y="56221"/>
                      <a:pt x="6544690" y="27835"/>
                      <a:pt x="6519915" y="27835"/>
                    </a:cubicBezTo>
                    <a:close/>
                    <a:moveTo>
                      <a:pt x="6141527" y="27835"/>
                    </a:moveTo>
                    <a:cubicBezTo>
                      <a:pt x="6115347" y="27835"/>
                      <a:pt x="6102257" y="56673"/>
                      <a:pt x="6102257" y="114349"/>
                    </a:cubicBezTo>
                    <a:cubicBezTo>
                      <a:pt x="6102257" y="168313"/>
                      <a:pt x="6115096" y="195296"/>
                      <a:pt x="6140775" y="195296"/>
                    </a:cubicBezTo>
                    <a:cubicBezTo>
                      <a:pt x="6166051" y="195296"/>
                      <a:pt x="6178690" y="167862"/>
                      <a:pt x="6178690" y="112995"/>
                    </a:cubicBezTo>
                    <a:cubicBezTo>
                      <a:pt x="6178690" y="56221"/>
                      <a:pt x="6166302" y="27835"/>
                      <a:pt x="6141527" y="27835"/>
                    </a:cubicBezTo>
                    <a:close/>
                    <a:moveTo>
                      <a:pt x="456008" y="27835"/>
                    </a:moveTo>
                    <a:cubicBezTo>
                      <a:pt x="429828" y="27835"/>
                      <a:pt x="416738" y="56673"/>
                      <a:pt x="416738" y="114349"/>
                    </a:cubicBezTo>
                    <a:cubicBezTo>
                      <a:pt x="416738" y="168313"/>
                      <a:pt x="429577" y="195296"/>
                      <a:pt x="455256" y="195296"/>
                    </a:cubicBezTo>
                    <a:cubicBezTo>
                      <a:pt x="480533" y="195296"/>
                      <a:pt x="493171" y="167862"/>
                      <a:pt x="493171" y="112995"/>
                    </a:cubicBezTo>
                    <a:cubicBezTo>
                      <a:pt x="493171" y="56221"/>
                      <a:pt x="480783" y="27835"/>
                      <a:pt x="456008"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521570" y="0"/>
                    </a:moveTo>
                    <a:cubicBezTo>
                      <a:pt x="6569014" y="0"/>
                      <a:pt x="6592737" y="36863"/>
                      <a:pt x="6592737" y="110588"/>
                    </a:cubicBezTo>
                    <a:cubicBezTo>
                      <a:pt x="6592737" y="147099"/>
                      <a:pt x="6586041" y="174959"/>
                      <a:pt x="6572651" y="194167"/>
                    </a:cubicBezTo>
                    <a:cubicBezTo>
                      <a:pt x="6559260" y="213376"/>
                      <a:pt x="6540528" y="222980"/>
                      <a:pt x="6516454" y="222980"/>
                    </a:cubicBezTo>
                    <a:cubicBezTo>
                      <a:pt x="6493986" y="222980"/>
                      <a:pt x="6476457" y="213802"/>
                      <a:pt x="6463869" y="195446"/>
                    </a:cubicBezTo>
                    <a:cubicBezTo>
                      <a:pt x="6451280" y="177090"/>
                      <a:pt x="6444986" y="150559"/>
                      <a:pt x="6444986" y="115854"/>
                    </a:cubicBezTo>
                    <a:cubicBezTo>
                      <a:pt x="6444986" y="77737"/>
                      <a:pt x="6451556" y="48900"/>
                      <a:pt x="6464696" y="29340"/>
                    </a:cubicBezTo>
                    <a:cubicBezTo>
                      <a:pt x="6477837" y="9780"/>
                      <a:pt x="6496794" y="0"/>
                      <a:pt x="6521570" y="0"/>
                    </a:cubicBezTo>
                    <a:close/>
                    <a:moveTo>
                      <a:pt x="6143182" y="0"/>
                    </a:moveTo>
                    <a:cubicBezTo>
                      <a:pt x="6190626" y="0"/>
                      <a:pt x="6214349" y="36863"/>
                      <a:pt x="6214349" y="110588"/>
                    </a:cubicBezTo>
                    <a:cubicBezTo>
                      <a:pt x="6214349" y="147099"/>
                      <a:pt x="6207653" y="174959"/>
                      <a:pt x="6194263" y="194167"/>
                    </a:cubicBezTo>
                    <a:cubicBezTo>
                      <a:pt x="6180872" y="213376"/>
                      <a:pt x="6162140" y="222980"/>
                      <a:pt x="6138066" y="222980"/>
                    </a:cubicBezTo>
                    <a:cubicBezTo>
                      <a:pt x="6115598" y="222980"/>
                      <a:pt x="6098069" y="213802"/>
                      <a:pt x="6085481" y="195446"/>
                    </a:cubicBezTo>
                    <a:cubicBezTo>
                      <a:pt x="6072892" y="177090"/>
                      <a:pt x="6066598" y="150559"/>
                      <a:pt x="6066598" y="115854"/>
                    </a:cubicBezTo>
                    <a:cubicBezTo>
                      <a:pt x="6066598" y="77737"/>
                      <a:pt x="6073168" y="48900"/>
                      <a:pt x="6086308" y="29340"/>
                    </a:cubicBezTo>
                    <a:cubicBezTo>
                      <a:pt x="6099449" y="9780"/>
                      <a:pt x="6118406" y="0"/>
                      <a:pt x="6143182" y="0"/>
                    </a:cubicBezTo>
                    <a:close/>
                    <a:moveTo>
                      <a:pt x="457663" y="0"/>
                    </a:moveTo>
                    <a:cubicBezTo>
                      <a:pt x="505108" y="0"/>
                      <a:pt x="528830" y="36863"/>
                      <a:pt x="528830" y="110588"/>
                    </a:cubicBezTo>
                    <a:cubicBezTo>
                      <a:pt x="528830" y="147099"/>
                      <a:pt x="522135" y="174959"/>
                      <a:pt x="508744" y="194167"/>
                    </a:cubicBezTo>
                    <a:cubicBezTo>
                      <a:pt x="495353" y="213376"/>
                      <a:pt x="476621" y="222980"/>
                      <a:pt x="452547" y="222980"/>
                    </a:cubicBezTo>
                    <a:cubicBezTo>
                      <a:pt x="430079" y="222980"/>
                      <a:pt x="412550" y="213802"/>
                      <a:pt x="399962" y="195446"/>
                    </a:cubicBezTo>
                    <a:cubicBezTo>
                      <a:pt x="387373" y="177090"/>
                      <a:pt x="381079" y="150559"/>
                      <a:pt x="381079" y="115854"/>
                    </a:cubicBezTo>
                    <a:cubicBezTo>
                      <a:pt x="381079" y="77737"/>
                      <a:pt x="387649" y="48900"/>
                      <a:pt x="400789" y="29340"/>
                    </a:cubicBezTo>
                    <a:cubicBezTo>
                      <a:pt x="413930" y="9780"/>
                      <a:pt x="432887" y="0"/>
                      <a:pt x="457663"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60" name="Freeform 559"/>
              <p:cNvSpPr/>
              <p:nvPr/>
            </p:nvSpPr>
            <p:spPr>
              <a:xfrm>
                <a:off x="34439" y="3184043"/>
                <a:ext cx="12103357" cy="222980"/>
              </a:xfrm>
              <a:custGeom>
                <a:avLst/>
                <a:gdLst>
                  <a:gd name="connsiteX0" fmla="*/ 11868819 w 12103357"/>
                  <a:gd name="connsiteY0" fmla="*/ 27835 h 222980"/>
                  <a:gd name="connsiteX1" fmla="*/ 11829549 w 12103357"/>
                  <a:gd name="connsiteY1" fmla="*/ 114349 h 222980"/>
                  <a:gd name="connsiteX2" fmla="*/ 11868067 w 12103357"/>
                  <a:gd name="connsiteY2" fmla="*/ 195296 h 222980"/>
                  <a:gd name="connsiteX3" fmla="*/ 11905982 w 12103357"/>
                  <a:gd name="connsiteY3" fmla="*/ 112995 h 222980"/>
                  <a:gd name="connsiteX4" fmla="*/ 11868819 w 12103357"/>
                  <a:gd name="connsiteY4" fmla="*/ 27835 h 222980"/>
                  <a:gd name="connsiteX5" fmla="*/ 11181654 w 12103357"/>
                  <a:gd name="connsiteY5" fmla="*/ 27835 h 222980"/>
                  <a:gd name="connsiteX6" fmla="*/ 11142384 w 12103357"/>
                  <a:gd name="connsiteY6" fmla="*/ 114349 h 222980"/>
                  <a:gd name="connsiteX7" fmla="*/ 11180902 w 12103357"/>
                  <a:gd name="connsiteY7" fmla="*/ 195296 h 222980"/>
                  <a:gd name="connsiteX8" fmla="*/ 11218817 w 12103357"/>
                  <a:gd name="connsiteY8" fmla="*/ 112995 h 222980"/>
                  <a:gd name="connsiteX9" fmla="*/ 11181654 w 12103357"/>
                  <a:gd name="connsiteY9" fmla="*/ 27835 h 222980"/>
                  <a:gd name="connsiteX10" fmla="*/ 9924168 w 12103357"/>
                  <a:gd name="connsiteY10" fmla="*/ 27835 h 222980"/>
                  <a:gd name="connsiteX11" fmla="*/ 9884898 w 12103357"/>
                  <a:gd name="connsiteY11" fmla="*/ 114349 h 222980"/>
                  <a:gd name="connsiteX12" fmla="*/ 9923416 w 12103357"/>
                  <a:gd name="connsiteY12" fmla="*/ 195296 h 222980"/>
                  <a:gd name="connsiteX13" fmla="*/ 9961331 w 12103357"/>
                  <a:gd name="connsiteY13" fmla="*/ 112995 h 222980"/>
                  <a:gd name="connsiteX14" fmla="*/ 9924168 w 12103357"/>
                  <a:gd name="connsiteY14" fmla="*/ 27835 h 222980"/>
                  <a:gd name="connsiteX15" fmla="*/ 9707274 w 12103357"/>
                  <a:gd name="connsiteY15" fmla="*/ 27835 h 222980"/>
                  <a:gd name="connsiteX16" fmla="*/ 9668004 w 12103357"/>
                  <a:gd name="connsiteY16" fmla="*/ 114349 h 222980"/>
                  <a:gd name="connsiteX17" fmla="*/ 9706522 w 12103357"/>
                  <a:gd name="connsiteY17" fmla="*/ 195296 h 222980"/>
                  <a:gd name="connsiteX18" fmla="*/ 9744437 w 12103357"/>
                  <a:gd name="connsiteY18" fmla="*/ 112995 h 222980"/>
                  <a:gd name="connsiteX19" fmla="*/ 9707274 w 12103357"/>
                  <a:gd name="connsiteY19" fmla="*/ 27835 h 222980"/>
                  <a:gd name="connsiteX20" fmla="*/ 6330267 w 12103357"/>
                  <a:gd name="connsiteY20" fmla="*/ 27835 h 222980"/>
                  <a:gd name="connsiteX21" fmla="*/ 6290997 w 12103357"/>
                  <a:gd name="connsiteY21" fmla="*/ 114349 h 222980"/>
                  <a:gd name="connsiteX22" fmla="*/ 6329515 w 12103357"/>
                  <a:gd name="connsiteY22" fmla="*/ 195296 h 222980"/>
                  <a:gd name="connsiteX23" fmla="*/ 6367430 w 12103357"/>
                  <a:gd name="connsiteY23" fmla="*/ 112995 h 222980"/>
                  <a:gd name="connsiteX24" fmla="*/ 6330267 w 12103357"/>
                  <a:gd name="connsiteY24" fmla="*/ 27835 h 222980"/>
                  <a:gd name="connsiteX25" fmla="*/ 6148772 w 12103357"/>
                  <a:gd name="connsiteY25" fmla="*/ 27835 h 222980"/>
                  <a:gd name="connsiteX26" fmla="*/ 6109502 w 12103357"/>
                  <a:gd name="connsiteY26" fmla="*/ 114349 h 222980"/>
                  <a:gd name="connsiteX27" fmla="*/ 6148020 w 12103357"/>
                  <a:gd name="connsiteY27" fmla="*/ 195296 h 222980"/>
                  <a:gd name="connsiteX28" fmla="*/ 6185935 w 12103357"/>
                  <a:gd name="connsiteY28" fmla="*/ 112995 h 222980"/>
                  <a:gd name="connsiteX29" fmla="*/ 6148772 w 12103357"/>
                  <a:gd name="connsiteY29" fmla="*/ 27835 h 222980"/>
                  <a:gd name="connsiteX30" fmla="*/ 5817314 w 12103357"/>
                  <a:gd name="connsiteY30" fmla="*/ 27835 h 222980"/>
                  <a:gd name="connsiteX31" fmla="*/ 5778044 w 12103357"/>
                  <a:gd name="connsiteY31" fmla="*/ 114349 h 222980"/>
                  <a:gd name="connsiteX32" fmla="*/ 5816562 w 12103357"/>
                  <a:gd name="connsiteY32" fmla="*/ 195296 h 222980"/>
                  <a:gd name="connsiteX33" fmla="*/ 5854478 w 12103357"/>
                  <a:gd name="connsiteY33" fmla="*/ 112995 h 222980"/>
                  <a:gd name="connsiteX34" fmla="*/ 5817314 w 12103357"/>
                  <a:gd name="connsiteY34" fmla="*/ 27835 h 222980"/>
                  <a:gd name="connsiteX35" fmla="*/ 5117747 w 12103357"/>
                  <a:gd name="connsiteY35" fmla="*/ 27835 h 222980"/>
                  <a:gd name="connsiteX36" fmla="*/ 5078477 w 12103357"/>
                  <a:gd name="connsiteY36" fmla="*/ 114349 h 222980"/>
                  <a:gd name="connsiteX37" fmla="*/ 5116995 w 12103357"/>
                  <a:gd name="connsiteY37" fmla="*/ 195296 h 222980"/>
                  <a:gd name="connsiteX38" fmla="*/ 5154910 w 12103357"/>
                  <a:gd name="connsiteY38" fmla="*/ 112995 h 222980"/>
                  <a:gd name="connsiteX39" fmla="*/ 5117747 w 12103357"/>
                  <a:gd name="connsiteY39" fmla="*/ 27835 h 222980"/>
                  <a:gd name="connsiteX40" fmla="*/ 3857235 w 12103357"/>
                  <a:gd name="connsiteY40" fmla="*/ 27835 h 222980"/>
                  <a:gd name="connsiteX41" fmla="*/ 3817965 w 12103357"/>
                  <a:gd name="connsiteY41" fmla="*/ 114349 h 222980"/>
                  <a:gd name="connsiteX42" fmla="*/ 3856483 w 12103357"/>
                  <a:gd name="connsiteY42" fmla="*/ 195296 h 222980"/>
                  <a:gd name="connsiteX43" fmla="*/ 3894398 w 12103357"/>
                  <a:gd name="connsiteY43" fmla="*/ 112995 h 222980"/>
                  <a:gd name="connsiteX44" fmla="*/ 3857235 w 12103357"/>
                  <a:gd name="connsiteY44" fmla="*/ 27835 h 222980"/>
                  <a:gd name="connsiteX45" fmla="*/ 3640341 w 12103357"/>
                  <a:gd name="connsiteY45" fmla="*/ 27835 h 222980"/>
                  <a:gd name="connsiteX46" fmla="*/ 3601071 w 12103357"/>
                  <a:gd name="connsiteY46" fmla="*/ 114349 h 222980"/>
                  <a:gd name="connsiteX47" fmla="*/ 3639589 w 12103357"/>
                  <a:gd name="connsiteY47" fmla="*/ 195296 h 222980"/>
                  <a:gd name="connsiteX48" fmla="*/ 3677504 w 12103357"/>
                  <a:gd name="connsiteY48" fmla="*/ 112995 h 222980"/>
                  <a:gd name="connsiteX49" fmla="*/ 3640341 w 12103357"/>
                  <a:gd name="connsiteY49" fmla="*/ 27835 h 222980"/>
                  <a:gd name="connsiteX50" fmla="*/ 273451 w 12103357"/>
                  <a:gd name="connsiteY50" fmla="*/ 27835 h 222980"/>
                  <a:gd name="connsiteX51" fmla="*/ 234181 w 12103357"/>
                  <a:gd name="connsiteY51" fmla="*/ 114349 h 222980"/>
                  <a:gd name="connsiteX52" fmla="*/ 272699 w 12103357"/>
                  <a:gd name="connsiteY52" fmla="*/ 195296 h 222980"/>
                  <a:gd name="connsiteX53" fmla="*/ 310614 w 12103357"/>
                  <a:gd name="connsiteY53" fmla="*/ 112995 h 222980"/>
                  <a:gd name="connsiteX54" fmla="*/ 273451 w 12103357"/>
                  <a:gd name="connsiteY54" fmla="*/ 27835 h 222980"/>
                  <a:gd name="connsiteX55" fmla="*/ 74929 w 12103357"/>
                  <a:gd name="connsiteY55" fmla="*/ 27835 h 222980"/>
                  <a:gd name="connsiteX56" fmla="*/ 35659 w 12103357"/>
                  <a:gd name="connsiteY56" fmla="*/ 114349 h 222980"/>
                  <a:gd name="connsiteX57" fmla="*/ 74177 w 12103357"/>
                  <a:gd name="connsiteY57" fmla="*/ 195296 h 222980"/>
                  <a:gd name="connsiteX58" fmla="*/ 112092 w 12103357"/>
                  <a:gd name="connsiteY58" fmla="*/ 112995 h 222980"/>
                  <a:gd name="connsiteX59" fmla="*/ 74929 w 12103357"/>
                  <a:gd name="connsiteY59" fmla="*/ 27835 h 222980"/>
                  <a:gd name="connsiteX60" fmla="*/ 12088451 w 12103357"/>
                  <a:gd name="connsiteY60" fmla="*/ 0 h 222980"/>
                  <a:gd name="connsiteX61" fmla="*/ 12103357 w 12103357"/>
                  <a:gd name="connsiteY61" fmla="*/ 0 h 222980"/>
                  <a:gd name="connsiteX62" fmla="*/ 12103357 w 12103357"/>
                  <a:gd name="connsiteY62" fmla="*/ 222980 h 222980"/>
                  <a:gd name="connsiteX63" fmla="*/ 12068069 w 12103357"/>
                  <a:gd name="connsiteY63" fmla="*/ 222980 h 222980"/>
                  <a:gd name="connsiteX64" fmla="*/ 12068069 w 12103357"/>
                  <a:gd name="connsiteY64" fmla="*/ 43197 h 222980"/>
                  <a:gd name="connsiteX65" fmla="*/ 12047460 w 12103357"/>
                  <a:gd name="connsiteY65" fmla="*/ 54832 h 222980"/>
                  <a:gd name="connsiteX66" fmla="*/ 12022287 w 12103357"/>
                  <a:gd name="connsiteY66" fmla="*/ 63274 h 222980"/>
                  <a:gd name="connsiteX67" fmla="*/ 12022287 w 12103357"/>
                  <a:gd name="connsiteY67" fmla="*/ 33158 h 222980"/>
                  <a:gd name="connsiteX68" fmla="*/ 12039322 w 12103357"/>
                  <a:gd name="connsiteY68" fmla="*/ 27074 h 222980"/>
                  <a:gd name="connsiteX69" fmla="*/ 12055521 w 12103357"/>
                  <a:gd name="connsiteY69" fmla="*/ 19925 h 222980"/>
                  <a:gd name="connsiteX70" fmla="*/ 12071644 w 12103357"/>
                  <a:gd name="connsiteY70" fmla="*/ 11104 h 222980"/>
                  <a:gd name="connsiteX71" fmla="*/ 12088451 w 12103357"/>
                  <a:gd name="connsiteY71" fmla="*/ 0 h 222980"/>
                  <a:gd name="connsiteX72" fmla="*/ 11870474 w 12103357"/>
                  <a:gd name="connsiteY72" fmla="*/ 0 h 222980"/>
                  <a:gd name="connsiteX73" fmla="*/ 11941641 w 12103357"/>
                  <a:gd name="connsiteY73" fmla="*/ 110588 h 222980"/>
                  <a:gd name="connsiteX74" fmla="*/ 11921555 w 12103357"/>
                  <a:gd name="connsiteY74" fmla="*/ 194167 h 222980"/>
                  <a:gd name="connsiteX75" fmla="*/ 11865358 w 12103357"/>
                  <a:gd name="connsiteY75" fmla="*/ 222980 h 222980"/>
                  <a:gd name="connsiteX76" fmla="*/ 11812773 w 12103357"/>
                  <a:gd name="connsiteY76" fmla="*/ 195446 h 222980"/>
                  <a:gd name="connsiteX77" fmla="*/ 11793890 w 12103357"/>
                  <a:gd name="connsiteY77" fmla="*/ 115854 h 222980"/>
                  <a:gd name="connsiteX78" fmla="*/ 11813600 w 12103357"/>
                  <a:gd name="connsiteY78" fmla="*/ 29340 h 222980"/>
                  <a:gd name="connsiteX79" fmla="*/ 11870474 w 12103357"/>
                  <a:gd name="connsiteY79" fmla="*/ 0 h 222980"/>
                  <a:gd name="connsiteX80" fmla="*/ 11183309 w 12103357"/>
                  <a:gd name="connsiteY80" fmla="*/ 0 h 222980"/>
                  <a:gd name="connsiteX81" fmla="*/ 11254476 w 12103357"/>
                  <a:gd name="connsiteY81" fmla="*/ 110588 h 222980"/>
                  <a:gd name="connsiteX82" fmla="*/ 11234390 w 12103357"/>
                  <a:gd name="connsiteY82" fmla="*/ 194167 h 222980"/>
                  <a:gd name="connsiteX83" fmla="*/ 11178193 w 12103357"/>
                  <a:gd name="connsiteY83" fmla="*/ 222980 h 222980"/>
                  <a:gd name="connsiteX84" fmla="*/ 11125608 w 12103357"/>
                  <a:gd name="connsiteY84" fmla="*/ 195446 h 222980"/>
                  <a:gd name="connsiteX85" fmla="*/ 11106725 w 12103357"/>
                  <a:gd name="connsiteY85" fmla="*/ 115854 h 222980"/>
                  <a:gd name="connsiteX86" fmla="*/ 11126435 w 12103357"/>
                  <a:gd name="connsiteY86" fmla="*/ 29340 h 222980"/>
                  <a:gd name="connsiteX87" fmla="*/ 11183309 w 12103357"/>
                  <a:gd name="connsiteY87" fmla="*/ 0 h 222980"/>
                  <a:gd name="connsiteX88" fmla="*/ 10794578 w 12103357"/>
                  <a:gd name="connsiteY88" fmla="*/ 0 h 222980"/>
                  <a:gd name="connsiteX89" fmla="*/ 10809484 w 12103357"/>
                  <a:gd name="connsiteY89" fmla="*/ 0 h 222980"/>
                  <a:gd name="connsiteX90" fmla="*/ 10809484 w 12103357"/>
                  <a:gd name="connsiteY90" fmla="*/ 222980 h 222980"/>
                  <a:gd name="connsiteX91" fmla="*/ 10774196 w 12103357"/>
                  <a:gd name="connsiteY91" fmla="*/ 222980 h 222980"/>
                  <a:gd name="connsiteX92" fmla="*/ 10774196 w 12103357"/>
                  <a:gd name="connsiteY92" fmla="*/ 43197 h 222980"/>
                  <a:gd name="connsiteX93" fmla="*/ 10753587 w 12103357"/>
                  <a:gd name="connsiteY93" fmla="*/ 54832 h 222980"/>
                  <a:gd name="connsiteX94" fmla="*/ 10728414 w 12103357"/>
                  <a:gd name="connsiteY94" fmla="*/ 63274 h 222980"/>
                  <a:gd name="connsiteX95" fmla="*/ 10728414 w 12103357"/>
                  <a:gd name="connsiteY95" fmla="*/ 33158 h 222980"/>
                  <a:gd name="connsiteX96" fmla="*/ 10745449 w 12103357"/>
                  <a:gd name="connsiteY96" fmla="*/ 27074 h 222980"/>
                  <a:gd name="connsiteX97" fmla="*/ 10761648 w 12103357"/>
                  <a:gd name="connsiteY97" fmla="*/ 19925 h 222980"/>
                  <a:gd name="connsiteX98" fmla="*/ 10777771 w 12103357"/>
                  <a:gd name="connsiteY98" fmla="*/ 11104 h 222980"/>
                  <a:gd name="connsiteX99" fmla="*/ 10794578 w 12103357"/>
                  <a:gd name="connsiteY99" fmla="*/ 0 h 222980"/>
                  <a:gd name="connsiteX100" fmla="*/ 10431056 w 12103357"/>
                  <a:gd name="connsiteY100" fmla="*/ 0 h 222980"/>
                  <a:gd name="connsiteX101" fmla="*/ 10445962 w 12103357"/>
                  <a:gd name="connsiteY101" fmla="*/ 0 h 222980"/>
                  <a:gd name="connsiteX102" fmla="*/ 10445962 w 12103357"/>
                  <a:gd name="connsiteY102" fmla="*/ 222980 h 222980"/>
                  <a:gd name="connsiteX103" fmla="*/ 10410674 w 12103357"/>
                  <a:gd name="connsiteY103" fmla="*/ 222980 h 222980"/>
                  <a:gd name="connsiteX104" fmla="*/ 10410674 w 12103357"/>
                  <a:gd name="connsiteY104" fmla="*/ 43197 h 222980"/>
                  <a:gd name="connsiteX105" fmla="*/ 10390065 w 12103357"/>
                  <a:gd name="connsiteY105" fmla="*/ 54832 h 222980"/>
                  <a:gd name="connsiteX106" fmla="*/ 10364892 w 12103357"/>
                  <a:gd name="connsiteY106" fmla="*/ 63274 h 222980"/>
                  <a:gd name="connsiteX107" fmla="*/ 10364892 w 12103357"/>
                  <a:gd name="connsiteY107" fmla="*/ 33158 h 222980"/>
                  <a:gd name="connsiteX108" fmla="*/ 10381927 w 12103357"/>
                  <a:gd name="connsiteY108" fmla="*/ 27074 h 222980"/>
                  <a:gd name="connsiteX109" fmla="*/ 10398126 w 12103357"/>
                  <a:gd name="connsiteY109" fmla="*/ 19925 h 222980"/>
                  <a:gd name="connsiteX110" fmla="*/ 10414249 w 12103357"/>
                  <a:gd name="connsiteY110" fmla="*/ 11104 h 222980"/>
                  <a:gd name="connsiteX111" fmla="*/ 10431056 w 12103357"/>
                  <a:gd name="connsiteY111" fmla="*/ 0 h 222980"/>
                  <a:gd name="connsiteX112" fmla="*/ 10132193 w 12103357"/>
                  <a:gd name="connsiteY112" fmla="*/ 0 h 222980"/>
                  <a:gd name="connsiteX113" fmla="*/ 10147099 w 12103357"/>
                  <a:gd name="connsiteY113" fmla="*/ 0 h 222980"/>
                  <a:gd name="connsiteX114" fmla="*/ 10147099 w 12103357"/>
                  <a:gd name="connsiteY114" fmla="*/ 222980 h 222980"/>
                  <a:gd name="connsiteX115" fmla="*/ 10111811 w 12103357"/>
                  <a:gd name="connsiteY115" fmla="*/ 222980 h 222980"/>
                  <a:gd name="connsiteX116" fmla="*/ 10111811 w 12103357"/>
                  <a:gd name="connsiteY116" fmla="*/ 43197 h 222980"/>
                  <a:gd name="connsiteX117" fmla="*/ 10091202 w 12103357"/>
                  <a:gd name="connsiteY117" fmla="*/ 54832 h 222980"/>
                  <a:gd name="connsiteX118" fmla="*/ 10066029 w 12103357"/>
                  <a:gd name="connsiteY118" fmla="*/ 63274 h 222980"/>
                  <a:gd name="connsiteX119" fmla="*/ 10066029 w 12103357"/>
                  <a:gd name="connsiteY119" fmla="*/ 33158 h 222980"/>
                  <a:gd name="connsiteX120" fmla="*/ 10083064 w 12103357"/>
                  <a:gd name="connsiteY120" fmla="*/ 27074 h 222980"/>
                  <a:gd name="connsiteX121" fmla="*/ 10099263 w 12103357"/>
                  <a:gd name="connsiteY121" fmla="*/ 19925 h 222980"/>
                  <a:gd name="connsiteX122" fmla="*/ 10115386 w 12103357"/>
                  <a:gd name="connsiteY122" fmla="*/ 11104 h 222980"/>
                  <a:gd name="connsiteX123" fmla="*/ 10132193 w 12103357"/>
                  <a:gd name="connsiteY123" fmla="*/ 0 h 222980"/>
                  <a:gd name="connsiteX124" fmla="*/ 9925823 w 12103357"/>
                  <a:gd name="connsiteY124" fmla="*/ 0 h 222980"/>
                  <a:gd name="connsiteX125" fmla="*/ 9996990 w 12103357"/>
                  <a:gd name="connsiteY125" fmla="*/ 110588 h 222980"/>
                  <a:gd name="connsiteX126" fmla="*/ 9976904 w 12103357"/>
                  <a:gd name="connsiteY126" fmla="*/ 194167 h 222980"/>
                  <a:gd name="connsiteX127" fmla="*/ 9920707 w 12103357"/>
                  <a:gd name="connsiteY127" fmla="*/ 222980 h 222980"/>
                  <a:gd name="connsiteX128" fmla="*/ 9868122 w 12103357"/>
                  <a:gd name="connsiteY128" fmla="*/ 195446 h 222980"/>
                  <a:gd name="connsiteX129" fmla="*/ 9849239 w 12103357"/>
                  <a:gd name="connsiteY129" fmla="*/ 115854 h 222980"/>
                  <a:gd name="connsiteX130" fmla="*/ 9868949 w 12103357"/>
                  <a:gd name="connsiteY130" fmla="*/ 29340 h 222980"/>
                  <a:gd name="connsiteX131" fmla="*/ 9925823 w 12103357"/>
                  <a:gd name="connsiteY131" fmla="*/ 0 h 222980"/>
                  <a:gd name="connsiteX132" fmla="*/ 9708929 w 12103357"/>
                  <a:gd name="connsiteY132" fmla="*/ 0 h 222980"/>
                  <a:gd name="connsiteX133" fmla="*/ 9780096 w 12103357"/>
                  <a:gd name="connsiteY133" fmla="*/ 110588 h 222980"/>
                  <a:gd name="connsiteX134" fmla="*/ 9760010 w 12103357"/>
                  <a:gd name="connsiteY134" fmla="*/ 194167 h 222980"/>
                  <a:gd name="connsiteX135" fmla="*/ 9703813 w 12103357"/>
                  <a:gd name="connsiteY135" fmla="*/ 222980 h 222980"/>
                  <a:gd name="connsiteX136" fmla="*/ 9651228 w 12103357"/>
                  <a:gd name="connsiteY136" fmla="*/ 195446 h 222980"/>
                  <a:gd name="connsiteX137" fmla="*/ 9632345 w 12103357"/>
                  <a:gd name="connsiteY137" fmla="*/ 115854 h 222980"/>
                  <a:gd name="connsiteX138" fmla="*/ 9652055 w 12103357"/>
                  <a:gd name="connsiteY138" fmla="*/ 29340 h 222980"/>
                  <a:gd name="connsiteX139" fmla="*/ 9708929 w 12103357"/>
                  <a:gd name="connsiteY139" fmla="*/ 0 h 222980"/>
                  <a:gd name="connsiteX140" fmla="*/ 9539028 w 12103357"/>
                  <a:gd name="connsiteY140" fmla="*/ 0 h 222980"/>
                  <a:gd name="connsiteX141" fmla="*/ 9553934 w 12103357"/>
                  <a:gd name="connsiteY141" fmla="*/ 0 h 222980"/>
                  <a:gd name="connsiteX142" fmla="*/ 9553934 w 12103357"/>
                  <a:gd name="connsiteY142" fmla="*/ 222980 h 222980"/>
                  <a:gd name="connsiteX143" fmla="*/ 9518646 w 12103357"/>
                  <a:gd name="connsiteY143" fmla="*/ 222980 h 222980"/>
                  <a:gd name="connsiteX144" fmla="*/ 9518646 w 12103357"/>
                  <a:gd name="connsiteY144" fmla="*/ 43197 h 222980"/>
                  <a:gd name="connsiteX145" fmla="*/ 9498037 w 12103357"/>
                  <a:gd name="connsiteY145" fmla="*/ 54832 h 222980"/>
                  <a:gd name="connsiteX146" fmla="*/ 9472864 w 12103357"/>
                  <a:gd name="connsiteY146" fmla="*/ 63274 h 222980"/>
                  <a:gd name="connsiteX147" fmla="*/ 9472864 w 12103357"/>
                  <a:gd name="connsiteY147" fmla="*/ 33158 h 222980"/>
                  <a:gd name="connsiteX148" fmla="*/ 9489899 w 12103357"/>
                  <a:gd name="connsiteY148" fmla="*/ 27074 h 222980"/>
                  <a:gd name="connsiteX149" fmla="*/ 9506098 w 12103357"/>
                  <a:gd name="connsiteY149" fmla="*/ 19925 h 222980"/>
                  <a:gd name="connsiteX150" fmla="*/ 9522221 w 12103357"/>
                  <a:gd name="connsiteY150" fmla="*/ 11104 h 222980"/>
                  <a:gd name="connsiteX151" fmla="*/ 9539028 w 12103357"/>
                  <a:gd name="connsiteY151" fmla="*/ 0 h 222980"/>
                  <a:gd name="connsiteX152" fmla="*/ 9240165 w 12103357"/>
                  <a:gd name="connsiteY152" fmla="*/ 0 h 222980"/>
                  <a:gd name="connsiteX153" fmla="*/ 9255071 w 12103357"/>
                  <a:gd name="connsiteY153" fmla="*/ 0 h 222980"/>
                  <a:gd name="connsiteX154" fmla="*/ 9255071 w 12103357"/>
                  <a:gd name="connsiteY154" fmla="*/ 222980 h 222980"/>
                  <a:gd name="connsiteX155" fmla="*/ 9219783 w 12103357"/>
                  <a:gd name="connsiteY155" fmla="*/ 222980 h 222980"/>
                  <a:gd name="connsiteX156" fmla="*/ 9219783 w 12103357"/>
                  <a:gd name="connsiteY156" fmla="*/ 43197 h 222980"/>
                  <a:gd name="connsiteX157" fmla="*/ 9199174 w 12103357"/>
                  <a:gd name="connsiteY157" fmla="*/ 54832 h 222980"/>
                  <a:gd name="connsiteX158" fmla="*/ 9174001 w 12103357"/>
                  <a:gd name="connsiteY158" fmla="*/ 63274 h 222980"/>
                  <a:gd name="connsiteX159" fmla="*/ 9174001 w 12103357"/>
                  <a:gd name="connsiteY159" fmla="*/ 33158 h 222980"/>
                  <a:gd name="connsiteX160" fmla="*/ 9191036 w 12103357"/>
                  <a:gd name="connsiteY160" fmla="*/ 27074 h 222980"/>
                  <a:gd name="connsiteX161" fmla="*/ 9207235 w 12103357"/>
                  <a:gd name="connsiteY161" fmla="*/ 19925 h 222980"/>
                  <a:gd name="connsiteX162" fmla="*/ 9223358 w 12103357"/>
                  <a:gd name="connsiteY162" fmla="*/ 11104 h 222980"/>
                  <a:gd name="connsiteX163" fmla="*/ 9240165 w 12103357"/>
                  <a:gd name="connsiteY163" fmla="*/ 0 h 222980"/>
                  <a:gd name="connsiteX164" fmla="*/ 8864746 w 12103357"/>
                  <a:gd name="connsiteY164" fmla="*/ 0 h 222980"/>
                  <a:gd name="connsiteX165" fmla="*/ 8879652 w 12103357"/>
                  <a:gd name="connsiteY165" fmla="*/ 0 h 222980"/>
                  <a:gd name="connsiteX166" fmla="*/ 8879652 w 12103357"/>
                  <a:gd name="connsiteY166" fmla="*/ 222980 h 222980"/>
                  <a:gd name="connsiteX167" fmla="*/ 8844364 w 12103357"/>
                  <a:gd name="connsiteY167" fmla="*/ 222980 h 222980"/>
                  <a:gd name="connsiteX168" fmla="*/ 8844364 w 12103357"/>
                  <a:gd name="connsiteY168" fmla="*/ 43197 h 222980"/>
                  <a:gd name="connsiteX169" fmla="*/ 8823755 w 12103357"/>
                  <a:gd name="connsiteY169" fmla="*/ 54832 h 222980"/>
                  <a:gd name="connsiteX170" fmla="*/ 8798582 w 12103357"/>
                  <a:gd name="connsiteY170" fmla="*/ 63274 h 222980"/>
                  <a:gd name="connsiteX171" fmla="*/ 8798582 w 12103357"/>
                  <a:gd name="connsiteY171" fmla="*/ 33158 h 222980"/>
                  <a:gd name="connsiteX172" fmla="*/ 8815617 w 12103357"/>
                  <a:gd name="connsiteY172" fmla="*/ 27074 h 222980"/>
                  <a:gd name="connsiteX173" fmla="*/ 8831816 w 12103357"/>
                  <a:gd name="connsiteY173" fmla="*/ 19925 h 222980"/>
                  <a:gd name="connsiteX174" fmla="*/ 8847939 w 12103357"/>
                  <a:gd name="connsiteY174" fmla="*/ 11104 h 222980"/>
                  <a:gd name="connsiteX175" fmla="*/ 8864746 w 12103357"/>
                  <a:gd name="connsiteY175" fmla="*/ 0 h 222980"/>
                  <a:gd name="connsiteX176" fmla="*/ 8714740 w 12103357"/>
                  <a:gd name="connsiteY176" fmla="*/ 0 h 222980"/>
                  <a:gd name="connsiteX177" fmla="*/ 8729646 w 12103357"/>
                  <a:gd name="connsiteY177" fmla="*/ 0 h 222980"/>
                  <a:gd name="connsiteX178" fmla="*/ 8729646 w 12103357"/>
                  <a:gd name="connsiteY178" fmla="*/ 222980 h 222980"/>
                  <a:gd name="connsiteX179" fmla="*/ 8694358 w 12103357"/>
                  <a:gd name="connsiteY179" fmla="*/ 222980 h 222980"/>
                  <a:gd name="connsiteX180" fmla="*/ 8694358 w 12103357"/>
                  <a:gd name="connsiteY180" fmla="*/ 43197 h 222980"/>
                  <a:gd name="connsiteX181" fmla="*/ 8673749 w 12103357"/>
                  <a:gd name="connsiteY181" fmla="*/ 54832 h 222980"/>
                  <a:gd name="connsiteX182" fmla="*/ 8648576 w 12103357"/>
                  <a:gd name="connsiteY182" fmla="*/ 63274 h 222980"/>
                  <a:gd name="connsiteX183" fmla="*/ 8648576 w 12103357"/>
                  <a:gd name="connsiteY183" fmla="*/ 33158 h 222980"/>
                  <a:gd name="connsiteX184" fmla="*/ 8665611 w 12103357"/>
                  <a:gd name="connsiteY184" fmla="*/ 27074 h 222980"/>
                  <a:gd name="connsiteX185" fmla="*/ 8681810 w 12103357"/>
                  <a:gd name="connsiteY185" fmla="*/ 19925 h 222980"/>
                  <a:gd name="connsiteX186" fmla="*/ 8697933 w 12103357"/>
                  <a:gd name="connsiteY186" fmla="*/ 11104 h 222980"/>
                  <a:gd name="connsiteX187" fmla="*/ 8714740 w 12103357"/>
                  <a:gd name="connsiteY187" fmla="*/ 0 h 222980"/>
                  <a:gd name="connsiteX188" fmla="*/ 8565883 w 12103357"/>
                  <a:gd name="connsiteY188" fmla="*/ 0 h 222980"/>
                  <a:gd name="connsiteX189" fmla="*/ 8580789 w 12103357"/>
                  <a:gd name="connsiteY189" fmla="*/ 0 h 222980"/>
                  <a:gd name="connsiteX190" fmla="*/ 8580789 w 12103357"/>
                  <a:gd name="connsiteY190" fmla="*/ 222980 h 222980"/>
                  <a:gd name="connsiteX191" fmla="*/ 8545501 w 12103357"/>
                  <a:gd name="connsiteY191" fmla="*/ 222980 h 222980"/>
                  <a:gd name="connsiteX192" fmla="*/ 8545501 w 12103357"/>
                  <a:gd name="connsiteY192" fmla="*/ 43197 h 222980"/>
                  <a:gd name="connsiteX193" fmla="*/ 8524892 w 12103357"/>
                  <a:gd name="connsiteY193" fmla="*/ 54832 h 222980"/>
                  <a:gd name="connsiteX194" fmla="*/ 8499719 w 12103357"/>
                  <a:gd name="connsiteY194" fmla="*/ 63274 h 222980"/>
                  <a:gd name="connsiteX195" fmla="*/ 8499719 w 12103357"/>
                  <a:gd name="connsiteY195" fmla="*/ 33158 h 222980"/>
                  <a:gd name="connsiteX196" fmla="*/ 8516754 w 12103357"/>
                  <a:gd name="connsiteY196" fmla="*/ 27074 h 222980"/>
                  <a:gd name="connsiteX197" fmla="*/ 8532953 w 12103357"/>
                  <a:gd name="connsiteY197" fmla="*/ 19925 h 222980"/>
                  <a:gd name="connsiteX198" fmla="*/ 8549076 w 12103357"/>
                  <a:gd name="connsiteY198" fmla="*/ 11104 h 222980"/>
                  <a:gd name="connsiteX199" fmla="*/ 8565883 w 12103357"/>
                  <a:gd name="connsiteY199" fmla="*/ 0 h 222980"/>
                  <a:gd name="connsiteX200" fmla="*/ 7821715 w 12103357"/>
                  <a:gd name="connsiteY200" fmla="*/ 0 h 222980"/>
                  <a:gd name="connsiteX201" fmla="*/ 7836621 w 12103357"/>
                  <a:gd name="connsiteY201" fmla="*/ 0 h 222980"/>
                  <a:gd name="connsiteX202" fmla="*/ 7836621 w 12103357"/>
                  <a:gd name="connsiteY202" fmla="*/ 222980 h 222980"/>
                  <a:gd name="connsiteX203" fmla="*/ 7801333 w 12103357"/>
                  <a:gd name="connsiteY203" fmla="*/ 222980 h 222980"/>
                  <a:gd name="connsiteX204" fmla="*/ 7801333 w 12103357"/>
                  <a:gd name="connsiteY204" fmla="*/ 43197 h 222980"/>
                  <a:gd name="connsiteX205" fmla="*/ 7780724 w 12103357"/>
                  <a:gd name="connsiteY205" fmla="*/ 54832 h 222980"/>
                  <a:gd name="connsiteX206" fmla="*/ 7755551 w 12103357"/>
                  <a:gd name="connsiteY206" fmla="*/ 63274 h 222980"/>
                  <a:gd name="connsiteX207" fmla="*/ 7755551 w 12103357"/>
                  <a:gd name="connsiteY207" fmla="*/ 33158 h 222980"/>
                  <a:gd name="connsiteX208" fmla="*/ 7772586 w 12103357"/>
                  <a:gd name="connsiteY208" fmla="*/ 27074 h 222980"/>
                  <a:gd name="connsiteX209" fmla="*/ 7788785 w 12103357"/>
                  <a:gd name="connsiteY209" fmla="*/ 19925 h 222980"/>
                  <a:gd name="connsiteX210" fmla="*/ 7804908 w 12103357"/>
                  <a:gd name="connsiteY210" fmla="*/ 11104 h 222980"/>
                  <a:gd name="connsiteX211" fmla="*/ 7821715 w 12103357"/>
                  <a:gd name="connsiteY211" fmla="*/ 0 h 222980"/>
                  <a:gd name="connsiteX212" fmla="*/ 7671709 w 12103357"/>
                  <a:gd name="connsiteY212" fmla="*/ 0 h 222980"/>
                  <a:gd name="connsiteX213" fmla="*/ 7686615 w 12103357"/>
                  <a:gd name="connsiteY213" fmla="*/ 0 h 222980"/>
                  <a:gd name="connsiteX214" fmla="*/ 7686615 w 12103357"/>
                  <a:gd name="connsiteY214" fmla="*/ 222980 h 222980"/>
                  <a:gd name="connsiteX215" fmla="*/ 7651327 w 12103357"/>
                  <a:gd name="connsiteY215" fmla="*/ 222980 h 222980"/>
                  <a:gd name="connsiteX216" fmla="*/ 7651327 w 12103357"/>
                  <a:gd name="connsiteY216" fmla="*/ 43197 h 222980"/>
                  <a:gd name="connsiteX217" fmla="*/ 7630718 w 12103357"/>
                  <a:gd name="connsiteY217" fmla="*/ 54832 h 222980"/>
                  <a:gd name="connsiteX218" fmla="*/ 7605545 w 12103357"/>
                  <a:gd name="connsiteY218" fmla="*/ 63274 h 222980"/>
                  <a:gd name="connsiteX219" fmla="*/ 7605545 w 12103357"/>
                  <a:gd name="connsiteY219" fmla="*/ 33158 h 222980"/>
                  <a:gd name="connsiteX220" fmla="*/ 7622580 w 12103357"/>
                  <a:gd name="connsiteY220" fmla="*/ 27074 h 222980"/>
                  <a:gd name="connsiteX221" fmla="*/ 7638779 w 12103357"/>
                  <a:gd name="connsiteY221" fmla="*/ 19925 h 222980"/>
                  <a:gd name="connsiteX222" fmla="*/ 7654902 w 12103357"/>
                  <a:gd name="connsiteY222" fmla="*/ 11104 h 222980"/>
                  <a:gd name="connsiteX223" fmla="*/ 7671709 w 12103357"/>
                  <a:gd name="connsiteY223" fmla="*/ 0 h 222980"/>
                  <a:gd name="connsiteX224" fmla="*/ 7373995 w 12103357"/>
                  <a:gd name="connsiteY224" fmla="*/ 0 h 222980"/>
                  <a:gd name="connsiteX225" fmla="*/ 7388901 w 12103357"/>
                  <a:gd name="connsiteY225" fmla="*/ 0 h 222980"/>
                  <a:gd name="connsiteX226" fmla="*/ 7388901 w 12103357"/>
                  <a:gd name="connsiteY226" fmla="*/ 222980 h 222980"/>
                  <a:gd name="connsiteX227" fmla="*/ 7353613 w 12103357"/>
                  <a:gd name="connsiteY227" fmla="*/ 222980 h 222980"/>
                  <a:gd name="connsiteX228" fmla="*/ 7353613 w 12103357"/>
                  <a:gd name="connsiteY228" fmla="*/ 43197 h 222980"/>
                  <a:gd name="connsiteX229" fmla="*/ 7333004 w 12103357"/>
                  <a:gd name="connsiteY229" fmla="*/ 54832 h 222980"/>
                  <a:gd name="connsiteX230" fmla="*/ 7307831 w 12103357"/>
                  <a:gd name="connsiteY230" fmla="*/ 63274 h 222980"/>
                  <a:gd name="connsiteX231" fmla="*/ 7307831 w 12103357"/>
                  <a:gd name="connsiteY231" fmla="*/ 33158 h 222980"/>
                  <a:gd name="connsiteX232" fmla="*/ 7324866 w 12103357"/>
                  <a:gd name="connsiteY232" fmla="*/ 27074 h 222980"/>
                  <a:gd name="connsiteX233" fmla="*/ 7341065 w 12103357"/>
                  <a:gd name="connsiteY233" fmla="*/ 19925 h 222980"/>
                  <a:gd name="connsiteX234" fmla="*/ 7357188 w 12103357"/>
                  <a:gd name="connsiteY234" fmla="*/ 11104 h 222980"/>
                  <a:gd name="connsiteX235" fmla="*/ 7373995 w 12103357"/>
                  <a:gd name="connsiteY235" fmla="*/ 0 h 222980"/>
                  <a:gd name="connsiteX236" fmla="*/ 6993040 w 12103357"/>
                  <a:gd name="connsiteY236" fmla="*/ 0 h 222980"/>
                  <a:gd name="connsiteX237" fmla="*/ 7007946 w 12103357"/>
                  <a:gd name="connsiteY237" fmla="*/ 0 h 222980"/>
                  <a:gd name="connsiteX238" fmla="*/ 7007946 w 12103357"/>
                  <a:gd name="connsiteY238" fmla="*/ 222980 h 222980"/>
                  <a:gd name="connsiteX239" fmla="*/ 6972658 w 12103357"/>
                  <a:gd name="connsiteY239" fmla="*/ 222980 h 222980"/>
                  <a:gd name="connsiteX240" fmla="*/ 6972658 w 12103357"/>
                  <a:gd name="connsiteY240" fmla="*/ 43197 h 222980"/>
                  <a:gd name="connsiteX241" fmla="*/ 6952049 w 12103357"/>
                  <a:gd name="connsiteY241" fmla="*/ 54832 h 222980"/>
                  <a:gd name="connsiteX242" fmla="*/ 6926876 w 12103357"/>
                  <a:gd name="connsiteY242" fmla="*/ 63274 h 222980"/>
                  <a:gd name="connsiteX243" fmla="*/ 6926876 w 12103357"/>
                  <a:gd name="connsiteY243" fmla="*/ 33158 h 222980"/>
                  <a:gd name="connsiteX244" fmla="*/ 6943911 w 12103357"/>
                  <a:gd name="connsiteY244" fmla="*/ 27074 h 222980"/>
                  <a:gd name="connsiteX245" fmla="*/ 6960110 w 12103357"/>
                  <a:gd name="connsiteY245" fmla="*/ 19925 h 222980"/>
                  <a:gd name="connsiteX246" fmla="*/ 6976233 w 12103357"/>
                  <a:gd name="connsiteY246" fmla="*/ 11104 h 222980"/>
                  <a:gd name="connsiteX247" fmla="*/ 6993040 w 12103357"/>
                  <a:gd name="connsiteY247" fmla="*/ 0 h 222980"/>
                  <a:gd name="connsiteX248" fmla="*/ 6843034 w 12103357"/>
                  <a:gd name="connsiteY248" fmla="*/ 0 h 222980"/>
                  <a:gd name="connsiteX249" fmla="*/ 6857940 w 12103357"/>
                  <a:gd name="connsiteY249" fmla="*/ 0 h 222980"/>
                  <a:gd name="connsiteX250" fmla="*/ 6857940 w 12103357"/>
                  <a:gd name="connsiteY250" fmla="*/ 222980 h 222980"/>
                  <a:gd name="connsiteX251" fmla="*/ 6822652 w 12103357"/>
                  <a:gd name="connsiteY251" fmla="*/ 222980 h 222980"/>
                  <a:gd name="connsiteX252" fmla="*/ 6822652 w 12103357"/>
                  <a:gd name="connsiteY252" fmla="*/ 43197 h 222980"/>
                  <a:gd name="connsiteX253" fmla="*/ 6802043 w 12103357"/>
                  <a:gd name="connsiteY253" fmla="*/ 54832 h 222980"/>
                  <a:gd name="connsiteX254" fmla="*/ 6776870 w 12103357"/>
                  <a:gd name="connsiteY254" fmla="*/ 63274 h 222980"/>
                  <a:gd name="connsiteX255" fmla="*/ 6776870 w 12103357"/>
                  <a:gd name="connsiteY255" fmla="*/ 33158 h 222980"/>
                  <a:gd name="connsiteX256" fmla="*/ 6793905 w 12103357"/>
                  <a:gd name="connsiteY256" fmla="*/ 27074 h 222980"/>
                  <a:gd name="connsiteX257" fmla="*/ 6810104 w 12103357"/>
                  <a:gd name="connsiteY257" fmla="*/ 19925 h 222980"/>
                  <a:gd name="connsiteX258" fmla="*/ 6826227 w 12103357"/>
                  <a:gd name="connsiteY258" fmla="*/ 11104 h 222980"/>
                  <a:gd name="connsiteX259" fmla="*/ 6843034 w 12103357"/>
                  <a:gd name="connsiteY259" fmla="*/ 0 h 222980"/>
                  <a:gd name="connsiteX260" fmla="*/ 6694177 w 12103357"/>
                  <a:gd name="connsiteY260" fmla="*/ 0 h 222980"/>
                  <a:gd name="connsiteX261" fmla="*/ 6709083 w 12103357"/>
                  <a:gd name="connsiteY261" fmla="*/ 0 h 222980"/>
                  <a:gd name="connsiteX262" fmla="*/ 6709083 w 12103357"/>
                  <a:gd name="connsiteY262" fmla="*/ 222980 h 222980"/>
                  <a:gd name="connsiteX263" fmla="*/ 6673795 w 12103357"/>
                  <a:gd name="connsiteY263" fmla="*/ 222980 h 222980"/>
                  <a:gd name="connsiteX264" fmla="*/ 6673795 w 12103357"/>
                  <a:gd name="connsiteY264" fmla="*/ 43197 h 222980"/>
                  <a:gd name="connsiteX265" fmla="*/ 6653186 w 12103357"/>
                  <a:gd name="connsiteY265" fmla="*/ 54832 h 222980"/>
                  <a:gd name="connsiteX266" fmla="*/ 6628013 w 12103357"/>
                  <a:gd name="connsiteY266" fmla="*/ 63274 h 222980"/>
                  <a:gd name="connsiteX267" fmla="*/ 6628013 w 12103357"/>
                  <a:gd name="connsiteY267" fmla="*/ 33158 h 222980"/>
                  <a:gd name="connsiteX268" fmla="*/ 6645048 w 12103357"/>
                  <a:gd name="connsiteY268" fmla="*/ 27074 h 222980"/>
                  <a:gd name="connsiteX269" fmla="*/ 6661247 w 12103357"/>
                  <a:gd name="connsiteY269" fmla="*/ 19925 h 222980"/>
                  <a:gd name="connsiteX270" fmla="*/ 6677370 w 12103357"/>
                  <a:gd name="connsiteY270" fmla="*/ 11104 h 222980"/>
                  <a:gd name="connsiteX271" fmla="*/ 6694177 w 12103357"/>
                  <a:gd name="connsiteY271" fmla="*/ 0 h 222980"/>
                  <a:gd name="connsiteX272" fmla="*/ 6545320 w 12103357"/>
                  <a:gd name="connsiteY272" fmla="*/ 0 h 222980"/>
                  <a:gd name="connsiteX273" fmla="*/ 6560226 w 12103357"/>
                  <a:gd name="connsiteY273" fmla="*/ 0 h 222980"/>
                  <a:gd name="connsiteX274" fmla="*/ 6560226 w 12103357"/>
                  <a:gd name="connsiteY274" fmla="*/ 222980 h 222980"/>
                  <a:gd name="connsiteX275" fmla="*/ 6524938 w 12103357"/>
                  <a:gd name="connsiteY275" fmla="*/ 222980 h 222980"/>
                  <a:gd name="connsiteX276" fmla="*/ 6524938 w 12103357"/>
                  <a:gd name="connsiteY276" fmla="*/ 43197 h 222980"/>
                  <a:gd name="connsiteX277" fmla="*/ 6504329 w 12103357"/>
                  <a:gd name="connsiteY277" fmla="*/ 54832 h 222980"/>
                  <a:gd name="connsiteX278" fmla="*/ 6479156 w 12103357"/>
                  <a:gd name="connsiteY278" fmla="*/ 63274 h 222980"/>
                  <a:gd name="connsiteX279" fmla="*/ 6479156 w 12103357"/>
                  <a:gd name="connsiteY279" fmla="*/ 33158 h 222980"/>
                  <a:gd name="connsiteX280" fmla="*/ 6496191 w 12103357"/>
                  <a:gd name="connsiteY280" fmla="*/ 27074 h 222980"/>
                  <a:gd name="connsiteX281" fmla="*/ 6512390 w 12103357"/>
                  <a:gd name="connsiteY281" fmla="*/ 19925 h 222980"/>
                  <a:gd name="connsiteX282" fmla="*/ 6528513 w 12103357"/>
                  <a:gd name="connsiteY282" fmla="*/ 11104 h 222980"/>
                  <a:gd name="connsiteX283" fmla="*/ 6545320 w 12103357"/>
                  <a:gd name="connsiteY283" fmla="*/ 0 h 222980"/>
                  <a:gd name="connsiteX284" fmla="*/ 6331922 w 12103357"/>
                  <a:gd name="connsiteY284" fmla="*/ 0 h 222980"/>
                  <a:gd name="connsiteX285" fmla="*/ 6403089 w 12103357"/>
                  <a:gd name="connsiteY285" fmla="*/ 110588 h 222980"/>
                  <a:gd name="connsiteX286" fmla="*/ 6383003 w 12103357"/>
                  <a:gd name="connsiteY286" fmla="*/ 194167 h 222980"/>
                  <a:gd name="connsiteX287" fmla="*/ 6326806 w 12103357"/>
                  <a:gd name="connsiteY287" fmla="*/ 222980 h 222980"/>
                  <a:gd name="connsiteX288" fmla="*/ 6274221 w 12103357"/>
                  <a:gd name="connsiteY288" fmla="*/ 195446 h 222980"/>
                  <a:gd name="connsiteX289" fmla="*/ 6255338 w 12103357"/>
                  <a:gd name="connsiteY289" fmla="*/ 115854 h 222980"/>
                  <a:gd name="connsiteX290" fmla="*/ 6275048 w 12103357"/>
                  <a:gd name="connsiteY290" fmla="*/ 29340 h 222980"/>
                  <a:gd name="connsiteX291" fmla="*/ 6331922 w 12103357"/>
                  <a:gd name="connsiteY291" fmla="*/ 0 h 222980"/>
                  <a:gd name="connsiteX292" fmla="*/ 6150427 w 12103357"/>
                  <a:gd name="connsiteY292" fmla="*/ 0 h 222980"/>
                  <a:gd name="connsiteX293" fmla="*/ 6221594 w 12103357"/>
                  <a:gd name="connsiteY293" fmla="*/ 110588 h 222980"/>
                  <a:gd name="connsiteX294" fmla="*/ 6201508 w 12103357"/>
                  <a:gd name="connsiteY294" fmla="*/ 194167 h 222980"/>
                  <a:gd name="connsiteX295" fmla="*/ 6145311 w 12103357"/>
                  <a:gd name="connsiteY295" fmla="*/ 222980 h 222980"/>
                  <a:gd name="connsiteX296" fmla="*/ 6092726 w 12103357"/>
                  <a:gd name="connsiteY296" fmla="*/ 195446 h 222980"/>
                  <a:gd name="connsiteX297" fmla="*/ 6073843 w 12103357"/>
                  <a:gd name="connsiteY297" fmla="*/ 115854 h 222980"/>
                  <a:gd name="connsiteX298" fmla="*/ 6093553 w 12103357"/>
                  <a:gd name="connsiteY298" fmla="*/ 29340 h 222980"/>
                  <a:gd name="connsiteX299" fmla="*/ 6150427 w 12103357"/>
                  <a:gd name="connsiteY299" fmla="*/ 0 h 222980"/>
                  <a:gd name="connsiteX300" fmla="*/ 6019295 w 12103357"/>
                  <a:gd name="connsiteY300" fmla="*/ 0 h 222980"/>
                  <a:gd name="connsiteX301" fmla="*/ 6034202 w 12103357"/>
                  <a:gd name="connsiteY301" fmla="*/ 0 h 222980"/>
                  <a:gd name="connsiteX302" fmla="*/ 6034202 w 12103357"/>
                  <a:gd name="connsiteY302" fmla="*/ 222980 h 222980"/>
                  <a:gd name="connsiteX303" fmla="*/ 5998913 w 12103357"/>
                  <a:gd name="connsiteY303" fmla="*/ 222980 h 222980"/>
                  <a:gd name="connsiteX304" fmla="*/ 5998913 w 12103357"/>
                  <a:gd name="connsiteY304" fmla="*/ 43197 h 222980"/>
                  <a:gd name="connsiteX305" fmla="*/ 5978304 w 12103357"/>
                  <a:gd name="connsiteY305" fmla="*/ 54832 h 222980"/>
                  <a:gd name="connsiteX306" fmla="*/ 5953131 w 12103357"/>
                  <a:gd name="connsiteY306" fmla="*/ 63274 h 222980"/>
                  <a:gd name="connsiteX307" fmla="*/ 5953131 w 12103357"/>
                  <a:gd name="connsiteY307" fmla="*/ 33158 h 222980"/>
                  <a:gd name="connsiteX308" fmla="*/ 5970166 w 12103357"/>
                  <a:gd name="connsiteY308" fmla="*/ 27074 h 222980"/>
                  <a:gd name="connsiteX309" fmla="*/ 5986365 w 12103357"/>
                  <a:gd name="connsiteY309" fmla="*/ 19925 h 222980"/>
                  <a:gd name="connsiteX310" fmla="*/ 6002489 w 12103357"/>
                  <a:gd name="connsiteY310" fmla="*/ 11104 h 222980"/>
                  <a:gd name="connsiteX311" fmla="*/ 6019295 w 12103357"/>
                  <a:gd name="connsiteY311" fmla="*/ 0 h 222980"/>
                  <a:gd name="connsiteX312" fmla="*/ 5818969 w 12103357"/>
                  <a:gd name="connsiteY312" fmla="*/ 0 h 222980"/>
                  <a:gd name="connsiteX313" fmla="*/ 5890136 w 12103357"/>
                  <a:gd name="connsiteY313" fmla="*/ 110588 h 222980"/>
                  <a:gd name="connsiteX314" fmla="*/ 5870050 w 12103357"/>
                  <a:gd name="connsiteY314" fmla="*/ 194167 h 222980"/>
                  <a:gd name="connsiteX315" fmla="*/ 5813853 w 12103357"/>
                  <a:gd name="connsiteY315" fmla="*/ 222980 h 222980"/>
                  <a:gd name="connsiteX316" fmla="*/ 5761268 w 12103357"/>
                  <a:gd name="connsiteY316" fmla="*/ 195446 h 222980"/>
                  <a:gd name="connsiteX317" fmla="*/ 5742385 w 12103357"/>
                  <a:gd name="connsiteY317" fmla="*/ 115854 h 222980"/>
                  <a:gd name="connsiteX318" fmla="*/ 5762095 w 12103357"/>
                  <a:gd name="connsiteY318" fmla="*/ 29340 h 222980"/>
                  <a:gd name="connsiteX319" fmla="*/ 5818969 w 12103357"/>
                  <a:gd name="connsiteY319" fmla="*/ 0 h 222980"/>
                  <a:gd name="connsiteX320" fmla="*/ 5119402 w 12103357"/>
                  <a:gd name="connsiteY320" fmla="*/ 0 h 222980"/>
                  <a:gd name="connsiteX321" fmla="*/ 5190569 w 12103357"/>
                  <a:gd name="connsiteY321" fmla="*/ 110588 h 222980"/>
                  <a:gd name="connsiteX322" fmla="*/ 5170484 w 12103357"/>
                  <a:gd name="connsiteY322" fmla="*/ 194167 h 222980"/>
                  <a:gd name="connsiteX323" fmla="*/ 5114286 w 12103357"/>
                  <a:gd name="connsiteY323" fmla="*/ 222980 h 222980"/>
                  <a:gd name="connsiteX324" fmla="*/ 5061702 w 12103357"/>
                  <a:gd name="connsiteY324" fmla="*/ 195446 h 222980"/>
                  <a:gd name="connsiteX325" fmla="*/ 5042818 w 12103357"/>
                  <a:gd name="connsiteY325" fmla="*/ 115854 h 222980"/>
                  <a:gd name="connsiteX326" fmla="*/ 5062528 w 12103357"/>
                  <a:gd name="connsiteY326" fmla="*/ 29340 h 222980"/>
                  <a:gd name="connsiteX327" fmla="*/ 5119402 w 12103357"/>
                  <a:gd name="connsiteY327" fmla="*/ 0 h 222980"/>
                  <a:gd name="connsiteX328" fmla="*/ 4734952 w 12103357"/>
                  <a:gd name="connsiteY328" fmla="*/ 0 h 222980"/>
                  <a:gd name="connsiteX329" fmla="*/ 4749857 w 12103357"/>
                  <a:gd name="connsiteY329" fmla="*/ 0 h 222980"/>
                  <a:gd name="connsiteX330" fmla="*/ 4749857 w 12103357"/>
                  <a:gd name="connsiteY330" fmla="*/ 222980 h 222980"/>
                  <a:gd name="connsiteX331" fmla="*/ 4714570 w 12103357"/>
                  <a:gd name="connsiteY331" fmla="*/ 222980 h 222980"/>
                  <a:gd name="connsiteX332" fmla="*/ 4714570 w 12103357"/>
                  <a:gd name="connsiteY332" fmla="*/ 43197 h 222980"/>
                  <a:gd name="connsiteX333" fmla="*/ 4693960 w 12103357"/>
                  <a:gd name="connsiteY333" fmla="*/ 54832 h 222980"/>
                  <a:gd name="connsiteX334" fmla="*/ 4668787 w 12103357"/>
                  <a:gd name="connsiteY334" fmla="*/ 63274 h 222980"/>
                  <a:gd name="connsiteX335" fmla="*/ 4668787 w 12103357"/>
                  <a:gd name="connsiteY335" fmla="*/ 33158 h 222980"/>
                  <a:gd name="connsiteX336" fmla="*/ 4685823 w 12103357"/>
                  <a:gd name="connsiteY336" fmla="*/ 27074 h 222980"/>
                  <a:gd name="connsiteX337" fmla="*/ 4702021 w 12103357"/>
                  <a:gd name="connsiteY337" fmla="*/ 19925 h 222980"/>
                  <a:gd name="connsiteX338" fmla="*/ 4718144 w 12103357"/>
                  <a:gd name="connsiteY338" fmla="*/ 11104 h 222980"/>
                  <a:gd name="connsiteX339" fmla="*/ 4734952 w 12103357"/>
                  <a:gd name="connsiteY339" fmla="*/ 0 h 222980"/>
                  <a:gd name="connsiteX340" fmla="*/ 4377442 w 12103357"/>
                  <a:gd name="connsiteY340" fmla="*/ 0 h 222980"/>
                  <a:gd name="connsiteX341" fmla="*/ 4392347 w 12103357"/>
                  <a:gd name="connsiteY341" fmla="*/ 0 h 222980"/>
                  <a:gd name="connsiteX342" fmla="*/ 4392347 w 12103357"/>
                  <a:gd name="connsiteY342" fmla="*/ 222980 h 222980"/>
                  <a:gd name="connsiteX343" fmla="*/ 4357059 w 12103357"/>
                  <a:gd name="connsiteY343" fmla="*/ 222980 h 222980"/>
                  <a:gd name="connsiteX344" fmla="*/ 4357059 w 12103357"/>
                  <a:gd name="connsiteY344" fmla="*/ 43197 h 222980"/>
                  <a:gd name="connsiteX345" fmla="*/ 4336450 w 12103357"/>
                  <a:gd name="connsiteY345" fmla="*/ 54832 h 222980"/>
                  <a:gd name="connsiteX346" fmla="*/ 4311277 w 12103357"/>
                  <a:gd name="connsiteY346" fmla="*/ 63274 h 222980"/>
                  <a:gd name="connsiteX347" fmla="*/ 4311277 w 12103357"/>
                  <a:gd name="connsiteY347" fmla="*/ 33158 h 222980"/>
                  <a:gd name="connsiteX348" fmla="*/ 4328312 w 12103357"/>
                  <a:gd name="connsiteY348" fmla="*/ 27074 h 222980"/>
                  <a:gd name="connsiteX349" fmla="*/ 4344511 w 12103357"/>
                  <a:gd name="connsiteY349" fmla="*/ 19925 h 222980"/>
                  <a:gd name="connsiteX350" fmla="*/ 4360635 w 12103357"/>
                  <a:gd name="connsiteY350" fmla="*/ 11104 h 222980"/>
                  <a:gd name="connsiteX351" fmla="*/ 4377442 w 12103357"/>
                  <a:gd name="connsiteY351" fmla="*/ 0 h 222980"/>
                  <a:gd name="connsiteX352" fmla="*/ 4078579 w 12103357"/>
                  <a:gd name="connsiteY352" fmla="*/ 0 h 222980"/>
                  <a:gd name="connsiteX353" fmla="*/ 4093484 w 12103357"/>
                  <a:gd name="connsiteY353" fmla="*/ 0 h 222980"/>
                  <a:gd name="connsiteX354" fmla="*/ 4093484 w 12103357"/>
                  <a:gd name="connsiteY354" fmla="*/ 222980 h 222980"/>
                  <a:gd name="connsiteX355" fmla="*/ 4058197 w 12103357"/>
                  <a:gd name="connsiteY355" fmla="*/ 222980 h 222980"/>
                  <a:gd name="connsiteX356" fmla="*/ 4058197 w 12103357"/>
                  <a:gd name="connsiteY356" fmla="*/ 43197 h 222980"/>
                  <a:gd name="connsiteX357" fmla="*/ 4037588 w 12103357"/>
                  <a:gd name="connsiteY357" fmla="*/ 54832 h 222980"/>
                  <a:gd name="connsiteX358" fmla="*/ 4012416 w 12103357"/>
                  <a:gd name="connsiteY358" fmla="*/ 63274 h 222980"/>
                  <a:gd name="connsiteX359" fmla="*/ 4012416 w 12103357"/>
                  <a:gd name="connsiteY359" fmla="*/ 33158 h 222980"/>
                  <a:gd name="connsiteX360" fmla="*/ 4029450 w 12103357"/>
                  <a:gd name="connsiteY360" fmla="*/ 27074 h 222980"/>
                  <a:gd name="connsiteX361" fmla="*/ 4045649 w 12103357"/>
                  <a:gd name="connsiteY361" fmla="*/ 19925 h 222980"/>
                  <a:gd name="connsiteX362" fmla="*/ 4061772 w 12103357"/>
                  <a:gd name="connsiteY362" fmla="*/ 11104 h 222980"/>
                  <a:gd name="connsiteX363" fmla="*/ 4078579 w 12103357"/>
                  <a:gd name="connsiteY363" fmla="*/ 0 h 222980"/>
                  <a:gd name="connsiteX364" fmla="*/ 3858890 w 12103357"/>
                  <a:gd name="connsiteY364" fmla="*/ 0 h 222980"/>
                  <a:gd name="connsiteX365" fmla="*/ 3930057 w 12103357"/>
                  <a:gd name="connsiteY365" fmla="*/ 110588 h 222980"/>
                  <a:gd name="connsiteX366" fmla="*/ 3909971 w 12103357"/>
                  <a:gd name="connsiteY366" fmla="*/ 194167 h 222980"/>
                  <a:gd name="connsiteX367" fmla="*/ 3853774 w 12103357"/>
                  <a:gd name="connsiteY367" fmla="*/ 222980 h 222980"/>
                  <a:gd name="connsiteX368" fmla="*/ 3801189 w 12103357"/>
                  <a:gd name="connsiteY368" fmla="*/ 195446 h 222980"/>
                  <a:gd name="connsiteX369" fmla="*/ 3782306 w 12103357"/>
                  <a:gd name="connsiteY369" fmla="*/ 115854 h 222980"/>
                  <a:gd name="connsiteX370" fmla="*/ 3802016 w 12103357"/>
                  <a:gd name="connsiteY370" fmla="*/ 29340 h 222980"/>
                  <a:gd name="connsiteX371" fmla="*/ 3858890 w 12103357"/>
                  <a:gd name="connsiteY371" fmla="*/ 0 h 222980"/>
                  <a:gd name="connsiteX372" fmla="*/ 3641996 w 12103357"/>
                  <a:gd name="connsiteY372" fmla="*/ 0 h 222980"/>
                  <a:gd name="connsiteX373" fmla="*/ 3713163 w 12103357"/>
                  <a:gd name="connsiteY373" fmla="*/ 110588 h 222980"/>
                  <a:gd name="connsiteX374" fmla="*/ 3693077 w 12103357"/>
                  <a:gd name="connsiteY374" fmla="*/ 194167 h 222980"/>
                  <a:gd name="connsiteX375" fmla="*/ 3636880 w 12103357"/>
                  <a:gd name="connsiteY375" fmla="*/ 222980 h 222980"/>
                  <a:gd name="connsiteX376" fmla="*/ 3584295 w 12103357"/>
                  <a:gd name="connsiteY376" fmla="*/ 195446 h 222980"/>
                  <a:gd name="connsiteX377" fmla="*/ 3565412 w 12103357"/>
                  <a:gd name="connsiteY377" fmla="*/ 115854 h 222980"/>
                  <a:gd name="connsiteX378" fmla="*/ 3585122 w 12103357"/>
                  <a:gd name="connsiteY378" fmla="*/ 29340 h 222980"/>
                  <a:gd name="connsiteX379" fmla="*/ 3641996 w 12103357"/>
                  <a:gd name="connsiteY379" fmla="*/ 0 h 222980"/>
                  <a:gd name="connsiteX380" fmla="*/ 3482114 w 12103357"/>
                  <a:gd name="connsiteY380" fmla="*/ 0 h 222980"/>
                  <a:gd name="connsiteX381" fmla="*/ 3497020 w 12103357"/>
                  <a:gd name="connsiteY381" fmla="*/ 0 h 222980"/>
                  <a:gd name="connsiteX382" fmla="*/ 3497020 w 12103357"/>
                  <a:gd name="connsiteY382" fmla="*/ 222980 h 222980"/>
                  <a:gd name="connsiteX383" fmla="*/ 3461732 w 12103357"/>
                  <a:gd name="connsiteY383" fmla="*/ 222980 h 222980"/>
                  <a:gd name="connsiteX384" fmla="*/ 3461732 w 12103357"/>
                  <a:gd name="connsiteY384" fmla="*/ 43197 h 222980"/>
                  <a:gd name="connsiteX385" fmla="*/ 3441123 w 12103357"/>
                  <a:gd name="connsiteY385" fmla="*/ 54832 h 222980"/>
                  <a:gd name="connsiteX386" fmla="*/ 3415950 w 12103357"/>
                  <a:gd name="connsiteY386" fmla="*/ 63274 h 222980"/>
                  <a:gd name="connsiteX387" fmla="*/ 3415950 w 12103357"/>
                  <a:gd name="connsiteY387" fmla="*/ 33158 h 222980"/>
                  <a:gd name="connsiteX388" fmla="*/ 3432985 w 12103357"/>
                  <a:gd name="connsiteY388" fmla="*/ 27074 h 222980"/>
                  <a:gd name="connsiteX389" fmla="*/ 3449184 w 12103357"/>
                  <a:gd name="connsiteY389" fmla="*/ 19925 h 222980"/>
                  <a:gd name="connsiteX390" fmla="*/ 3465307 w 12103357"/>
                  <a:gd name="connsiteY390" fmla="*/ 11104 h 222980"/>
                  <a:gd name="connsiteX391" fmla="*/ 3482114 w 12103357"/>
                  <a:gd name="connsiteY391" fmla="*/ 0 h 222980"/>
                  <a:gd name="connsiteX392" fmla="*/ 3183251 w 12103357"/>
                  <a:gd name="connsiteY392" fmla="*/ 0 h 222980"/>
                  <a:gd name="connsiteX393" fmla="*/ 3198157 w 12103357"/>
                  <a:gd name="connsiteY393" fmla="*/ 0 h 222980"/>
                  <a:gd name="connsiteX394" fmla="*/ 3198157 w 12103357"/>
                  <a:gd name="connsiteY394" fmla="*/ 222980 h 222980"/>
                  <a:gd name="connsiteX395" fmla="*/ 3162869 w 12103357"/>
                  <a:gd name="connsiteY395" fmla="*/ 222980 h 222980"/>
                  <a:gd name="connsiteX396" fmla="*/ 3162869 w 12103357"/>
                  <a:gd name="connsiteY396" fmla="*/ 43197 h 222980"/>
                  <a:gd name="connsiteX397" fmla="*/ 3142260 w 12103357"/>
                  <a:gd name="connsiteY397" fmla="*/ 54832 h 222980"/>
                  <a:gd name="connsiteX398" fmla="*/ 3117087 w 12103357"/>
                  <a:gd name="connsiteY398" fmla="*/ 63274 h 222980"/>
                  <a:gd name="connsiteX399" fmla="*/ 3117087 w 12103357"/>
                  <a:gd name="connsiteY399" fmla="*/ 33158 h 222980"/>
                  <a:gd name="connsiteX400" fmla="*/ 3134122 w 12103357"/>
                  <a:gd name="connsiteY400" fmla="*/ 27074 h 222980"/>
                  <a:gd name="connsiteX401" fmla="*/ 3150321 w 12103357"/>
                  <a:gd name="connsiteY401" fmla="*/ 19925 h 222980"/>
                  <a:gd name="connsiteX402" fmla="*/ 3166444 w 12103357"/>
                  <a:gd name="connsiteY402" fmla="*/ 11104 h 222980"/>
                  <a:gd name="connsiteX403" fmla="*/ 3183251 w 12103357"/>
                  <a:gd name="connsiteY403" fmla="*/ 0 h 222980"/>
                  <a:gd name="connsiteX404" fmla="*/ 2804036 w 12103357"/>
                  <a:gd name="connsiteY404" fmla="*/ 0 h 222980"/>
                  <a:gd name="connsiteX405" fmla="*/ 2818942 w 12103357"/>
                  <a:gd name="connsiteY405" fmla="*/ 0 h 222980"/>
                  <a:gd name="connsiteX406" fmla="*/ 2818942 w 12103357"/>
                  <a:gd name="connsiteY406" fmla="*/ 222980 h 222980"/>
                  <a:gd name="connsiteX407" fmla="*/ 2783654 w 12103357"/>
                  <a:gd name="connsiteY407" fmla="*/ 222980 h 222980"/>
                  <a:gd name="connsiteX408" fmla="*/ 2783654 w 12103357"/>
                  <a:gd name="connsiteY408" fmla="*/ 43197 h 222980"/>
                  <a:gd name="connsiteX409" fmla="*/ 2763045 w 12103357"/>
                  <a:gd name="connsiteY409" fmla="*/ 54832 h 222980"/>
                  <a:gd name="connsiteX410" fmla="*/ 2737872 w 12103357"/>
                  <a:gd name="connsiteY410" fmla="*/ 63274 h 222980"/>
                  <a:gd name="connsiteX411" fmla="*/ 2737872 w 12103357"/>
                  <a:gd name="connsiteY411" fmla="*/ 33158 h 222980"/>
                  <a:gd name="connsiteX412" fmla="*/ 2754907 w 12103357"/>
                  <a:gd name="connsiteY412" fmla="*/ 27074 h 222980"/>
                  <a:gd name="connsiteX413" fmla="*/ 2771106 w 12103357"/>
                  <a:gd name="connsiteY413" fmla="*/ 19925 h 222980"/>
                  <a:gd name="connsiteX414" fmla="*/ 2787229 w 12103357"/>
                  <a:gd name="connsiteY414" fmla="*/ 11104 h 222980"/>
                  <a:gd name="connsiteX415" fmla="*/ 2804036 w 12103357"/>
                  <a:gd name="connsiteY415" fmla="*/ 0 h 222980"/>
                  <a:gd name="connsiteX416" fmla="*/ 2654030 w 12103357"/>
                  <a:gd name="connsiteY416" fmla="*/ 0 h 222980"/>
                  <a:gd name="connsiteX417" fmla="*/ 2668936 w 12103357"/>
                  <a:gd name="connsiteY417" fmla="*/ 0 h 222980"/>
                  <a:gd name="connsiteX418" fmla="*/ 2668936 w 12103357"/>
                  <a:gd name="connsiteY418" fmla="*/ 222980 h 222980"/>
                  <a:gd name="connsiteX419" fmla="*/ 2633648 w 12103357"/>
                  <a:gd name="connsiteY419" fmla="*/ 222980 h 222980"/>
                  <a:gd name="connsiteX420" fmla="*/ 2633648 w 12103357"/>
                  <a:gd name="connsiteY420" fmla="*/ 43197 h 222980"/>
                  <a:gd name="connsiteX421" fmla="*/ 2613039 w 12103357"/>
                  <a:gd name="connsiteY421" fmla="*/ 54832 h 222980"/>
                  <a:gd name="connsiteX422" fmla="*/ 2587866 w 12103357"/>
                  <a:gd name="connsiteY422" fmla="*/ 63274 h 222980"/>
                  <a:gd name="connsiteX423" fmla="*/ 2587866 w 12103357"/>
                  <a:gd name="connsiteY423" fmla="*/ 33158 h 222980"/>
                  <a:gd name="connsiteX424" fmla="*/ 2604901 w 12103357"/>
                  <a:gd name="connsiteY424" fmla="*/ 27074 h 222980"/>
                  <a:gd name="connsiteX425" fmla="*/ 2621100 w 12103357"/>
                  <a:gd name="connsiteY425" fmla="*/ 19925 h 222980"/>
                  <a:gd name="connsiteX426" fmla="*/ 2637223 w 12103357"/>
                  <a:gd name="connsiteY426" fmla="*/ 11104 h 222980"/>
                  <a:gd name="connsiteX427" fmla="*/ 2654030 w 12103357"/>
                  <a:gd name="connsiteY427" fmla="*/ 0 h 222980"/>
                  <a:gd name="connsiteX428" fmla="*/ 2505173 w 12103357"/>
                  <a:gd name="connsiteY428" fmla="*/ 0 h 222980"/>
                  <a:gd name="connsiteX429" fmla="*/ 2520079 w 12103357"/>
                  <a:gd name="connsiteY429" fmla="*/ 0 h 222980"/>
                  <a:gd name="connsiteX430" fmla="*/ 2520079 w 12103357"/>
                  <a:gd name="connsiteY430" fmla="*/ 222980 h 222980"/>
                  <a:gd name="connsiteX431" fmla="*/ 2484791 w 12103357"/>
                  <a:gd name="connsiteY431" fmla="*/ 222980 h 222980"/>
                  <a:gd name="connsiteX432" fmla="*/ 2484791 w 12103357"/>
                  <a:gd name="connsiteY432" fmla="*/ 43197 h 222980"/>
                  <a:gd name="connsiteX433" fmla="*/ 2464182 w 12103357"/>
                  <a:gd name="connsiteY433" fmla="*/ 54832 h 222980"/>
                  <a:gd name="connsiteX434" fmla="*/ 2439009 w 12103357"/>
                  <a:gd name="connsiteY434" fmla="*/ 63274 h 222980"/>
                  <a:gd name="connsiteX435" fmla="*/ 2439009 w 12103357"/>
                  <a:gd name="connsiteY435" fmla="*/ 33158 h 222980"/>
                  <a:gd name="connsiteX436" fmla="*/ 2456044 w 12103357"/>
                  <a:gd name="connsiteY436" fmla="*/ 27074 h 222980"/>
                  <a:gd name="connsiteX437" fmla="*/ 2472243 w 12103357"/>
                  <a:gd name="connsiteY437" fmla="*/ 19925 h 222980"/>
                  <a:gd name="connsiteX438" fmla="*/ 2488366 w 12103357"/>
                  <a:gd name="connsiteY438" fmla="*/ 11104 h 222980"/>
                  <a:gd name="connsiteX439" fmla="*/ 2505173 w 12103357"/>
                  <a:gd name="connsiteY439" fmla="*/ 0 h 222980"/>
                  <a:gd name="connsiteX440" fmla="*/ 1749921 w 12103357"/>
                  <a:gd name="connsiteY440" fmla="*/ 0 h 222980"/>
                  <a:gd name="connsiteX441" fmla="*/ 1764827 w 12103357"/>
                  <a:gd name="connsiteY441" fmla="*/ 0 h 222980"/>
                  <a:gd name="connsiteX442" fmla="*/ 1764827 w 12103357"/>
                  <a:gd name="connsiteY442" fmla="*/ 222980 h 222980"/>
                  <a:gd name="connsiteX443" fmla="*/ 1729539 w 12103357"/>
                  <a:gd name="connsiteY443" fmla="*/ 222980 h 222980"/>
                  <a:gd name="connsiteX444" fmla="*/ 1729539 w 12103357"/>
                  <a:gd name="connsiteY444" fmla="*/ 43197 h 222980"/>
                  <a:gd name="connsiteX445" fmla="*/ 1708930 w 12103357"/>
                  <a:gd name="connsiteY445" fmla="*/ 54832 h 222980"/>
                  <a:gd name="connsiteX446" fmla="*/ 1683757 w 12103357"/>
                  <a:gd name="connsiteY446" fmla="*/ 63274 h 222980"/>
                  <a:gd name="connsiteX447" fmla="*/ 1683757 w 12103357"/>
                  <a:gd name="connsiteY447" fmla="*/ 33158 h 222980"/>
                  <a:gd name="connsiteX448" fmla="*/ 1700792 w 12103357"/>
                  <a:gd name="connsiteY448" fmla="*/ 27074 h 222980"/>
                  <a:gd name="connsiteX449" fmla="*/ 1716991 w 12103357"/>
                  <a:gd name="connsiteY449" fmla="*/ 19925 h 222980"/>
                  <a:gd name="connsiteX450" fmla="*/ 1733114 w 12103357"/>
                  <a:gd name="connsiteY450" fmla="*/ 11104 h 222980"/>
                  <a:gd name="connsiteX451" fmla="*/ 1749921 w 12103357"/>
                  <a:gd name="connsiteY451" fmla="*/ 0 h 222980"/>
                  <a:gd name="connsiteX452" fmla="*/ 1599915 w 12103357"/>
                  <a:gd name="connsiteY452" fmla="*/ 0 h 222980"/>
                  <a:gd name="connsiteX453" fmla="*/ 1614821 w 12103357"/>
                  <a:gd name="connsiteY453" fmla="*/ 0 h 222980"/>
                  <a:gd name="connsiteX454" fmla="*/ 1614821 w 12103357"/>
                  <a:gd name="connsiteY454" fmla="*/ 222980 h 222980"/>
                  <a:gd name="connsiteX455" fmla="*/ 1579533 w 12103357"/>
                  <a:gd name="connsiteY455" fmla="*/ 222980 h 222980"/>
                  <a:gd name="connsiteX456" fmla="*/ 1579533 w 12103357"/>
                  <a:gd name="connsiteY456" fmla="*/ 43197 h 222980"/>
                  <a:gd name="connsiteX457" fmla="*/ 1558924 w 12103357"/>
                  <a:gd name="connsiteY457" fmla="*/ 54832 h 222980"/>
                  <a:gd name="connsiteX458" fmla="*/ 1533751 w 12103357"/>
                  <a:gd name="connsiteY458" fmla="*/ 63274 h 222980"/>
                  <a:gd name="connsiteX459" fmla="*/ 1533751 w 12103357"/>
                  <a:gd name="connsiteY459" fmla="*/ 33158 h 222980"/>
                  <a:gd name="connsiteX460" fmla="*/ 1550786 w 12103357"/>
                  <a:gd name="connsiteY460" fmla="*/ 27074 h 222980"/>
                  <a:gd name="connsiteX461" fmla="*/ 1566985 w 12103357"/>
                  <a:gd name="connsiteY461" fmla="*/ 19925 h 222980"/>
                  <a:gd name="connsiteX462" fmla="*/ 1583108 w 12103357"/>
                  <a:gd name="connsiteY462" fmla="*/ 11104 h 222980"/>
                  <a:gd name="connsiteX463" fmla="*/ 1599915 w 12103357"/>
                  <a:gd name="connsiteY463" fmla="*/ 0 h 222980"/>
                  <a:gd name="connsiteX464" fmla="*/ 1302201 w 12103357"/>
                  <a:gd name="connsiteY464" fmla="*/ 0 h 222980"/>
                  <a:gd name="connsiteX465" fmla="*/ 1317107 w 12103357"/>
                  <a:gd name="connsiteY465" fmla="*/ 0 h 222980"/>
                  <a:gd name="connsiteX466" fmla="*/ 1317107 w 12103357"/>
                  <a:gd name="connsiteY466" fmla="*/ 222980 h 222980"/>
                  <a:gd name="connsiteX467" fmla="*/ 1281819 w 12103357"/>
                  <a:gd name="connsiteY467" fmla="*/ 222980 h 222980"/>
                  <a:gd name="connsiteX468" fmla="*/ 1281819 w 12103357"/>
                  <a:gd name="connsiteY468" fmla="*/ 43197 h 222980"/>
                  <a:gd name="connsiteX469" fmla="*/ 1261210 w 12103357"/>
                  <a:gd name="connsiteY469" fmla="*/ 54832 h 222980"/>
                  <a:gd name="connsiteX470" fmla="*/ 1236037 w 12103357"/>
                  <a:gd name="connsiteY470" fmla="*/ 63274 h 222980"/>
                  <a:gd name="connsiteX471" fmla="*/ 1236037 w 12103357"/>
                  <a:gd name="connsiteY471" fmla="*/ 33158 h 222980"/>
                  <a:gd name="connsiteX472" fmla="*/ 1253072 w 12103357"/>
                  <a:gd name="connsiteY472" fmla="*/ 27074 h 222980"/>
                  <a:gd name="connsiteX473" fmla="*/ 1269271 w 12103357"/>
                  <a:gd name="connsiteY473" fmla="*/ 19925 h 222980"/>
                  <a:gd name="connsiteX474" fmla="*/ 1285394 w 12103357"/>
                  <a:gd name="connsiteY474" fmla="*/ 11104 h 222980"/>
                  <a:gd name="connsiteX475" fmla="*/ 1302201 w 12103357"/>
                  <a:gd name="connsiteY475" fmla="*/ 0 h 222980"/>
                  <a:gd name="connsiteX476" fmla="*/ 927321 w 12103357"/>
                  <a:gd name="connsiteY476" fmla="*/ 0 h 222980"/>
                  <a:gd name="connsiteX477" fmla="*/ 942227 w 12103357"/>
                  <a:gd name="connsiteY477" fmla="*/ 0 h 222980"/>
                  <a:gd name="connsiteX478" fmla="*/ 942227 w 12103357"/>
                  <a:gd name="connsiteY478" fmla="*/ 222980 h 222980"/>
                  <a:gd name="connsiteX479" fmla="*/ 906939 w 12103357"/>
                  <a:gd name="connsiteY479" fmla="*/ 222980 h 222980"/>
                  <a:gd name="connsiteX480" fmla="*/ 906939 w 12103357"/>
                  <a:gd name="connsiteY480" fmla="*/ 43197 h 222980"/>
                  <a:gd name="connsiteX481" fmla="*/ 886330 w 12103357"/>
                  <a:gd name="connsiteY481" fmla="*/ 54832 h 222980"/>
                  <a:gd name="connsiteX482" fmla="*/ 861157 w 12103357"/>
                  <a:gd name="connsiteY482" fmla="*/ 63274 h 222980"/>
                  <a:gd name="connsiteX483" fmla="*/ 861157 w 12103357"/>
                  <a:gd name="connsiteY483" fmla="*/ 33158 h 222980"/>
                  <a:gd name="connsiteX484" fmla="*/ 878192 w 12103357"/>
                  <a:gd name="connsiteY484" fmla="*/ 27074 h 222980"/>
                  <a:gd name="connsiteX485" fmla="*/ 894391 w 12103357"/>
                  <a:gd name="connsiteY485" fmla="*/ 19925 h 222980"/>
                  <a:gd name="connsiteX486" fmla="*/ 910514 w 12103357"/>
                  <a:gd name="connsiteY486" fmla="*/ 11104 h 222980"/>
                  <a:gd name="connsiteX487" fmla="*/ 927321 w 12103357"/>
                  <a:gd name="connsiteY487" fmla="*/ 0 h 222980"/>
                  <a:gd name="connsiteX488" fmla="*/ 778464 w 12103357"/>
                  <a:gd name="connsiteY488" fmla="*/ 0 h 222980"/>
                  <a:gd name="connsiteX489" fmla="*/ 793370 w 12103357"/>
                  <a:gd name="connsiteY489" fmla="*/ 0 h 222980"/>
                  <a:gd name="connsiteX490" fmla="*/ 793370 w 12103357"/>
                  <a:gd name="connsiteY490" fmla="*/ 222980 h 222980"/>
                  <a:gd name="connsiteX491" fmla="*/ 758082 w 12103357"/>
                  <a:gd name="connsiteY491" fmla="*/ 222980 h 222980"/>
                  <a:gd name="connsiteX492" fmla="*/ 758082 w 12103357"/>
                  <a:gd name="connsiteY492" fmla="*/ 43197 h 222980"/>
                  <a:gd name="connsiteX493" fmla="*/ 737473 w 12103357"/>
                  <a:gd name="connsiteY493" fmla="*/ 54832 h 222980"/>
                  <a:gd name="connsiteX494" fmla="*/ 712300 w 12103357"/>
                  <a:gd name="connsiteY494" fmla="*/ 63274 h 222980"/>
                  <a:gd name="connsiteX495" fmla="*/ 712300 w 12103357"/>
                  <a:gd name="connsiteY495" fmla="*/ 33158 h 222980"/>
                  <a:gd name="connsiteX496" fmla="*/ 729335 w 12103357"/>
                  <a:gd name="connsiteY496" fmla="*/ 27074 h 222980"/>
                  <a:gd name="connsiteX497" fmla="*/ 745534 w 12103357"/>
                  <a:gd name="connsiteY497" fmla="*/ 19925 h 222980"/>
                  <a:gd name="connsiteX498" fmla="*/ 761657 w 12103357"/>
                  <a:gd name="connsiteY498" fmla="*/ 11104 h 222980"/>
                  <a:gd name="connsiteX499" fmla="*/ 778464 w 12103357"/>
                  <a:gd name="connsiteY499" fmla="*/ 0 h 222980"/>
                  <a:gd name="connsiteX500" fmla="*/ 629607 w 12103357"/>
                  <a:gd name="connsiteY500" fmla="*/ 0 h 222980"/>
                  <a:gd name="connsiteX501" fmla="*/ 644513 w 12103357"/>
                  <a:gd name="connsiteY501" fmla="*/ 0 h 222980"/>
                  <a:gd name="connsiteX502" fmla="*/ 644513 w 12103357"/>
                  <a:gd name="connsiteY502" fmla="*/ 222980 h 222980"/>
                  <a:gd name="connsiteX503" fmla="*/ 609225 w 12103357"/>
                  <a:gd name="connsiteY503" fmla="*/ 222980 h 222980"/>
                  <a:gd name="connsiteX504" fmla="*/ 609225 w 12103357"/>
                  <a:gd name="connsiteY504" fmla="*/ 43197 h 222980"/>
                  <a:gd name="connsiteX505" fmla="*/ 588616 w 12103357"/>
                  <a:gd name="connsiteY505" fmla="*/ 54832 h 222980"/>
                  <a:gd name="connsiteX506" fmla="*/ 563443 w 12103357"/>
                  <a:gd name="connsiteY506" fmla="*/ 63274 h 222980"/>
                  <a:gd name="connsiteX507" fmla="*/ 563443 w 12103357"/>
                  <a:gd name="connsiteY507" fmla="*/ 33158 h 222980"/>
                  <a:gd name="connsiteX508" fmla="*/ 580478 w 12103357"/>
                  <a:gd name="connsiteY508" fmla="*/ 27074 h 222980"/>
                  <a:gd name="connsiteX509" fmla="*/ 596677 w 12103357"/>
                  <a:gd name="connsiteY509" fmla="*/ 19925 h 222980"/>
                  <a:gd name="connsiteX510" fmla="*/ 612800 w 12103357"/>
                  <a:gd name="connsiteY510" fmla="*/ 11104 h 222980"/>
                  <a:gd name="connsiteX511" fmla="*/ 629607 w 12103357"/>
                  <a:gd name="connsiteY511" fmla="*/ 0 h 222980"/>
                  <a:gd name="connsiteX512" fmla="*/ 480750 w 12103357"/>
                  <a:gd name="connsiteY512" fmla="*/ 0 h 222980"/>
                  <a:gd name="connsiteX513" fmla="*/ 495656 w 12103357"/>
                  <a:gd name="connsiteY513" fmla="*/ 0 h 222980"/>
                  <a:gd name="connsiteX514" fmla="*/ 495656 w 12103357"/>
                  <a:gd name="connsiteY514" fmla="*/ 222980 h 222980"/>
                  <a:gd name="connsiteX515" fmla="*/ 460368 w 12103357"/>
                  <a:gd name="connsiteY515" fmla="*/ 222980 h 222980"/>
                  <a:gd name="connsiteX516" fmla="*/ 460368 w 12103357"/>
                  <a:gd name="connsiteY516" fmla="*/ 43197 h 222980"/>
                  <a:gd name="connsiteX517" fmla="*/ 439759 w 12103357"/>
                  <a:gd name="connsiteY517" fmla="*/ 54832 h 222980"/>
                  <a:gd name="connsiteX518" fmla="*/ 414586 w 12103357"/>
                  <a:gd name="connsiteY518" fmla="*/ 63274 h 222980"/>
                  <a:gd name="connsiteX519" fmla="*/ 414586 w 12103357"/>
                  <a:gd name="connsiteY519" fmla="*/ 33158 h 222980"/>
                  <a:gd name="connsiteX520" fmla="*/ 431621 w 12103357"/>
                  <a:gd name="connsiteY520" fmla="*/ 27074 h 222980"/>
                  <a:gd name="connsiteX521" fmla="*/ 447820 w 12103357"/>
                  <a:gd name="connsiteY521" fmla="*/ 19925 h 222980"/>
                  <a:gd name="connsiteX522" fmla="*/ 463943 w 12103357"/>
                  <a:gd name="connsiteY522" fmla="*/ 11104 h 222980"/>
                  <a:gd name="connsiteX523" fmla="*/ 480750 w 12103357"/>
                  <a:gd name="connsiteY523" fmla="*/ 0 h 222980"/>
                  <a:gd name="connsiteX524" fmla="*/ 275106 w 12103357"/>
                  <a:gd name="connsiteY524" fmla="*/ 0 h 222980"/>
                  <a:gd name="connsiteX525" fmla="*/ 346273 w 12103357"/>
                  <a:gd name="connsiteY525" fmla="*/ 110588 h 222980"/>
                  <a:gd name="connsiteX526" fmla="*/ 326187 w 12103357"/>
                  <a:gd name="connsiteY526" fmla="*/ 194167 h 222980"/>
                  <a:gd name="connsiteX527" fmla="*/ 269990 w 12103357"/>
                  <a:gd name="connsiteY527" fmla="*/ 222980 h 222980"/>
                  <a:gd name="connsiteX528" fmla="*/ 217405 w 12103357"/>
                  <a:gd name="connsiteY528" fmla="*/ 195446 h 222980"/>
                  <a:gd name="connsiteX529" fmla="*/ 198522 w 12103357"/>
                  <a:gd name="connsiteY529" fmla="*/ 115854 h 222980"/>
                  <a:gd name="connsiteX530" fmla="*/ 218232 w 12103357"/>
                  <a:gd name="connsiteY530" fmla="*/ 29340 h 222980"/>
                  <a:gd name="connsiteX531" fmla="*/ 275106 w 12103357"/>
                  <a:gd name="connsiteY531" fmla="*/ 0 h 222980"/>
                  <a:gd name="connsiteX532" fmla="*/ 76584 w 12103357"/>
                  <a:gd name="connsiteY532" fmla="*/ 0 h 222980"/>
                  <a:gd name="connsiteX533" fmla="*/ 147751 w 12103357"/>
                  <a:gd name="connsiteY533" fmla="*/ 110588 h 222980"/>
                  <a:gd name="connsiteX534" fmla="*/ 127665 w 12103357"/>
                  <a:gd name="connsiteY534" fmla="*/ 194167 h 222980"/>
                  <a:gd name="connsiteX535" fmla="*/ 71468 w 12103357"/>
                  <a:gd name="connsiteY535" fmla="*/ 222980 h 222980"/>
                  <a:gd name="connsiteX536" fmla="*/ 18883 w 12103357"/>
                  <a:gd name="connsiteY536" fmla="*/ 195446 h 222980"/>
                  <a:gd name="connsiteX537" fmla="*/ 0 w 12103357"/>
                  <a:gd name="connsiteY537" fmla="*/ 115854 h 222980"/>
                  <a:gd name="connsiteX538" fmla="*/ 19710 w 12103357"/>
                  <a:gd name="connsiteY538" fmla="*/ 29340 h 222980"/>
                  <a:gd name="connsiteX539" fmla="*/ 76584 w 12103357"/>
                  <a:gd name="connsiteY5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Lst>
                <a:rect l="l" t="t" r="r" b="b"/>
                <a:pathLst>
                  <a:path w="12103357" h="222980">
                    <a:moveTo>
                      <a:pt x="11868819" y="27835"/>
                    </a:moveTo>
                    <a:cubicBezTo>
                      <a:pt x="11842639" y="27835"/>
                      <a:pt x="11829549" y="56673"/>
                      <a:pt x="11829549" y="114349"/>
                    </a:cubicBezTo>
                    <a:cubicBezTo>
                      <a:pt x="11829549" y="168313"/>
                      <a:pt x="11842388" y="195296"/>
                      <a:pt x="11868067" y="195296"/>
                    </a:cubicBezTo>
                    <a:cubicBezTo>
                      <a:pt x="11893343" y="195296"/>
                      <a:pt x="11905982" y="167862"/>
                      <a:pt x="11905982" y="112995"/>
                    </a:cubicBezTo>
                    <a:cubicBezTo>
                      <a:pt x="11905982" y="56221"/>
                      <a:pt x="11893594" y="27835"/>
                      <a:pt x="11868819" y="27835"/>
                    </a:cubicBezTo>
                    <a:close/>
                    <a:moveTo>
                      <a:pt x="11181654" y="27835"/>
                    </a:moveTo>
                    <a:cubicBezTo>
                      <a:pt x="11155474" y="27835"/>
                      <a:pt x="11142384" y="56673"/>
                      <a:pt x="11142384" y="114349"/>
                    </a:cubicBezTo>
                    <a:cubicBezTo>
                      <a:pt x="11142384" y="168313"/>
                      <a:pt x="11155223" y="195296"/>
                      <a:pt x="11180902" y="195296"/>
                    </a:cubicBezTo>
                    <a:cubicBezTo>
                      <a:pt x="11206178" y="195296"/>
                      <a:pt x="11218817" y="167862"/>
                      <a:pt x="11218817" y="112995"/>
                    </a:cubicBezTo>
                    <a:cubicBezTo>
                      <a:pt x="11218817" y="56221"/>
                      <a:pt x="11206429" y="27835"/>
                      <a:pt x="11181654" y="27835"/>
                    </a:cubicBezTo>
                    <a:close/>
                    <a:moveTo>
                      <a:pt x="9924168" y="27835"/>
                    </a:moveTo>
                    <a:cubicBezTo>
                      <a:pt x="9897988" y="27835"/>
                      <a:pt x="9884898" y="56673"/>
                      <a:pt x="9884898" y="114349"/>
                    </a:cubicBezTo>
                    <a:cubicBezTo>
                      <a:pt x="9884898" y="168313"/>
                      <a:pt x="9897737" y="195296"/>
                      <a:pt x="9923416" y="195296"/>
                    </a:cubicBezTo>
                    <a:cubicBezTo>
                      <a:pt x="9948692" y="195296"/>
                      <a:pt x="9961331" y="167862"/>
                      <a:pt x="9961331" y="112995"/>
                    </a:cubicBezTo>
                    <a:cubicBezTo>
                      <a:pt x="9961331" y="56221"/>
                      <a:pt x="9948943" y="27835"/>
                      <a:pt x="9924168" y="27835"/>
                    </a:cubicBezTo>
                    <a:close/>
                    <a:moveTo>
                      <a:pt x="9707274" y="27835"/>
                    </a:moveTo>
                    <a:cubicBezTo>
                      <a:pt x="9681094" y="27835"/>
                      <a:pt x="9668004" y="56673"/>
                      <a:pt x="9668004" y="114349"/>
                    </a:cubicBezTo>
                    <a:cubicBezTo>
                      <a:pt x="9668004" y="168313"/>
                      <a:pt x="9680843" y="195296"/>
                      <a:pt x="9706522" y="195296"/>
                    </a:cubicBezTo>
                    <a:cubicBezTo>
                      <a:pt x="9731798" y="195296"/>
                      <a:pt x="9744437" y="167862"/>
                      <a:pt x="9744437" y="112995"/>
                    </a:cubicBezTo>
                    <a:cubicBezTo>
                      <a:pt x="9744437" y="56221"/>
                      <a:pt x="9732049" y="27835"/>
                      <a:pt x="9707274" y="27835"/>
                    </a:cubicBezTo>
                    <a:close/>
                    <a:moveTo>
                      <a:pt x="6330267" y="27835"/>
                    </a:moveTo>
                    <a:cubicBezTo>
                      <a:pt x="6304087" y="27835"/>
                      <a:pt x="6290997" y="56673"/>
                      <a:pt x="6290997" y="114349"/>
                    </a:cubicBezTo>
                    <a:cubicBezTo>
                      <a:pt x="6290997" y="168313"/>
                      <a:pt x="6303836" y="195296"/>
                      <a:pt x="6329515" y="195296"/>
                    </a:cubicBezTo>
                    <a:cubicBezTo>
                      <a:pt x="6354792" y="195296"/>
                      <a:pt x="6367430" y="167862"/>
                      <a:pt x="6367430" y="112995"/>
                    </a:cubicBezTo>
                    <a:cubicBezTo>
                      <a:pt x="6367430" y="56221"/>
                      <a:pt x="6355042" y="27835"/>
                      <a:pt x="6330267" y="27835"/>
                    </a:cubicBezTo>
                    <a:close/>
                    <a:moveTo>
                      <a:pt x="6148772" y="27835"/>
                    </a:moveTo>
                    <a:cubicBezTo>
                      <a:pt x="6122592" y="27835"/>
                      <a:pt x="6109502" y="56673"/>
                      <a:pt x="6109502" y="114349"/>
                    </a:cubicBezTo>
                    <a:cubicBezTo>
                      <a:pt x="6109502" y="168313"/>
                      <a:pt x="6122341" y="195296"/>
                      <a:pt x="6148020" y="195296"/>
                    </a:cubicBezTo>
                    <a:cubicBezTo>
                      <a:pt x="6173297" y="195296"/>
                      <a:pt x="6185935" y="167862"/>
                      <a:pt x="6185935" y="112995"/>
                    </a:cubicBezTo>
                    <a:cubicBezTo>
                      <a:pt x="6185935" y="56221"/>
                      <a:pt x="6173547" y="27835"/>
                      <a:pt x="6148772" y="27835"/>
                    </a:cubicBezTo>
                    <a:close/>
                    <a:moveTo>
                      <a:pt x="5817314" y="27835"/>
                    </a:moveTo>
                    <a:cubicBezTo>
                      <a:pt x="5791134" y="27835"/>
                      <a:pt x="5778044" y="56673"/>
                      <a:pt x="5778044" y="114349"/>
                    </a:cubicBezTo>
                    <a:cubicBezTo>
                      <a:pt x="5778044" y="168313"/>
                      <a:pt x="5790883" y="195296"/>
                      <a:pt x="5816562" y="195296"/>
                    </a:cubicBezTo>
                    <a:cubicBezTo>
                      <a:pt x="5841839" y="195296"/>
                      <a:pt x="5854478" y="167862"/>
                      <a:pt x="5854478" y="112995"/>
                    </a:cubicBezTo>
                    <a:cubicBezTo>
                      <a:pt x="5854478" y="56221"/>
                      <a:pt x="5842089" y="27835"/>
                      <a:pt x="5817314" y="27835"/>
                    </a:cubicBezTo>
                    <a:close/>
                    <a:moveTo>
                      <a:pt x="5117747" y="27835"/>
                    </a:moveTo>
                    <a:cubicBezTo>
                      <a:pt x="5091567" y="27835"/>
                      <a:pt x="5078477" y="56673"/>
                      <a:pt x="5078477" y="114349"/>
                    </a:cubicBezTo>
                    <a:cubicBezTo>
                      <a:pt x="5078477" y="168313"/>
                      <a:pt x="5091316" y="195296"/>
                      <a:pt x="5116995" y="195296"/>
                    </a:cubicBezTo>
                    <a:cubicBezTo>
                      <a:pt x="5142272" y="195296"/>
                      <a:pt x="5154910" y="167862"/>
                      <a:pt x="5154910" y="112995"/>
                    </a:cubicBezTo>
                    <a:cubicBezTo>
                      <a:pt x="5154910" y="56221"/>
                      <a:pt x="5142522" y="27835"/>
                      <a:pt x="5117747" y="27835"/>
                    </a:cubicBezTo>
                    <a:close/>
                    <a:moveTo>
                      <a:pt x="3857235" y="27835"/>
                    </a:moveTo>
                    <a:cubicBezTo>
                      <a:pt x="3831055" y="27835"/>
                      <a:pt x="3817965" y="56673"/>
                      <a:pt x="3817965" y="114349"/>
                    </a:cubicBezTo>
                    <a:cubicBezTo>
                      <a:pt x="3817965" y="168313"/>
                      <a:pt x="3830804" y="195296"/>
                      <a:pt x="3856483" y="195296"/>
                    </a:cubicBezTo>
                    <a:cubicBezTo>
                      <a:pt x="3881760" y="195296"/>
                      <a:pt x="3894398" y="167862"/>
                      <a:pt x="3894398" y="112995"/>
                    </a:cubicBezTo>
                    <a:cubicBezTo>
                      <a:pt x="3894398" y="56221"/>
                      <a:pt x="3882010" y="27835"/>
                      <a:pt x="3857235" y="27835"/>
                    </a:cubicBezTo>
                    <a:close/>
                    <a:moveTo>
                      <a:pt x="3640341" y="27835"/>
                    </a:moveTo>
                    <a:cubicBezTo>
                      <a:pt x="3614161" y="27835"/>
                      <a:pt x="3601071" y="56673"/>
                      <a:pt x="3601071" y="114349"/>
                    </a:cubicBezTo>
                    <a:cubicBezTo>
                      <a:pt x="3601071" y="168313"/>
                      <a:pt x="3613910" y="195296"/>
                      <a:pt x="3639589" y="195296"/>
                    </a:cubicBezTo>
                    <a:cubicBezTo>
                      <a:pt x="3664866" y="195296"/>
                      <a:pt x="3677504" y="167862"/>
                      <a:pt x="3677504" y="112995"/>
                    </a:cubicBezTo>
                    <a:cubicBezTo>
                      <a:pt x="3677504" y="56221"/>
                      <a:pt x="3665116" y="27835"/>
                      <a:pt x="3640341" y="27835"/>
                    </a:cubicBezTo>
                    <a:close/>
                    <a:moveTo>
                      <a:pt x="273451" y="27835"/>
                    </a:moveTo>
                    <a:cubicBezTo>
                      <a:pt x="247271" y="27835"/>
                      <a:pt x="234181" y="56673"/>
                      <a:pt x="234181" y="114349"/>
                    </a:cubicBezTo>
                    <a:cubicBezTo>
                      <a:pt x="234181" y="168313"/>
                      <a:pt x="247020" y="195296"/>
                      <a:pt x="272699" y="195296"/>
                    </a:cubicBezTo>
                    <a:cubicBezTo>
                      <a:pt x="297976" y="195296"/>
                      <a:pt x="310614" y="167862"/>
                      <a:pt x="310614" y="112995"/>
                    </a:cubicBezTo>
                    <a:cubicBezTo>
                      <a:pt x="310614" y="56221"/>
                      <a:pt x="298226" y="27835"/>
                      <a:pt x="27345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2088451" y="0"/>
                    </a:moveTo>
                    <a:lnTo>
                      <a:pt x="12103357" y="0"/>
                    </a:lnTo>
                    <a:lnTo>
                      <a:pt x="12103357" y="222980"/>
                    </a:lnTo>
                    <a:lnTo>
                      <a:pt x="12068069" y="222980"/>
                    </a:lnTo>
                    <a:lnTo>
                      <a:pt x="12068069" y="43197"/>
                    </a:lnTo>
                    <a:cubicBezTo>
                      <a:pt x="12061681" y="47760"/>
                      <a:pt x="12054811" y="51638"/>
                      <a:pt x="12047460" y="54832"/>
                    </a:cubicBezTo>
                    <a:cubicBezTo>
                      <a:pt x="12040108" y="58027"/>
                      <a:pt x="12031717" y="60840"/>
                      <a:pt x="12022287" y="63274"/>
                    </a:cubicBezTo>
                    <a:lnTo>
                      <a:pt x="12022287" y="33158"/>
                    </a:lnTo>
                    <a:cubicBezTo>
                      <a:pt x="12028168" y="31232"/>
                      <a:pt x="12033847" y="29204"/>
                      <a:pt x="12039322" y="27074"/>
                    </a:cubicBezTo>
                    <a:cubicBezTo>
                      <a:pt x="12044798" y="24945"/>
                      <a:pt x="12050198" y="22562"/>
                      <a:pt x="12055521" y="19925"/>
                    </a:cubicBezTo>
                    <a:cubicBezTo>
                      <a:pt x="12060845" y="17289"/>
                      <a:pt x="12066219" y="14348"/>
                      <a:pt x="12071644" y="11104"/>
                    </a:cubicBezTo>
                    <a:cubicBezTo>
                      <a:pt x="12077069" y="7859"/>
                      <a:pt x="12082671" y="4158"/>
                      <a:pt x="12088451" y="0"/>
                    </a:cubicBezTo>
                    <a:close/>
                    <a:moveTo>
                      <a:pt x="11870474" y="0"/>
                    </a:moveTo>
                    <a:cubicBezTo>
                      <a:pt x="11917918" y="0"/>
                      <a:pt x="11941641" y="36863"/>
                      <a:pt x="11941641" y="110588"/>
                    </a:cubicBezTo>
                    <a:cubicBezTo>
                      <a:pt x="11941641" y="147099"/>
                      <a:pt x="11934945" y="174959"/>
                      <a:pt x="11921555" y="194167"/>
                    </a:cubicBezTo>
                    <a:cubicBezTo>
                      <a:pt x="11908164" y="213376"/>
                      <a:pt x="11889432" y="222980"/>
                      <a:pt x="11865358" y="222980"/>
                    </a:cubicBezTo>
                    <a:cubicBezTo>
                      <a:pt x="11842890" y="222980"/>
                      <a:pt x="11825361" y="213802"/>
                      <a:pt x="11812773" y="195446"/>
                    </a:cubicBezTo>
                    <a:cubicBezTo>
                      <a:pt x="11800184" y="177090"/>
                      <a:pt x="11793890" y="150559"/>
                      <a:pt x="11793890" y="115854"/>
                    </a:cubicBezTo>
                    <a:cubicBezTo>
                      <a:pt x="11793890" y="77737"/>
                      <a:pt x="11800460" y="48900"/>
                      <a:pt x="11813600" y="29340"/>
                    </a:cubicBezTo>
                    <a:cubicBezTo>
                      <a:pt x="11826741" y="9780"/>
                      <a:pt x="11845698" y="0"/>
                      <a:pt x="11870474" y="0"/>
                    </a:cubicBezTo>
                    <a:close/>
                    <a:moveTo>
                      <a:pt x="11183309" y="0"/>
                    </a:moveTo>
                    <a:cubicBezTo>
                      <a:pt x="11230753" y="0"/>
                      <a:pt x="11254476" y="36863"/>
                      <a:pt x="11254476" y="110588"/>
                    </a:cubicBezTo>
                    <a:cubicBezTo>
                      <a:pt x="11254476" y="147099"/>
                      <a:pt x="11247780" y="174959"/>
                      <a:pt x="11234390" y="194167"/>
                    </a:cubicBezTo>
                    <a:cubicBezTo>
                      <a:pt x="11220999" y="213376"/>
                      <a:pt x="11202267" y="222980"/>
                      <a:pt x="11178193" y="222980"/>
                    </a:cubicBezTo>
                    <a:cubicBezTo>
                      <a:pt x="11155725" y="222980"/>
                      <a:pt x="11138196" y="213802"/>
                      <a:pt x="11125608" y="195446"/>
                    </a:cubicBezTo>
                    <a:cubicBezTo>
                      <a:pt x="11113019" y="177090"/>
                      <a:pt x="11106725" y="150559"/>
                      <a:pt x="11106725" y="115854"/>
                    </a:cubicBezTo>
                    <a:cubicBezTo>
                      <a:pt x="11106725" y="77737"/>
                      <a:pt x="11113295" y="48900"/>
                      <a:pt x="11126435" y="29340"/>
                    </a:cubicBezTo>
                    <a:cubicBezTo>
                      <a:pt x="11139576" y="9780"/>
                      <a:pt x="11158533" y="0"/>
                      <a:pt x="11183309" y="0"/>
                    </a:cubicBezTo>
                    <a:close/>
                    <a:moveTo>
                      <a:pt x="10794578" y="0"/>
                    </a:moveTo>
                    <a:lnTo>
                      <a:pt x="10809484" y="0"/>
                    </a:lnTo>
                    <a:lnTo>
                      <a:pt x="10809484" y="222980"/>
                    </a:lnTo>
                    <a:lnTo>
                      <a:pt x="10774196" y="222980"/>
                    </a:lnTo>
                    <a:lnTo>
                      <a:pt x="10774196" y="43197"/>
                    </a:lnTo>
                    <a:cubicBezTo>
                      <a:pt x="10767808" y="47760"/>
                      <a:pt x="10760938" y="51638"/>
                      <a:pt x="10753587" y="54832"/>
                    </a:cubicBezTo>
                    <a:cubicBezTo>
                      <a:pt x="10746235" y="58027"/>
                      <a:pt x="10737844" y="60840"/>
                      <a:pt x="10728414" y="63274"/>
                    </a:cubicBezTo>
                    <a:lnTo>
                      <a:pt x="10728414" y="33158"/>
                    </a:lnTo>
                    <a:cubicBezTo>
                      <a:pt x="10734295" y="31232"/>
                      <a:pt x="10739974" y="29204"/>
                      <a:pt x="10745449" y="27074"/>
                    </a:cubicBezTo>
                    <a:cubicBezTo>
                      <a:pt x="10750925" y="24945"/>
                      <a:pt x="10756325" y="22562"/>
                      <a:pt x="10761648" y="19925"/>
                    </a:cubicBezTo>
                    <a:cubicBezTo>
                      <a:pt x="10766972" y="17289"/>
                      <a:pt x="10772346" y="14348"/>
                      <a:pt x="10777771" y="11104"/>
                    </a:cubicBezTo>
                    <a:cubicBezTo>
                      <a:pt x="10783196" y="7859"/>
                      <a:pt x="10788798" y="4158"/>
                      <a:pt x="10794578" y="0"/>
                    </a:cubicBezTo>
                    <a:close/>
                    <a:moveTo>
                      <a:pt x="10431056" y="0"/>
                    </a:moveTo>
                    <a:lnTo>
                      <a:pt x="10445962" y="0"/>
                    </a:lnTo>
                    <a:lnTo>
                      <a:pt x="10445962" y="222980"/>
                    </a:lnTo>
                    <a:lnTo>
                      <a:pt x="10410674" y="222980"/>
                    </a:lnTo>
                    <a:lnTo>
                      <a:pt x="10410674" y="43197"/>
                    </a:lnTo>
                    <a:cubicBezTo>
                      <a:pt x="10404286" y="47760"/>
                      <a:pt x="10397416" y="51638"/>
                      <a:pt x="10390065" y="54832"/>
                    </a:cubicBezTo>
                    <a:cubicBezTo>
                      <a:pt x="10382713" y="58027"/>
                      <a:pt x="10374322" y="60840"/>
                      <a:pt x="10364892" y="63274"/>
                    </a:cubicBezTo>
                    <a:lnTo>
                      <a:pt x="10364892" y="33158"/>
                    </a:lnTo>
                    <a:cubicBezTo>
                      <a:pt x="10370773" y="31232"/>
                      <a:pt x="10376452" y="29204"/>
                      <a:pt x="10381927" y="27074"/>
                    </a:cubicBezTo>
                    <a:cubicBezTo>
                      <a:pt x="10387403" y="24945"/>
                      <a:pt x="10392803" y="22562"/>
                      <a:pt x="10398126" y="19925"/>
                    </a:cubicBezTo>
                    <a:cubicBezTo>
                      <a:pt x="10403450" y="17289"/>
                      <a:pt x="10408824" y="14348"/>
                      <a:pt x="10414249" y="11104"/>
                    </a:cubicBezTo>
                    <a:cubicBezTo>
                      <a:pt x="10419674" y="7859"/>
                      <a:pt x="10425276" y="4158"/>
                      <a:pt x="10431056" y="0"/>
                    </a:cubicBezTo>
                    <a:close/>
                    <a:moveTo>
                      <a:pt x="10132193" y="0"/>
                    </a:moveTo>
                    <a:lnTo>
                      <a:pt x="10147099" y="0"/>
                    </a:lnTo>
                    <a:lnTo>
                      <a:pt x="10147099" y="222980"/>
                    </a:lnTo>
                    <a:lnTo>
                      <a:pt x="10111811" y="222980"/>
                    </a:lnTo>
                    <a:lnTo>
                      <a:pt x="10111811" y="43197"/>
                    </a:lnTo>
                    <a:cubicBezTo>
                      <a:pt x="10105423" y="47760"/>
                      <a:pt x="10098553" y="51638"/>
                      <a:pt x="10091202" y="54832"/>
                    </a:cubicBezTo>
                    <a:cubicBezTo>
                      <a:pt x="10083850" y="58027"/>
                      <a:pt x="10075459" y="60840"/>
                      <a:pt x="10066029" y="63274"/>
                    </a:cubicBezTo>
                    <a:lnTo>
                      <a:pt x="10066029" y="33158"/>
                    </a:lnTo>
                    <a:cubicBezTo>
                      <a:pt x="10071910" y="31232"/>
                      <a:pt x="10077589" y="29204"/>
                      <a:pt x="10083064" y="27074"/>
                    </a:cubicBezTo>
                    <a:cubicBezTo>
                      <a:pt x="10088540" y="24945"/>
                      <a:pt x="10093940" y="22562"/>
                      <a:pt x="10099263" y="19925"/>
                    </a:cubicBezTo>
                    <a:cubicBezTo>
                      <a:pt x="10104587" y="17289"/>
                      <a:pt x="10109961" y="14348"/>
                      <a:pt x="10115386" y="11104"/>
                    </a:cubicBezTo>
                    <a:cubicBezTo>
                      <a:pt x="10120811" y="7859"/>
                      <a:pt x="10126413" y="4158"/>
                      <a:pt x="10132193" y="0"/>
                    </a:cubicBezTo>
                    <a:close/>
                    <a:moveTo>
                      <a:pt x="9925823" y="0"/>
                    </a:moveTo>
                    <a:cubicBezTo>
                      <a:pt x="9973267" y="0"/>
                      <a:pt x="9996990" y="36863"/>
                      <a:pt x="9996990" y="110588"/>
                    </a:cubicBezTo>
                    <a:cubicBezTo>
                      <a:pt x="9996990" y="147099"/>
                      <a:pt x="9990294" y="174959"/>
                      <a:pt x="9976904" y="194167"/>
                    </a:cubicBezTo>
                    <a:cubicBezTo>
                      <a:pt x="9963513" y="213376"/>
                      <a:pt x="9944781" y="222980"/>
                      <a:pt x="9920707" y="222980"/>
                    </a:cubicBezTo>
                    <a:cubicBezTo>
                      <a:pt x="9898239" y="222980"/>
                      <a:pt x="9880710" y="213802"/>
                      <a:pt x="9868122" y="195446"/>
                    </a:cubicBezTo>
                    <a:cubicBezTo>
                      <a:pt x="9855533" y="177090"/>
                      <a:pt x="9849239" y="150559"/>
                      <a:pt x="9849239" y="115854"/>
                    </a:cubicBezTo>
                    <a:cubicBezTo>
                      <a:pt x="9849239" y="77737"/>
                      <a:pt x="9855809" y="48900"/>
                      <a:pt x="9868949" y="29340"/>
                    </a:cubicBezTo>
                    <a:cubicBezTo>
                      <a:pt x="9882090" y="9780"/>
                      <a:pt x="9901047" y="0"/>
                      <a:pt x="9925823" y="0"/>
                    </a:cubicBezTo>
                    <a:close/>
                    <a:moveTo>
                      <a:pt x="9708929" y="0"/>
                    </a:moveTo>
                    <a:cubicBezTo>
                      <a:pt x="9756373" y="0"/>
                      <a:pt x="9780096" y="36863"/>
                      <a:pt x="9780096" y="110588"/>
                    </a:cubicBezTo>
                    <a:cubicBezTo>
                      <a:pt x="9780096" y="147099"/>
                      <a:pt x="9773400" y="174959"/>
                      <a:pt x="9760010" y="194167"/>
                    </a:cubicBezTo>
                    <a:cubicBezTo>
                      <a:pt x="9746619" y="213376"/>
                      <a:pt x="9727887" y="222980"/>
                      <a:pt x="9703813" y="222980"/>
                    </a:cubicBezTo>
                    <a:cubicBezTo>
                      <a:pt x="9681345" y="222980"/>
                      <a:pt x="9663816" y="213802"/>
                      <a:pt x="9651228" y="195446"/>
                    </a:cubicBezTo>
                    <a:cubicBezTo>
                      <a:pt x="9638639" y="177090"/>
                      <a:pt x="9632345" y="150559"/>
                      <a:pt x="9632345" y="115854"/>
                    </a:cubicBezTo>
                    <a:cubicBezTo>
                      <a:pt x="9632345" y="77737"/>
                      <a:pt x="9638915" y="48900"/>
                      <a:pt x="9652055" y="29340"/>
                    </a:cubicBezTo>
                    <a:cubicBezTo>
                      <a:pt x="9665196" y="9780"/>
                      <a:pt x="9684153" y="0"/>
                      <a:pt x="9708929" y="0"/>
                    </a:cubicBezTo>
                    <a:close/>
                    <a:moveTo>
                      <a:pt x="9539028" y="0"/>
                    </a:moveTo>
                    <a:lnTo>
                      <a:pt x="9553934" y="0"/>
                    </a:lnTo>
                    <a:lnTo>
                      <a:pt x="9553934" y="222980"/>
                    </a:lnTo>
                    <a:lnTo>
                      <a:pt x="9518646" y="222980"/>
                    </a:lnTo>
                    <a:lnTo>
                      <a:pt x="9518646" y="43197"/>
                    </a:lnTo>
                    <a:cubicBezTo>
                      <a:pt x="9512258" y="47760"/>
                      <a:pt x="9505388" y="51638"/>
                      <a:pt x="9498037" y="54832"/>
                    </a:cubicBezTo>
                    <a:cubicBezTo>
                      <a:pt x="9490685" y="58027"/>
                      <a:pt x="9482294" y="60840"/>
                      <a:pt x="9472864" y="63274"/>
                    </a:cubicBezTo>
                    <a:lnTo>
                      <a:pt x="9472864" y="33158"/>
                    </a:lnTo>
                    <a:cubicBezTo>
                      <a:pt x="9478745" y="31232"/>
                      <a:pt x="9484424" y="29204"/>
                      <a:pt x="9489899" y="27074"/>
                    </a:cubicBezTo>
                    <a:cubicBezTo>
                      <a:pt x="9495375" y="24945"/>
                      <a:pt x="9500775" y="22562"/>
                      <a:pt x="9506098" y="19925"/>
                    </a:cubicBezTo>
                    <a:cubicBezTo>
                      <a:pt x="9511422" y="17289"/>
                      <a:pt x="9516796" y="14348"/>
                      <a:pt x="9522221" y="11104"/>
                    </a:cubicBezTo>
                    <a:cubicBezTo>
                      <a:pt x="9527646" y="7859"/>
                      <a:pt x="9533248" y="4158"/>
                      <a:pt x="9539028" y="0"/>
                    </a:cubicBezTo>
                    <a:close/>
                    <a:moveTo>
                      <a:pt x="9240165" y="0"/>
                    </a:moveTo>
                    <a:lnTo>
                      <a:pt x="9255071" y="0"/>
                    </a:lnTo>
                    <a:lnTo>
                      <a:pt x="9255071" y="222980"/>
                    </a:lnTo>
                    <a:lnTo>
                      <a:pt x="9219783" y="222980"/>
                    </a:lnTo>
                    <a:lnTo>
                      <a:pt x="9219783" y="43197"/>
                    </a:lnTo>
                    <a:cubicBezTo>
                      <a:pt x="9213395" y="47760"/>
                      <a:pt x="9206525" y="51638"/>
                      <a:pt x="9199174" y="54832"/>
                    </a:cubicBezTo>
                    <a:cubicBezTo>
                      <a:pt x="9191822" y="58027"/>
                      <a:pt x="9183431" y="60840"/>
                      <a:pt x="9174001" y="63274"/>
                    </a:cubicBezTo>
                    <a:lnTo>
                      <a:pt x="9174001" y="33158"/>
                    </a:lnTo>
                    <a:cubicBezTo>
                      <a:pt x="9179882" y="31232"/>
                      <a:pt x="9185561" y="29204"/>
                      <a:pt x="9191036" y="27074"/>
                    </a:cubicBezTo>
                    <a:cubicBezTo>
                      <a:pt x="9196512" y="24945"/>
                      <a:pt x="9201912" y="22562"/>
                      <a:pt x="9207235" y="19925"/>
                    </a:cubicBezTo>
                    <a:cubicBezTo>
                      <a:pt x="9212559" y="17289"/>
                      <a:pt x="9217933" y="14348"/>
                      <a:pt x="9223358" y="11104"/>
                    </a:cubicBezTo>
                    <a:cubicBezTo>
                      <a:pt x="9228783" y="7859"/>
                      <a:pt x="9234385" y="4158"/>
                      <a:pt x="9240165" y="0"/>
                    </a:cubicBezTo>
                    <a:close/>
                    <a:moveTo>
                      <a:pt x="8864746" y="0"/>
                    </a:moveTo>
                    <a:lnTo>
                      <a:pt x="8879652" y="0"/>
                    </a:lnTo>
                    <a:lnTo>
                      <a:pt x="8879652" y="222980"/>
                    </a:lnTo>
                    <a:lnTo>
                      <a:pt x="8844364" y="222980"/>
                    </a:lnTo>
                    <a:lnTo>
                      <a:pt x="8844364" y="43197"/>
                    </a:lnTo>
                    <a:cubicBezTo>
                      <a:pt x="8837976" y="47760"/>
                      <a:pt x="8831106" y="51638"/>
                      <a:pt x="8823755" y="54832"/>
                    </a:cubicBezTo>
                    <a:cubicBezTo>
                      <a:pt x="8816403" y="58027"/>
                      <a:pt x="8808012" y="60840"/>
                      <a:pt x="8798582" y="63274"/>
                    </a:cubicBezTo>
                    <a:lnTo>
                      <a:pt x="8798582" y="33158"/>
                    </a:lnTo>
                    <a:cubicBezTo>
                      <a:pt x="8804463" y="31232"/>
                      <a:pt x="8810142" y="29204"/>
                      <a:pt x="8815617" y="27074"/>
                    </a:cubicBezTo>
                    <a:cubicBezTo>
                      <a:pt x="8821093" y="24945"/>
                      <a:pt x="8826493" y="22562"/>
                      <a:pt x="8831816" y="19925"/>
                    </a:cubicBezTo>
                    <a:cubicBezTo>
                      <a:pt x="8837140" y="17289"/>
                      <a:pt x="8842514" y="14348"/>
                      <a:pt x="8847939" y="11104"/>
                    </a:cubicBezTo>
                    <a:cubicBezTo>
                      <a:pt x="8853364" y="7859"/>
                      <a:pt x="8858966" y="4158"/>
                      <a:pt x="8864746" y="0"/>
                    </a:cubicBezTo>
                    <a:close/>
                    <a:moveTo>
                      <a:pt x="8714740" y="0"/>
                    </a:moveTo>
                    <a:lnTo>
                      <a:pt x="8729646" y="0"/>
                    </a:lnTo>
                    <a:lnTo>
                      <a:pt x="8729646" y="222980"/>
                    </a:lnTo>
                    <a:lnTo>
                      <a:pt x="8694358" y="222980"/>
                    </a:lnTo>
                    <a:lnTo>
                      <a:pt x="8694358" y="43197"/>
                    </a:lnTo>
                    <a:cubicBezTo>
                      <a:pt x="8687970" y="47760"/>
                      <a:pt x="8681100" y="51638"/>
                      <a:pt x="8673749" y="54832"/>
                    </a:cubicBezTo>
                    <a:cubicBezTo>
                      <a:pt x="8666397" y="58027"/>
                      <a:pt x="8658006" y="60840"/>
                      <a:pt x="8648576" y="63274"/>
                    </a:cubicBezTo>
                    <a:lnTo>
                      <a:pt x="8648576" y="33158"/>
                    </a:lnTo>
                    <a:cubicBezTo>
                      <a:pt x="8654457" y="31232"/>
                      <a:pt x="8660136" y="29204"/>
                      <a:pt x="8665611" y="27074"/>
                    </a:cubicBezTo>
                    <a:cubicBezTo>
                      <a:pt x="8671087" y="24945"/>
                      <a:pt x="8676487" y="22562"/>
                      <a:pt x="8681810" y="19925"/>
                    </a:cubicBezTo>
                    <a:cubicBezTo>
                      <a:pt x="8687134" y="17289"/>
                      <a:pt x="8692508" y="14348"/>
                      <a:pt x="8697933" y="11104"/>
                    </a:cubicBezTo>
                    <a:cubicBezTo>
                      <a:pt x="8703358" y="7859"/>
                      <a:pt x="8708960" y="4158"/>
                      <a:pt x="8714740" y="0"/>
                    </a:cubicBezTo>
                    <a:close/>
                    <a:moveTo>
                      <a:pt x="8565883" y="0"/>
                    </a:moveTo>
                    <a:lnTo>
                      <a:pt x="8580789" y="0"/>
                    </a:lnTo>
                    <a:lnTo>
                      <a:pt x="8580789" y="222980"/>
                    </a:lnTo>
                    <a:lnTo>
                      <a:pt x="8545501" y="222980"/>
                    </a:lnTo>
                    <a:lnTo>
                      <a:pt x="8545501" y="43197"/>
                    </a:lnTo>
                    <a:cubicBezTo>
                      <a:pt x="8539113" y="47760"/>
                      <a:pt x="8532243" y="51638"/>
                      <a:pt x="8524892" y="54832"/>
                    </a:cubicBezTo>
                    <a:cubicBezTo>
                      <a:pt x="8517540" y="58027"/>
                      <a:pt x="8509149" y="60840"/>
                      <a:pt x="8499719" y="63274"/>
                    </a:cubicBezTo>
                    <a:lnTo>
                      <a:pt x="8499719" y="33158"/>
                    </a:lnTo>
                    <a:cubicBezTo>
                      <a:pt x="8505600" y="31232"/>
                      <a:pt x="8511279" y="29204"/>
                      <a:pt x="8516754" y="27074"/>
                    </a:cubicBezTo>
                    <a:cubicBezTo>
                      <a:pt x="8522230" y="24945"/>
                      <a:pt x="8527630" y="22562"/>
                      <a:pt x="8532953" y="19925"/>
                    </a:cubicBezTo>
                    <a:cubicBezTo>
                      <a:pt x="8538277" y="17289"/>
                      <a:pt x="8543651" y="14348"/>
                      <a:pt x="8549076" y="11104"/>
                    </a:cubicBezTo>
                    <a:cubicBezTo>
                      <a:pt x="8554501" y="7859"/>
                      <a:pt x="8560103" y="4158"/>
                      <a:pt x="8565883" y="0"/>
                    </a:cubicBezTo>
                    <a:close/>
                    <a:moveTo>
                      <a:pt x="7821715" y="0"/>
                    </a:moveTo>
                    <a:lnTo>
                      <a:pt x="7836621" y="0"/>
                    </a:lnTo>
                    <a:lnTo>
                      <a:pt x="7836621" y="222980"/>
                    </a:lnTo>
                    <a:lnTo>
                      <a:pt x="7801333" y="222980"/>
                    </a:lnTo>
                    <a:lnTo>
                      <a:pt x="7801333" y="43197"/>
                    </a:lnTo>
                    <a:cubicBezTo>
                      <a:pt x="7794945" y="47760"/>
                      <a:pt x="7788076" y="51638"/>
                      <a:pt x="7780724" y="54832"/>
                    </a:cubicBezTo>
                    <a:cubicBezTo>
                      <a:pt x="7773372" y="58027"/>
                      <a:pt x="7764982" y="60840"/>
                      <a:pt x="7755551" y="63274"/>
                    </a:cubicBezTo>
                    <a:lnTo>
                      <a:pt x="7755551" y="33158"/>
                    </a:lnTo>
                    <a:cubicBezTo>
                      <a:pt x="7761432" y="31232"/>
                      <a:pt x="7767111" y="29204"/>
                      <a:pt x="7772586" y="27074"/>
                    </a:cubicBezTo>
                    <a:cubicBezTo>
                      <a:pt x="7778062" y="24945"/>
                      <a:pt x="7783462" y="22562"/>
                      <a:pt x="7788785" y="19925"/>
                    </a:cubicBezTo>
                    <a:cubicBezTo>
                      <a:pt x="7794109" y="17289"/>
                      <a:pt x="7799483" y="14348"/>
                      <a:pt x="7804908" y="11104"/>
                    </a:cubicBezTo>
                    <a:cubicBezTo>
                      <a:pt x="7810333" y="7859"/>
                      <a:pt x="7815935" y="4158"/>
                      <a:pt x="7821715" y="0"/>
                    </a:cubicBezTo>
                    <a:close/>
                    <a:moveTo>
                      <a:pt x="7671709" y="0"/>
                    </a:moveTo>
                    <a:lnTo>
                      <a:pt x="7686615" y="0"/>
                    </a:lnTo>
                    <a:lnTo>
                      <a:pt x="7686615" y="222980"/>
                    </a:lnTo>
                    <a:lnTo>
                      <a:pt x="7651327" y="222980"/>
                    </a:lnTo>
                    <a:lnTo>
                      <a:pt x="7651327" y="43197"/>
                    </a:lnTo>
                    <a:cubicBezTo>
                      <a:pt x="7644939" y="47760"/>
                      <a:pt x="7638070" y="51638"/>
                      <a:pt x="7630718" y="54832"/>
                    </a:cubicBezTo>
                    <a:cubicBezTo>
                      <a:pt x="7623366" y="58027"/>
                      <a:pt x="7614976" y="60840"/>
                      <a:pt x="7605545" y="63274"/>
                    </a:cubicBezTo>
                    <a:lnTo>
                      <a:pt x="7605545" y="33158"/>
                    </a:lnTo>
                    <a:cubicBezTo>
                      <a:pt x="7611426" y="31232"/>
                      <a:pt x="7617105" y="29204"/>
                      <a:pt x="7622580" y="27074"/>
                    </a:cubicBezTo>
                    <a:cubicBezTo>
                      <a:pt x="7628056" y="24945"/>
                      <a:pt x="7633456" y="22562"/>
                      <a:pt x="7638779" y="19925"/>
                    </a:cubicBezTo>
                    <a:cubicBezTo>
                      <a:pt x="7644103" y="17289"/>
                      <a:pt x="7649477" y="14348"/>
                      <a:pt x="7654902" y="11104"/>
                    </a:cubicBezTo>
                    <a:cubicBezTo>
                      <a:pt x="7660327" y="7859"/>
                      <a:pt x="7665929" y="4158"/>
                      <a:pt x="7671709" y="0"/>
                    </a:cubicBezTo>
                    <a:close/>
                    <a:moveTo>
                      <a:pt x="7373995" y="0"/>
                    </a:moveTo>
                    <a:lnTo>
                      <a:pt x="7388901" y="0"/>
                    </a:lnTo>
                    <a:lnTo>
                      <a:pt x="7388901" y="222980"/>
                    </a:lnTo>
                    <a:lnTo>
                      <a:pt x="7353613" y="222980"/>
                    </a:lnTo>
                    <a:lnTo>
                      <a:pt x="7353613" y="43197"/>
                    </a:lnTo>
                    <a:cubicBezTo>
                      <a:pt x="7347225" y="47760"/>
                      <a:pt x="7340356" y="51638"/>
                      <a:pt x="7333004" y="54832"/>
                    </a:cubicBezTo>
                    <a:cubicBezTo>
                      <a:pt x="7325652" y="58027"/>
                      <a:pt x="7317262" y="60840"/>
                      <a:pt x="7307831" y="63274"/>
                    </a:cubicBezTo>
                    <a:lnTo>
                      <a:pt x="7307831" y="33158"/>
                    </a:lnTo>
                    <a:cubicBezTo>
                      <a:pt x="7313712" y="31232"/>
                      <a:pt x="7319391" y="29204"/>
                      <a:pt x="7324866" y="27074"/>
                    </a:cubicBezTo>
                    <a:cubicBezTo>
                      <a:pt x="7330342" y="24945"/>
                      <a:pt x="7335742" y="22562"/>
                      <a:pt x="7341065" y="19925"/>
                    </a:cubicBezTo>
                    <a:cubicBezTo>
                      <a:pt x="7346389" y="17289"/>
                      <a:pt x="7351763" y="14348"/>
                      <a:pt x="7357188" y="11104"/>
                    </a:cubicBezTo>
                    <a:cubicBezTo>
                      <a:pt x="7362613" y="7859"/>
                      <a:pt x="7368215" y="4158"/>
                      <a:pt x="7373995" y="0"/>
                    </a:cubicBezTo>
                    <a:close/>
                    <a:moveTo>
                      <a:pt x="6993040" y="0"/>
                    </a:moveTo>
                    <a:lnTo>
                      <a:pt x="7007946" y="0"/>
                    </a:lnTo>
                    <a:lnTo>
                      <a:pt x="7007946" y="222980"/>
                    </a:lnTo>
                    <a:lnTo>
                      <a:pt x="6972658" y="222980"/>
                    </a:lnTo>
                    <a:lnTo>
                      <a:pt x="6972658" y="43197"/>
                    </a:lnTo>
                    <a:cubicBezTo>
                      <a:pt x="6966270" y="47760"/>
                      <a:pt x="6959401" y="51638"/>
                      <a:pt x="6952049" y="54832"/>
                    </a:cubicBezTo>
                    <a:cubicBezTo>
                      <a:pt x="6944697" y="58027"/>
                      <a:pt x="6936307" y="60840"/>
                      <a:pt x="6926876" y="63274"/>
                    </a:cubicBezTo>
                    <a:lnTo>
                      <a:pt x="6926876" y="33158"/>
                    </a:lnTo>
                    <a:cubicBezTo>
                      <a:pt x="6932757" y="31232"/>
                      <a:pt x="6938436" y="29204"/>
                      <a:pt x="6943911" y="27074"/>
                    </a:cubicBezTo>
                    <a:cubicBezTo>
                      <a:pt x="6949387" y="24945"/>
                      <a:pt x="6954787" y="22562"/>
                      <a:pt x="6960110" y="19925"/>
                    </a:cubicBezTo>
                    <a:cubicBezTo>
                      <a:pt x="6965434" y="17289"/>
                      <a:pt x="6970808" y="14348"/>
                      <a:pt x="6976233" y="11104"/>
                    </a:cubicBezTo>
                    <a:cubicBezTo>
                      <a:pt x="6981658" y="7859"/>
                      <a:pt x="6987260" y="4158"/>
                      <a:pt x="6993040" y="0"/>
                    </a:cubicBezTo>
                    <a:close/>
                    <a:moveTo>
                      <a:pt x="6843034" y="0"/>
                    </a:moveTo>
                    <a:lnTo>
                      <a:pt x="6857940" y="0"/>
                    </a:lnTo>
                    <a:lnTo>
                      <a:pt x="6857940" y="222980"/>
                    </a:lnTo>
                    <a:lnTo>
                      <a:pt x="6822652" y="222980"/>
                    </a:lnTo>
                    <a:lnTo>
                      <a:pt x="6822652" y="43197"/>
                    </a:lnTo>
                    <a:cubicBezTo>
                      <a:pt x="6816264" y="47760"/>
                      <a:pt x="6809395" y="51638"/>
                      <a:pt x="6802043" y="54832"/>
                    </a:cubicBezTo>
                    <a:cubicBezTo>
                      <a:pt x="6794691" y="58027"/>
                      <a:pt x="6786301" y="60840"/>
                      <a:pt x="6776870" y="63274"/>
                    </a:cubicBezTo>
                    <a:lnTo>
                      <a:pt x="6776870" y="33158"/>
                    </a:lnTo>
                    <a:cubicBezTo>
                      <a:pt x="6782751" y="31232"/>
                      <a:pt x="6788430" y="29204"/>
                      <a:pt x="6793905" y="27074"/>
                    </a:cubicBezTo>
                    <a:cubicBezTo>
                      <a:pt x="6799381" y="24945"/>
                      <a:pt x="6804781" y="22562"/>
                      <a:pt x="6810104" y="19925"/>
                    </a:cubicBezTo>
                    <a:cubicBezTo>
                      <a:pt x="6815428" y="17289"/>
                      <a:pt x="6820802" y="14348"/>
                      <a:pt x="6826227" y="11104"/>
                    </a:cubicBezTo>
                    <a:cubicBezTo>
                      <a:pt x="6831652" y="7859"/>
                      <a:pt x="6837254" y="4158"/>
                      <a:pt x="6843034" y="0"/>
                    </a:cubicBezTo>
                    <a:close/>
                    <a:moveTo>
                      <a:pt x="6694177" y="0"/>
                    </a:moveTo>
                    <a:lnTo>
                      <a:pt x="6709083" y="0"/>
                    </a:lnTo>
                    <a:lnTo>
                      <a:pt x="6709083" y="222980"/>
                    </a:lnTo>
                    <a:lnTo>
                      <a:pt x="6673795" y="222980"/>
                    </a:lnTo>
                    <a:lnTo>
                      <a:pt x="6673795" y="43197"/>
                    </a:lnTo>
                    <a:cubicBezTo>
                      <a:pt x="6667407" y="47760"/>
                      <a:pt x="6660538" y="51638"/>
                      <a:pt x="6653186" y="54832"/>
                    </a:cubicBezTo>
                    <a:cubicBezTo>
                      <a:pt x="6645834" y="58027"/>
                      <a:pt x="6637444" y="60840"/>
                      <a:pt x="6628013" y="63274"/>
                    </a:cubicBezTo>
                    <a:lnTo>
                      <a:pt x="6628013" y="33158"/>
                    </a:lnTo>
                    <a:cubicBezTo>
                      <a:pt x="6633894" y="31232"/>
                      <a:pt x="6639573" y="29204"/>
                      <a:pt x="6645048" y="27074"/>
                    </a:cubicBezTo>
                    <a:cubicBezTo>
                      <a:pt x="6650524" y="24945"/>
                      <a:pt x="6655924" y="22562"/>
                      <a:pt x="6661247" y="19925"/>
                    </a:cubicBezTo>
                    <a:cubicBezTo>
                      <a:pt x="6666571" y="17289"/>
                      <a:pt x="6671945" y="14348"/>
                      <a:pt x="6677370" y="11104"/>
                    </a:cubicBezTo>
                    <a:cubicBezTo>
                      <a:pt x="6682795" y="7859"/>
                      <a:pt x="6688397" y="4158"/>
                      <a:pt x="6694177" y="0"/>
                    </a:cubicBezTo>
                    <a:close/>
                    <a:moveTo>
                      <a:pt x="6545320" y="0"/>
                    </a:moveTo>
                    <a:lnTo>
                      <a:pt x="6560226" y="0"/>
                    </a:lnTo>
                    <a:lnTo>
                      <a:pt x="6560226" y="222980"/>
                    </a:lnTo>
                    <a:lnTo>
                      <a:pt x="6524938" y="222980"/>
                    </a:lnTo>
                    <a:lnTo>
                      <a:pt x="6524938" y="43197"/>
                    </a:lnTo>
                    <a:cubicBezTo>
                      <a:pt x="6518550" y="47760"/>
                      <a:pt x="6511681" y="51638"/>
                      <a:pt x="6504329" y="54832"/>
                    </a:cubicBezTo>
                    <a:cubicBezTo>
                      <a:pt x="6496977" y="58027"/>
                      <a:pt x="6488587" y="60840"/>
                      <a:pt x="6479156" y="63274"/>
                    </a:cubicBezTo>
                    <a:lnTo>
                      <a:pt x="6479156" y="33158"/>
                    </a:lnTo>
                    <a:cubicBezTo>
                      <a:pt x="6485037" y="31232"/>
                      <a:pt x="6490716" y="29204"/>
                      <a:pt x="6496191" y="27074"/>
                    </a:cubicBezTo>
                    <a:cubicBezTo>
                      <a:pt x="6501667" y="24945"/>
                      <a:pt x="6507067" y="22562"/>
                      <a:pt x="6512390" y="19925"/>
                    </a:cubicBezTo>
                    <a:cubicBezTo>
                      <a:pt x="6517714" y="17289"/>
                      <a:pt x="6523088" y="14348"/>
                      <a:pt x="6528513" y="11104"/>
                    </a:cubicBezTo>
                    <a:cubicBezTo>
                      <a:pt x="6533938" y="7859"/>
                      <a:pt x="6539540" y="4158"/>
                      <a:pt x="6545320" y="0"/>
                    </a:cubicBezTo>
                    <a:close/>
                    <a:moveTo>
                      <a:pt x="6331922" y="0"/>
                    </a:moveTo>
                    <a:cubicBezTo>
                      <a:pt x="6379367" y="0"/>
                      <a:pt x="6403089" y="36863"/>
                      <a:pt x="6403089" y="110588"/>
                    </a:cubicBezTo>
                    <a:cubicBezTo>
                      <a:pt x="6403089" y="147099"/>
                      <a:pt x="6396394" y="174959"/>
                      <a:pt x="6383003" y="194167"/>
                    </a:cubicBezTo>
                    <a:cubicBezTo>
                      <a:pt x="6369612" y="213376"/>
                      <a:pt x="6350880" y="222980"/>
                      <a:pt x="6326806" y="222980"/>
                    </a:cubicBezTo>
                    <a:cubicBezTo>
                      <a:pt x="6304338" y="222980"/>
                      <a:pt x="6286809" y="213802"/>
                      <a:pt x="6274221" y="195446"/>
                    </a:cubicBezTo>
                    <a:cubicBezTo>
                      <a:pt x="6261632" y="177090"/>
                      <a:pt x="6255338" y="150559"/>
                      <a:pt x="6255338" y="115854"/>
                    </a:cubicBezTo>
                    <a:cubicBezTo>
                      <a:pt x="6255338" y="77737"/>
                      <a:pt x="6261908" y="48900"/>
                      <a:pt x="6275048" y="29340"/>
                    </a:cubicBezTo>
                    <a:cubicBezTo>
                      <a:pt x="6288189" y="9780"/>
                      <a:pt x="6307146" y="0"/>
                      <a:pt x="6331922" y="0"/>
                    </a:cubicBezTo>
                    <a:close/>
                    <a:moveTo>
                      <a:pt x="6150427" y="0"/>
                    </a:moveTo>
                    <a:cubicBezTo>
                      <a:pt x="6197872" y="0"/>
                      <a:pt x="6221594" y="36863"/>
                      <a:pt x="6221594" y="110588"/>
                    </a:cubicBezTo>
                    <a:cubicBezTo>
                      <a:pt x="6221594" y="147099"/>
                      <a:pt x="6214899" y="174959"/>
                      <a:pt x="6201508" y="194167"/>
                    </a:cubicBezTo>
                    <a:cubicBezTo>
                      <a:pt x="6188117" y="213376"/>
                      <a:pt x="6169385" y="222980"/>
                      <a:pt x="6145311" y="222980"/>
                    </a:cubicBezTo>
                    <a:cubicBezTo>
                      <a:pt x="6122843" y="222980"/>
                      <a:pt x="6105314" y="213802"/>
                      <a:pt x="6092726" y="195446"/>
                    </a:cubicBezTo>
                    <a:cubicBezTo>
                      <a:pt x="6080137" y="177090"/>
                      <a:pt x="6073843" y="150559"/>
                      <a:pt x="6073843" y="115854"/>
                    </a:cubicBezTo>
                    <a:cubicBezTo>
                      <a:pt x="6073843" y="77737"/>
                      <a:pt x="6080413" y="48900"/>
                      <a:pt x="6093553" y="29340"/>
                    </a:cubicBezTo>
                    <a:cubicBezTo>
                      <a:pt x="6106694" y="9780"/>
                      <a:pt x="6125651" y="0"/>
                      <a:pt x="6150427" y="0"/>
                    </a:cubicBezTo>
                    <a:close/>
                    <a:moveTo>
                      <a:pt x="6019295" y="0"/>
                    </a:moveTo>
                    <a:lnTo>
                      <a:pt x="6034202" y="0"/>
                    </a:lnTo>
                    <a:lnTo>
                      <a:pt x="6034202" y="222980"/>
                    </a:lnTo>
                    <a:lnTo>
                      <a:pt x="5998913" y="222980"/>
                    </a:lnTo>
                    <a:lnTo>
                      <a:pt x="5998913" y="43197"/>
                    </a:lnTo>
                    <a:cubicBezTo>
                      <a:pt x="5992525" y="47760"/>
                      <a:pt x="5985657" y="51638"/>
                      <a:pt x="5978304" y="54832"/>
                    </a:cubicBezTo>
                    <a:cubicBezTo>
                      <a:pt x="5970952" y="58027"/>
                      <a:pt x="5962562" y="60840"/>
                      <a:pt x="5953131" y="63274"/>
                    </a:cubicBezTo>
                    <a:lnTo>
                      <a:pt x="5953131" y="33158"/>
                    </a:lnTo>
                    <a:cubicBezTo>
                      <a:pt x="5959012" y="31232"/>
                      <a:pt x="5964691" y="29204"/>
                      <a:pt x="5970166" y="27074"/>
                    </a:cubicBezTo>
                    <a:cubicBezTo>
                      <a:pt x="5975642" y="24945"/>
                      <a:pt x="5981043" y="22562"/>
                      <a:pt x="5986365" y="19925"/>
                    </a:cubicBezTo>
                    <a:cubicBezTo>
                      <a:pt x="5991689" y="17289"/>
                      <a:pt x="5997063" y="14348"/>
                      <a:pt x="6002489" y="11104"/>
                    </a:cubicBezTo>
                    <a:cubicBezTo>
                      <a:pt x="6007913" y="7859"/>
                      <a:pt x="6013515" y="4158"/>
                      <a:pt x="6019295" y="0"/>
                    </a:cubicBezTo>
                    <a:close/>
                    <a:moveTo>
                      <a:pt x="5818969" y="0"/>
                    </a:moveTo>
                    <a:cubicBezTo>
                      <a:pt x="5866415" y="0"/>
                      <a:pt x="5890136" y="36863"/>
                      <a:pt x="5890136" y="110588"/>
                    </a:cubicBezTo>
                    <a:cubicBezTo>
                      <a:pt x="5890136" y="147099"/>
                      <a:pt x="5883441" y="174959"/>
                      <a:pt x="5870050" y="194167"/>
                    </a:cubicBezTo>
                    <a:cubicBezTo>
                      <a:pt x="5856660" y="213376"/>
                      <a:pt x="5837928" y="222980"/>
                      <a:pt x="5813853" y="222980"/>
                    </a:cubicBezTo>
                    <a:cubicBezTo>
                      <a:pt x="5791386" y="222980"/>
                      <a:pt x="5773856" y="213802"/>
                      <a:pt x="5761268" y="195446"/>
                    </a:cubicBezTo>
                    <a:cubicBezTo>
                      <a:pt x="5748679" y="177090"/>
                      <a:pt x="5742385" y="150559"/>
                      <a:pt x="5742385" y="115854"/>
                    </a:cubicBezTo>
                    <a:cubicBezTo>
                      <a:pt x="5742385" y="77737"/>
                      <a:pt x="5748955" y="48900"/>
                      <a:pt x="5762095" y="29340"/>
                    </a:cubicBezTo>
                    <a:cubicBezTo>
                      <a:pt x="5775237" y="9780"/>
                      <a:pt x="5794193" y="0"/>
                      <a:pt x="5818969" y="0"/>
                    </a:cubicBezTo>
                    <a:close/>
                    <a:moveTo>
                      <a:pt x="5119402" y="0"/>
                    </a:moveTo>
                    <a:cubicBezTo>
                      <a:pt x="5166848" y="0"/>
                      <a:pt x="5190569" y="36863"/>
                      <a:pt x="5190569" y="110588"/>
                    </a:cubicBezTo>
                    <a:cubicBezTo>
                      <a:pt x="5190569" y="147099"/>
                      <a:pt x="5183874" y="174959"/>
                      <a:pt x="5170484" y="194167"/>
                    </a:cubicBezTo>
                    <a:cubicBezTo>
                      <a:pt x="5157093" y="213376"/>
                      <a:pt x="5138360" y="222980"/>
                      <a:pt x="5114286" y="222980"/>
                    </a:cubicBezTo>
                    <a:cubicBezTo>
                      <a:pt x="5091818" y="222980"/>
                      <a:pt x="5074289" y="213802"/>
                      <a:pt x="5061702" y="195446"/>
                    </a:cubicBezTo>
                    <a:cubicBezTo>
                      <a:pt x="5049112" y="177090"/>
                      <a:pt x="5042818" y="150559"/>
                      <a:pt x="5042818" y="115854"/>
                    </a:cubicBezTo>
                    <a:cubicBezTo>
                      <a:pt x="5042818" y="77737"/>
                      <a:pt x="5049388" y="48900"/>
                      <a:pt x="5062528" y="29340"/>
                    </a:cubicBezTo>
                    <a:cubicBezTo>
                      <a:pt x="5075670" y="9780"/>
                      <a:pt x="5094627" y="0"/>
                      <a:pt x="5119402" y="0"/>
                    </a:cubicBezTo>
                    <a:close/>
                    <a:moveTo>
                      <a:pt x="4734952" y="0"/>
                    </a:moveTo>
                    <a:lnTo>
                      <a:pt x="4749857" y="0"/>
                    </a:lnTo>
                    <a:lnTo>
                      <a:pt x="4749857" y="222980"/>
                    </a:lnTo>
                    <a:lnTo>
                      <a:pt x="4714570" y="222980"/>
                    </a:lnTo>
                    <a:lnTo>
                      <a:pt x="4714570" y="43197"/>
                    </a:lnTo>
                    <a:cubicBezTo>
                      <a:pt x="4708181" y="47760"/>
                      <a:pt x="4701312" y="51638"/>
                      <a:pt x="4693960" y="54832"/>
                    </a:cubicBezTo>
                    <a:cubicBezTo>
                      <a:pt x="4686608" y="58027"/>
                      <a:pt x="4678218" y="60840"/>
                      <a:pt x="4668787" y="63274"/>
                    </a:cubicBezTo>
                    <a:lnTo>
                      <a:pt x="4668787" y="33158"/>
                    </a:lnTo>
                    <a:cubicBezTo>
                      <a:pt x="4674669" y="31232"/>
                      <a:pt x="4680348" y="29204"/>
                      <a:pt x="4685823" y="27074"/>
                    </a:cubicBezTo>
                    <a:cubicBezTo>
                      <a:pt x="4691298" y="24945"/>
                      <a:pt x="4696698" y="22562"/>
                      <a:pt x="4702021" y="19925"/>
                    </a:cubicBezTo>
                    <a:cubicBezTo>
                      <a:pt x="4707345" y="17289"/>
                      <a:pt x="4712719" y="14348"/>
                      <a:pt x="4718144" y="11104"/>
                    </a:cubicBezTo>
                    <a:cubicBezTo>
                      <a:pt x="4723569" y="7859"/>
                      <a:pt x="4729172" y="4158"/>
                      <a:pt x="4734952" y="0"/>
                    </a:cubicBezTo>
                    <a:close/>
                    <a:moveTo>
                      <a:pt x="4377442" y="0"/>
                    </a:moveTo>
                    <a:lnTo>
                      <a:pt x="4392347" y="0"/>
                    </a:lnTo>
                    <a:lnTo>
                      <a:pt x="4392347" y="222980"/>
                    </a:lnTo>
                    <a:lnTo>
                      <a:pt x="4357059" y="222980"/>
                    </a:lnTo>
                    <a:lnTo>
                      <a:pt x="4357059" y="43197"/>
                    </a:lnTo>
                    <a:cubicBezTo>
                      <a:pt x="4350671" y="47760"/>
                      <a:pt x="4343802" y="51638"/>
                      <a:pt x="4336450" y="54832"/>
                    </a:cubicBezTo>
                    <a:cubicBezTo>
                      <a:pt x="4329099" y="58027"/>
                      <a:pt x="4320708" y="60840"/>
                      <a:pt x="4311277" y="63274"/>
                    </a:cubicBezTo>
                    <a:lnTo>
                      <a:pt x="4311277" y="33158"/>
                    </a:lnTo>
                    <a:cubicBezTo>
                      <a:pt x="4317158" y="31232"/>
                      <a:pt x="4322837" y="29204"/>
                      <a:pt x="4328312" y="27074"/>
                    </a:cubicBezTo>
                    <a:cubicBezTo>
                      <a:pt x="4333788" y="24945"/>
                      <a:pt x="4339188" y="22562"/>
                      <a:pt x="4344511" y="19925"/>
                    </a:cubicBezTo>
                    <a:cubicBezTo>
                      <a:pt x="4349835" y="17289"/>
                      <a:pt x="4355210" y="14348"/>
                      <a:pt x="4360635" y="11104"/>
                    </a:cubicBezTo>
                    <a:cubicBezTo>
                      <a:pt x="4366059" y="7859"/>
                      <a:pt x="4371661" y="4158"/>
                      <a:pt x="4377442" y="0"/>
                    </a:cubicBezTo>
                    <a:close/>
                    <a:moveTo>
                      <a:pt x="4078579" y="0"/>
                    </a:moveTo>
                    <a:lnTo>
                      <a:pt x="4093484" y="0"/>
                    </a:lnTo>
                    <a:lnTo>
                      <a:pt x="4093484" y="222980"/>
                    </a:lnTo>
                    <a:lnTo>
                      <a:pt x="4058197" y="222980"/>
                    </a:lnTo>
                    <a:lnTo>
                      <a:pt x="4058197" y="43197"/>
                    </a:lnTo>
                    <a:cubicBezTo>
                      <a:pt x="4051809" y="47760"/>
                      <a:pt x="4044939" y="51638"/>
                      <a:pt x="4037588" y="54832"/>
                    </a:cubicBezTo>
                    <a:cubicBezTo>
                      <a:pt x="4030236" y="58027"/>
                      <a:pt x="4021846" y="60840"/>
                      <a:pt x="4012416" y="63274"/>
                    </a:cubicBezTo>
                    <a:lnTo>
                      <a:pt x="4012416" y="33158"/>
                    </a:lnTo>
                    <a:cubicBezTo>
                      <a:pt x="4018297" y="31232"/>
                      <a:pt x="4023974" y="29204"/>
                      <a:pt x="4029450" y="27074"/>
                    </a:cubicBezTo>
                    <a:cubicBezTo>
                      <a:pt x="4034926" y="24945"/>
                      <a:pt x="4040325" y="22562"/>
                      <a:pt x="4045649" y="19925"/>
                    </a:cubicBezTo>
                    <a:cubicBezTo>
                      <a:pt x="4050973" y="17289"/>
                      <a:pt x="4056347" y="14348"/>
                      <a:pt x="4061772" y="11104"/>
                    </a:cubicBezTo>
                    <a:cubicBezTo>
                      <a:pt x="4067197" y="7859"/>
                      <a:pt x="4072798" y="4158"/>
                      <a:pt x="4078579" y="0"/>
                    </a:cubicBezTo>
                    <a:close/>
                    <a:moveTo>
                      <a:pt x="3858890" y="0"/>
                    </a:moveTo>
                    <a:cubicBezTo>
                      <a:pt x="3906334" y="0"/>
                      <a:pt x="3930057" y="36863"/>
                      <a:pt x="3930057" y="110588"/>
                    </a:cubicBezTo>
                    <a:cubicBezTo>
                      <a:pt x="3930057" y="147099"/>
                      <a:pt x="3923362" y="174959"/>
                      <a:pt x="3909971" y="194167"/>
                    </a:cubicBezTo>
                    <a:cubicBezTo>
                      <a:pt x="3896580" y="213376"/>
                      <a:pt x="3877848" y="222980"/>
                      <a:pt x="3853774" y="222980"/>
                    </a:cubicBezTo>
                    <a:cubicBezTo>
                      <a:pt x="3831306" y="222980"/>
                      <a:pt x="3813777" y="213802"/>
                      <a:pt x="3801189" y="195446"/>
                    </a:cubicBezTo>
                    <a:cubicBezTo>
                      <a:pt x="3788600" y="177090"/>
                      <a:pt x="3782306" y="150559"/>
                      <a:pt x="3782306" y="115854"/>
                    </a:cubicBezTo>
                    <a:cubicBezTo>
                      <a:pt x="3782306" y="77737"/>
                      <a:pt x="3788876" y="48900"/>
                      <a:pt x="3802016" y="29340"/>
                    </a:cubicBezTo>
                    <a:cubicBezTo>
                      <a:pt x="3815157" y="9780"/>
                      <a:pt x="3834114" y="0"/>
                      <a:pt x="3858890" y="0"/>
                    </a:cubicBezTo>
                    <a:close/>
                    <a:moveTo>
                      <a:pt x="3641996" y="0"/>
                    </a:moveTo>
                    <a:cubicBezTo>
                      <a:pt x="3689440" y="0"/>
                      <a:pt x="3713163" y="36863"/>
                      <a:pt x="3713163" y="110588"/>
                    </a:cubicBezTo>
                    <a:cubicBezTo>
                      <a:pt x="3713163" y="147099"/>
                      <a:pt x="3706468" y="174959"/>
                      <a:pt x="3693077" y="194167"/>
                    </a:cubicBezTo>
                    <a:cubicBezTo>
                      <a:pt x="3679686" y="213376"/>
                      <a:pt x="3660954" y="222980"/>
                      <a:pt x="3636880" y="222980"/>
                    </a:cubicBezTo>
                    <a:cubicBezTo>
                      <a:pt x="3614412" y="222980"/>
                      <a:pt x="3596883" y="213802"/>
                      <a:pt x="3584295" y="195446"/>
                    </a:cubicBezTo>
                    <a:cubicBezTo>
                      <a:pt x="3571706" y="177090"/>
                      <a:pt x="3565412" y="150559"/>
                      <a:pt x="3565412" y="115854"/>
                    </a:cubicBezTo>
                    <a:cubicBezTo>
                      <a:pt x="3565412" y="77737"/>
                      <a:pt x="3571982" y="48900"/>
                      <a:pt x="3585122" y="29340"/>
                    </a:cubicBezTo>
                    <a:cubicBezTo>
                      <a:pt x="3598263" y="9780"/>
                      <a:pt x="3617220" y="0"/>
                      <a:pt x="3641996" y="0"/>
                    </a:cubicBezTo>
                    <a:close/>
                    <a:moveTo>
                      <a:pt x="3482114" y="0"/>
                    </a:moveTo>
                    <a:lnTo>
                      <a:pt x="3497020" y="0"/>
                    </a:lnTo>
                    <a:lnTo>
                      <a:pt x="3497020" y="222980"/>
                    </a:lnTo>
                    <a:lnTo>
                      <a:pt x="3461732" y="222980"/>
                    </a:lnTo>
                    <a:lnTo>
                      <a:pt x="3461732" y="43197"/>
                    </a:lnTo>
                    <a:cubicBezTo>
                      <a:pt x="3455344" y="47760"/>
                      <a:pt x="3448474" y="51638"/>
                      <a:pt x="3441123" y="54832"/>
                    </a:cubicBezTo>
                    <a:cubicBezTo>
                      <a:pt x="3433771" y="58027"/>
                      <a:pt x="3425381" y="60840"/>
                      <a:pt x="3415950" y="63274"/>
                    </a:cubicBezTo>
                    <a:lnTo>
                      <a:pt x="3415950" y="33158"/>
                    </a:lnTo>
                    <a:cubicBezTo>
                      <a:pt x="3421831" y="31232"/>
                      <a:pt x="3427510" y="29204"/>
                      <a:pt x="3432985" y="27074"/>
                    </a:cubicBezTo>
                    <a:cubicBezTo>
                      <a:pt x="3438461" y="24945"/>
                      <a:pt x="3443861" y="22562"/>
                      <a:pt x="3449184" y="19925"/>
                    </a:cubicBezTo>
                    <a:cubicBezTo>
                      <a:pt x="3454508" y="17289"/>
                      <a:pt x="3459882" y="14348"/>
                      <a:pt x="3465307" y="11104"/>
                    </a:cubicBezTo>
                    <a:cubicBezTo>
                      <a:pt x="3470732" y="7859"/>
                      <a:pt x="3476334" y="4158"/>
                      <a:pt x="3482114" y="0"/>
                    </a:cubicBezTo>
                    <a:close/>
                    <a:moveTo>
                      <a:pt x="3183251" y="0"/>
                    </a:moveTo>
                    <a:lnTo>
                      <a:pt x="3198157" y="0"/>
                    </a:lnTo>
                    <a:lnTo>
                      <a:pt x="3198157" y="222980"/>
                    </a:lnTo>
                    <a:lnTo>
                      <a:pt x="3162869" y="222980"/>
                    </a:lnTo>
                    <a:lnTo>
                      <a:pt x="3162869" y="43197"/>
                    </a:lnTo>
                    <a:cubicBezTo>
                      <a:pt x="3156481" y="47760"/>
                      <a:pt x="3149611" y="51638"/>
                      <a:pt x="3142260" y="54832"/>
                    </a:cubicBezTo>
                    <a:cubicBezTo>
                      <a:pt x="3134908" y="58027"/>
                      <a:pt x="3126518" y="60840"/>
                      <a:pt x="3117087" y="63274"/>
                    </a:cubicBezTo>
                    <a:lnTo>
                      <a:pt x="3117087" y="33158"/>
                    </a:lnTo>
                    <a:cubicBezTo>
                      <a:pt x="3122968" y="31232"/>
                      <a:pt x="3128647" y="29204"/>
                      <a:pt x="3134122" y="27074"/>
                    </a:cubicBezTo>
                    <a:cubicBezTo>
                      <a:pt x="3139598" y="24945"/>
                      <a:pt x="3144998" y="22562"/>
                      <a:pt x="3150321" y="19925"/>
                    </a:cubicBezTo>
                    <a:cubicBezTo>
                      <a:pt x="3155645" y="17289"/>
                      <a:pt x="3161019" y="14348"/>
                      <a:pt x="3166444" y="11104"/>
                    </a:cubicBezTo>
                    <a:cubicBezTo>
                      <a:pt x="3171869" y="7859"/>
                      <a:pt x="3177471" y="4158"/>
                      <a:pt x="3183251" y="0"/>
                    </a:cubicBezTo>
                    <a:close/>
                    <a:moveTo>
                      <a:pt x="2804036" y="0"/>
                    </a:moveTo>
                    <a:lnTo>
                      <a:pt x="2818942" y="0"/>
                    </a:lnTo>
                    <a:lnTo>
                      <a:pt x="2818942" y="222980"/>
                    </a:lnTo>
                    <a:lnTo>
                      <a:pt x="2783654" y="222980"/>
                    </a:lnTo>
                    <a:lnTo>
                      <a:pt x="2783654" y="43197"/>
                    </a:lnTo>
                    <a:cubicBezTo>
                      <a:pt x="2777266" y="47760"/>
                      <a:pt x="2770396" y="51638"/>
                      <a:pt x="2763045" y="54832"/>
                    </a:cubicBezTo>
                    <a:cubicBezTo>
                      <a:pt x="2755693" y="58027"/>
                      <a:pt x="2747303" y="60840"/>
                      <a:pt x="2737872" y="63274"/>
                    </a:cubicBezTo>
                    <a:lnTo>
                      <a:pt x="2737872" y="33158"/>
                    </a:lnTo>
                    <a:cubicBezTo>
                      <a:pt x="2743753" y="31232"/>
                      <a:pt x="2749432" y="29204"/>
                      <a:pt x="2754907" y="27074"/>
                    </a:cubicBezTo>
                    <a:cubicBezTo>
                      <a:pt x="2760383" y="24945"/>
                      <a:pt x="2765783" y="22562"/>
                      <a:pt x="2771106" y="19925"/>
                    </a:cubicBezTo>
                    <a:cubicBezTo>
                      <a:pt x="2776430" y="17289"/>
                      <a:pt x="2781804" y="14348"/>
                      <a:pt x="2787229" y="11104"/>
                    </a:cubicBezTo>
                    <a:cubicBezTo>
                      <a:pt x="2792654" y="7859"/>
                      <a:pt x="2798256" y="4158"/>
                      <a:pt x="2804036" y="0"/>
                    </a:cubicBezTo>
                    <a:close/>
                    <a:moveTo>
                      <a:pt x="2654030" y="0"/>
                    </a:moveTo>
                    <a:lnTo>
                      <a:pt x="2668936" y="0"/>
                    </a:lnTo>
                    <a:lnTo>
                      <a:pt x="2668936" y="222980"/>
                    </a:lnTo>
                    <a:lnTo>
                      <a:pt x="2633648" y="222980"/>
                    </a:lnTo>
                    <a:lnTo>
                      <a:pt x="2633648" y="43197"/>
                    </a:lnTo>
                    <a:cubicBezTo>
                      <a:pt x="2627260" y="47760"/>
                      <a:pt x="2620390" y="51638"/>
                      <a:pt x="2613039" y="54832"/>
                    </a:cubicBezTo>
                    <a:cubicBezTo>
                      <a:pt x="2605687" y="58027"/>
                      <a:pt x="2597297" y="60840"/>
                      <a:pt x="2587866" y="63274"/>
                    </a:cubicBezTo>
                    <a:lnTo>
                      <a:pt x="2587866" y="33158"/>
                    </a:lnTo>
                    <a:cubicBezTo>
                      <a:pt x="2593747" y="31232"/>
                      <a:pt x="2599426" y="29204"/>
                      <a:pt x="2604901" y="27074"/>
                    </a:cubicBezTo>
                    <a:cubicBezTo>
                      <a:pt x="2610377" y="24945"/>
                      <a:pt x="2615777" y="22562"/>
                      <a:pt x="2621100" y="19925"/>
                    </a:cubicBezTo>
                    <a:cubicBezTo>
                      <a:pt x="2626424" y="17289"/>
                      <a:pt x="2631798" y="14348"/>
                      <a:pt x="2637223" y="11104"/>
                    </a:cubicBezTo>
                    <a:cubicBezTo>
                      <a:pt x="2642648" y="7859"/>
                      <a:pt x="2648250" y="4158"/>
                      <a:pt x="2654030" y="0"/>
                    </a:cubicBezTo>
                    <a:close/>
                    <a:moveTo>
                      <a:pt x="2505173" y="0"/>
                    </a:moveTo>
                    <a:lnTo>
                      <a:pt x="2520079" y="0"/>
                    </a:lnTo>
                    <a:lnTo>
                      <a:pt x="2520079" y="222980"/>
                    </a:lnTo>
                    <a:lnTo>
                      <a:pt x="2484791" y="222980"/>
                    </a:lnTo>
                    <a:lnTo>
                      <a:pt x="2484791" y="43197"/>
                    </a:lnTo>
                    <a:cubicBezTo>
                      <a:pt x="2478403" y="47760"/>
                      <a:pt x="2471533" y="51638"/>
                      <a:pt x="2464182" y="54832"/>
                    </a:cubicBezTo>
                    <a:cubicBezTo>
                      <a:pt x="2456830" y="58027"/>
                      <a:pt x="2448440" y="60840"/>
                      <a:pt x="2439009" y="63274"/>
                    </a:cubicBezTo>
                    <a:lnTo>
                      <a:pt x="2439009" y="33158"/>
                    </a:lnTo>
                    <a:cubicBezTo>
                      <a:pt x="2444890" y="31232"/>
                      <a:pt x="2450569" y="29204"/>
                      <a:pt x="2456044" y="27074"/>
                    </a:cubicBezTo>
                    <a:cubicBezTo>
                      <a:pt x="2461520" y="24945"/>
                      <a:pt x="2466920" y="22562"/>
                      <a:pt x="2472243" y="19925"/>
                    </a:cubicBezTo>
                    <a:cubicBezTo>
                      <a:pt x="2477567" y="17289"/>
                      <a:pt x="2482941" y="14348"/>
                      <a:pt x="2488366" y="11104"/>
                    </a:cubicBezTo>
                    <a:cubicBezTo>
                      <a:pt x="2493791" y="7859"/>
                      <a:pt x="2499393" y="4158"/>
                      <a:pt x="2505173" y="0"/>
                    </a:cubicBezTo>
                    <a:close/>
                    <a:moveTo>
                      <a:pt x="1749921" y="0"/>
                    </a:moveTo>
                    <a:lnTo>
                      <a:pt x="1764827" y="0"/>
                    </a:lnTo>
                    <a:lnTo>
                      <a:pt x="1764827" y="222980"/>
                    </a:lnTo>
                    <a:lnTo>
                      <a:pt x="1729539" y="222980"/>
                    </a:lnTo>
                    <a:lnTo>
                      <a:pt x="1729539" y="43197"/>
                    </a:lnTo>
                    <a:cubicBezTo>
                      <a:pt x="1723151" y="47760"/>
                      <a:pt x="1716281" y="51638"/>
                      <a:pt x="1708930" y="54832"/>
                    </a:cubicBezTo>
                    <a:cubicBezTo>
                      <a:pt x="1701578" y="58027"/>
                      <a:pt x="1693187" y="60840"/>
                      <a:pt x="1683757" y="63274"/>
                    </a:cubicBezTo>
                    <a:lnTo>
                      <a:pt x="1683757" y="33158"/>
                    </a:lnTo>
                    <a:cubicBezTo>
                      <a:pt x="1689638" y="31232"/>
                      <a:pt x="1695317" y="29204"/>
                      <a:pt x="1700792" y="27074"/>
                    </a:cubicBezTo>
                    <a:cubicBezTo>
                      <a:pt x="1706268" y="24945"/>
                      <a:pt x="1711668" y="22562"/>
                      <a:pt x="1716991" y="19925"/>
                    </a:cubicBezTo>
                    <a:cubicBezTo>
                      <a:pt x="1722315" y="17289"/>
                      <a:pt x="1727689" y="14348"/>
                      <a:pt x="1733114" y="11104"/>
                    </a:cubicBezTo>
                    <a:cubicBezTo>
                      <a:pt x="1738539" y="7859"/>
                      <a:pt x="1744141" y="4158"/>
                      <a:pt x="1749921" y="0"/>
                    </a:cubicBezTo>
                    <a:close/>
                    <a:moveTo>
                      <a:pt x="1599915" y="0"/>
                    </a:moveTo>
                    <a:lnTo>
                      <a:pt x="1614821" y="0"/>
                    </a:lnTo>
                    <a:lnTo>
                      <a:pt x="1614821" y="222980"/>
                    </a:lnTo>
                    <a:lnTo>
                      <a:pt x="1579533" y="222980"/>
                    </a:lnTo>
                    <a:lnTo>
                      <a:pt x="1579533" y="43197"/>
                    </a:lnTo>
                    <a:cubicBezTo>
                      <a:pt x="1573145" y="47760"/>
                      <a:pt x="1566275" y="51638"/>
                      <a:pt x="1558924" y="54832"/>
                    </a:cubicBezTo>
                    <a:cubicBezTo>
                      <a:pt x="1551572" y="58027"/>
                      <a:pt x="1543181" y="60840"/>
                      <a:pt x="1533751" y="63274"/>
                    </a:cubicBezTo>
                    <a:lnTo>
                      <a:pt x="1533751" y="33158"/>
                    </a:lnTo>
                    <a:cubicBezTo>
                      <a:pt x="1539632" y="31232"/>
                      <a:pt x="1545311" y="29204"/>
                      <a:pt x="1550786" y="27074"/>
                    </a:cubicBezTo>
                    <a:cubicBezTo>
                      <a:pt x="1556262" y="24945"/>
                      <a:pt x="1561662" y="22562"/>
                      <a:pt x="1566985" y="19925"/>
                    </a:cubicBezTo>
                    <a:cubicBezTo>
                      <a:pt x="1572309" y="17289"/>
                      <a:pt x="1577683" y="14348"/>
                      <a:pt x="1583108" y="11104"/>
                    </a:cubicBezTo>
                    <a:cubicBezTo>
                      <a:pt x="1588533" y="7859"/>
                      <a:pt x="1594135" y="4158"/>
                      <a:pt x="1599915" y="0"/>
                    </a:cubicBezTo>
                    <a:close/>
                    <a:moveTo>
                      <a:pt x="1302201" y="0"/>
                    </a:moveTo>
                    <a:lnTo>
                      <a:pt x="1317107" y="0"/>
                    </a:lnTo>
                    <a:lnTo>
                      <a:pt x="1317107" y="222980"/>
                    </a:lnTo>
                    <a:lnTo>
                      <a:pt x="1281819" y="222980"/>
                    </a:lnTo>
                    <a:lnTo>
                      <a:pt x="1281819" y="43197"/>
                    </a:lnTo>
                    <a:cubicBezTo>
                      <a:pt x="1275431" y="47760"/>
                      <a:pt x="1268561" y="51638"/>
                      <a:pt x="1261210" y="54832"/>
                    </a:cubicBezTo>
                    <a:cubicBezTo>
                      <a:pt x="1253858" y="58027"/>
                      <a:pt x="1245467" y="60840"/>
                      <a:pt x="1236037" y="63274"/>
                    </a:cubicBezTo>
                    <a:lnTo>
                      <a:pt x="1236037" y="33158"/>
                    </a:lnTo>
                    <a:cubicBezTo>
                      <a:pt x="1241918" y="31232"/>
                      <a:pt x="1247597" y="29204"/>
                      <a:pt x="1253072" y="27074"/>
                    </a:cubicBezTo>
                    <a:cubicBezTo>
                      <a:pt x="1258548" y="24945"/>
                      <a:pt x="1263948" y="22562"/>
                      <a:pt x="1269271" y="19925"/>
                    </a:cubicBezTo>
                    <a:cubicBezTo>
                      <a:pt x="1274595" y="17289"/>
                      <a:pt x="1279969" y="14348"/>
                      <a:pt x="1285394" y="11104"/>
                    </a:cubicBezTo>
                    <a:cubicBezTo>
                      <a:pt x="1290819" y="7859"/>
                      <a:pt x="1296421" y="4158"/>
                      <a:pt x="1302201" y="0"/>
                    </a:cubicBezTo>
                    <a:close/>
                    <a:moveTo>
                      <a:pt x="927321" y="0"/>
                    </a:moveTo>
                    <a:lnTo>
                      <a:pt x="942227" y="0"/>
                    </a:lnTo>
                    <a:lnTo>
                      <a:pt x="942227" y="222980"/>
                    </a:lnTo>
                    <a:lnTo>
                      <a:pt x="906939" y="222980"/>
                    </a:lnTo>
                    <a:lnTo>
                      <a:pt x="906939" y="43197"/>
                    </a:lnTo>
                    <a:cubicBezTo>
                      <a:pt x="900551" y="47760"/>
                      <a:pt x="893681" y="51638"/>
                      <a:pt x="886330" y="54832"/>
                    </a:cubicBezTo>
                    <a:cubicBezTo>
                      <a:pt x="878978" y="58027"/>
                      <a:pt x="870587" y="60840"/>
                      <a:pt x="861157" y="63274"/>
                    </a:cubicBezTo>
                    <a:lnTo>
                      <a:pt x="861157" y="33158"/>
                    </a:lnTo>
                    <a:cubicBezTo>
                      <a:pt x="867038" y="31232"/>
                      <a:pt x="872717" y="29204"/>
                      <a:pt x="878192" y="27074"/>
                    </a:cubicBezTo>
                    <a:cubicBezTo>
                      <a:pt x="883668" y="24945"/>
                      <a:pt x="889068" y="22562"/>
                      <a:pt x="894391" y="19925"/>
                    </a:cubicBezTo>
                    <a:cubicBezTo>
                      <a:pt x="899715" y="17289"/>
                      <a:pt x="905089" y="14348"/>
                      <a:pt x="910514" y="11104"/>
                    </a:cubicBezTo>
                    <a:cubicBezTo>
                      <a:pt x="915939" y="7859"/>
                      <a:pt x="921541" y="4158"/>
                      <a:pt x="927321" y="0"/>
                    </a:cubicBezTo>
                    <a:close/>
                    <a:moveTo>
                      <a:pt x="778464" y="0"/>
                    </a:moveTo>
                    <a:lnTo>
                      <a:pt x="793370" y="0"/>
                    </a:lnTo>
                    <a:lnTo>
                      <a:pt x="793370" y="222980"/>
                    </a:lnTo>
                    <a:lnTo>
                      <a:pt x="758082" y="222980"/>
                    </a:lnTo>
                    <a:lnTo>
                      <a:pt x="758082" y="43197"/>
                    </a:lnTo>
                    <a:cubicBezTo>
                      <a:pt x="751694" y="47760"/>
                      <a:pt x="744824" y="51638"/>
                      <a:pt x="737473" y="54832"/>
                    </a:cubicBezTo>
                    <a:cubicBezTo>
                      <a:pt x="730121" y="58027"/>
                      <a:pt x="721731" y="60840"/>
                      <a:pt x="712300" y="63274"/>
                    </a:cubicBezTo>
                    <a:lnTo>
                      <a:pt x="712300" y="33158"/>
                    </a:lnTo>
                    <a:cubicBezTo>
                      <a:pt x="718181" y="31232"/>
                      <a:pt x="723860" y="29204"/>
                      <a:pt x="729335" y="27074"/>
                    </a:cubicBezTo>
                    <a:cubicBezTo>
                      <a:pt x="734811" y="24945"/>
                      <a:pt x="740211" y="22562"/>
                      <a:pt x="745534" y="19925"/>
                    </a:cubicBezTo>
                    <a:cubicBezTo>
                      <a:pt x="750858" y="17289"/>
                      <a:pt x="756232" y="14348"/>
                      <a:pt x="761657" y="11104"/>
                    </a:cubicBezTo>
                    <a:cubicBezTo>
                      <a:pt x="767082" y="7859"/>
                      <a:pt x="772684" y="4158"/>
                      <a:pt x="778464" y="0"/>
                    </a:cubicBezTo>
                    <a:close/>
                    <a:moveTo>
                      <a:pt x="629607" y="0"/>
                    </a:moveTo>
                    <a:lnTo>
                      <a:pt x="644513" y="0"/>
                    </a:lnTo>
                    <a:lnTo>
                      <a:pt x="644513" y="222980"/>
                    </a:lnTo>
                    <a:lnTo>
                      <a:pt x="609225" y="222980"/>
                    </a:lnTo>
                    <a:lnTo>
                      <a:pt x="609225" y="43197"/>
                    </a:lnTo>
                    <a:cubicBezTo>
                      <a:pt x="602837" y="47760"/>
                      <a:pt x="595967" y="51638"/>
                      <a:pt x="588616" y="54832"/>
                    </a:cubicBezTo>
                    <a:cubicBezTo>
                      <a:pt x="581264" y="58027"/>
                      <a:pt x="572873" y="60840"/>
                      <a:pt x="563443" y="63274"/>
                    </a:cubicBezTo>
                    <a:lnTo>
                      <a:pt x="563443" y="33158"/>
                    </a:lnTo>
                    <a:cubicBezTo>
                      <a:pt x="569324" y="31232"/>
                      <a:pt x="575003" y="29204"/>
                      <a:pt x="580478" y="27074"/>
                    </a:cubicBezTo>
                    <a:cubicBezTo>
                      <a:pt x="585954" y="24945"/>
                      <a:pt x="591354" y="22562"/>
                      <a:pt x="596677" y="19925"/>
                    </a:cubicBezTo>
                    <a:cubicBezTo>
                      <a:pt x="602001" y="17289"/>
                      <a:pt x="607375" y="14348"/>
                      <a:pt x="612800" y="11104"/>
                    </a:cubicBezTo>
                    <a:cubicBezTo>
                      <a:pt x="618225" y="7859"/>
                      <a:pt x="623827" y="4158"/>
                      <a:pt x="629607" y="0"/>
                    </a:cubicBezTo>
                    <a:close/>
                    <a:moveTo>
                      <a:pt x="480750" y="0"/>
                    </a:moveTo>
                    <a:lnTo>
                      <a:pt x="495656" y="0"/>
                    </a:lnTo>
                    <a:lnTo>
                      <a:pt x="495656" y="222980"/>
                    </a:lnTo>
                    <a:lnTo>
                      <a:pt x="460368" y="222980"/>
                    </a:lnTo>
                    <a:lnTo>
                      <a:pt x="460368" y="43197"/>
                    </a:lnTo>
                    <a:cubicBezTo>
                      <a:pt x="453980" y="47760"/>
                      <a:pt x="447111" y="51638"/>
                      <a:pt x="439759" y="54832"/>
                    </a:cubicBezTo>
                    <a:cubicBezTo>
                      <a:pt x="432407" y="58027"/>
                      <a:pt x="424017" y="60840"/>
                      <a:pt x="414586" y="63274"/>
                    </a:cubicBezTo>
                    <a:lnTo>
                      <a:pt x="414586" y="33158"/>
                    </a:lnTo>
                    <a:cubicBezTo>
                      <a:pt x="420467" y="31232"/>
                      <a:pt x="426146" y="29204"/>
                      <a:pt x="431621" y="27074"/>
                    </a:cubicBezTo>
                    <a:cubicBezTo>
                      <a:pt x="437097" y="24945"/>
                      <a:pt x="442497" y="22562"/>
                      <a:pt x="447820" y="19925"/>
                    </a:cubicBezTo>
                    <a:cubicBezTo>
                      <a:pt x="453144" y="17289"/>
                      <a:pt x="458518" y="14348"/>
                      <a:pt x="463943" y="11104"/>
                    </a:cubicBezTo>
                    <a:cubicBezTo>
                      <a:pt x="469368" y="7859"/>
                      <a:pt x="474970" y="4158"/>
                      <a:pt x="480750" y="0"/>
                    </a:cubicBezTo>
                    <a:close/>
                    <a:moveTo>
                      <a:pt x="275106" y="0"/>
                    </a:moveTo>
                    <a:cubicBezTo>
                      <a:pt x="322550" y="0"/>
                      <a:pt x="346273" y="36863"/>
                      <a:pt x="346273" y="110588"/>
                    </a:cubicBezTo>
                    <a:cubicBezTo>
                      <a:pt x="346273" y="147099"/>
                      <a:pt x="339578" y="174959"/>
                      <a:pt x="326187" y="194167"/>
                    </a:cubicBezTo>
                    <a:cubicBezTo>
                      <a:pt x="312796" y="213376"/>
                      <a:pt x="294064" y="222980"/>
                      <a:pt x="269990" y="222980"/>
                    </a:cubicBezTo>
                    <a:cubicBezTo>
                      <a:pt x="247522" y="222980"/>
                      <a:pt x="229993" y="213802"/>
                      <a:pt x="217405" y="195446"/>
                    </a:cubicBezTo>
                    <a:cubicBezTo>
                      <a:pt x="204816" y="177090"/>
                      <a:pt x="198522" y="150559"/>
                      <a:pt x="198522" y="115854"/>
                    </a:cubicBezTo>
                    <a:cubicBezTo>
                      <a:pt x="198522" y="77737"/>
                      <a:pt x="205092" y="48900"/>
                      <a:pt x="218232" y="29340"/>
                    </a:cubicBezTo>
                    <a:cubicBezTo>
                      <a:pt x="231373" y="9780"/>
                      <a:pt x="250330" y="0"/>
                      <a:pt x="275106"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61" name="Freeform 560"/>
              <p:cNvSpPr/>
              <p:nvPr/>
            </p:nvSpPr>
            <p:spPr>
              <a:xfrm>
                <a:off x="1062134" y="3181226"/>
                <a:ext cx="10712017" cy="228614"/>
              </a:xfrm>
              <a:custGeom>
                <a:avLst/>
                <a:gdLst>
                  <a:gd name="connsiteX0" fmla="*/ 10596925 w 10712017"/>
                  <a:gd name="connsiteY0" fmla="*/ 91551 h 228614"/>
                  <a:gd name="connsiteX1" fmla="*/ 10586463 w 10712017"/>
                  <a:gd name="connsiteY1" fmla="*/ 139680 h 228614"/>
                  <a:gd name="connsiteX2" fmla="*/ 10629186 w 10712017"/>
                  <a:gd name="connsiteY2" fmla="*/ 139680 h 228614"/>
                  <a:gd name="connsiteX3" fmla="*/ 10639474 w 10712017"/>
                  <a:gd name="connsiteY3" fmla="*/ 91551 h 228614"/>
                  <a:gd name="connsiteX4" fmla="*/ 4546578 w 10712017"/>
                  <a:gd name="connsiteY4" fmla="*/ 91551 h 228614"/>
                  <a:gd name="connsiteX5" fmla="*/ 4536115 w 10712017"/>
                  <a:gd name="connsiteY5" fmla="*/ 139680 h 228614"/>
                  <a:gd name="connsiteX6" fmla="*/ 4578838 w 10712017"/>
                  <a:gd name="connsiteY6" fmla="*/ 139680 h 228614"/>
                  <a:gd name="connsiteX7" fmla="*/ 4589127 w 10712017"/>
                  <a:gd name="connsiteY7" fmla="*/ 91551 h 228614"/>
                  <a:gd name="connsiteX8" fmla="*/ 8014419 w 10712017"/>
                  <a:gd name="connsiteY8" fmla="*/ 2817 h 228614"/>
                  <a:gd name="connsiteX9" fmla="*/ 8059268 w 10712017"/>
                  <a:gd name="connsiteY9" fmla="*/ 41839 h 228614"/>
                  <a:gd name="connsiteX10" fmla="*/ 8059268 w 10712017"/>
                  <a:gd name="connsiteY10" fmla="*/ 78199 h 228614"/>
                  <a:gd name="connsiteX11" fmla="*/ 8078906 w 10712017"/>
                  <a:gd name="connsiteY11" fmla="*/ 105059 h 228614"/>
                  <a:gd name="connsiteX12" fmla="*/ 8078906 w 10712017"/>
                  <a:gd name="connsiteY12" fmla="*/ 123556 h 228614"/>
                  <a:gd name="connsiteX13" fmla="*/ 8059268 w 10712017"/>
                  <a:gd name="connsiteY13" fmla="*/ 149908 h 228614"/>
                  <a:gd name="connsiteX14" fmla="*/ 8059268 w 10712017"/>
                  <a:gd name="connsiteY14" fmla="*/ 187283 h 228614"/>
                  <a:gd name="connsiteX15" fmla="*/ 8014419 w 10712017"/>
                  <a:gd name="connsiteY15" fmla="*/ 225797 h 228614"/>
                  <a:gd name="connsiteX16" fmla="*/ 8014419 w 10712017"/>
                  <a:gd name="connsiteY16" fmla="*/ 206286 h 228614"/>
                  <a:gd name="connsiteX17" fmla="*/ 8030066 w 10712017"/>
                  <a:gd name="connsiteY17" fmla="*/ 200205 h 228614"/>
                  <a:gd name="connsiteX18" fmla="*/ 8034690 w 10712017"/>
                  <a:gd name="connsiteY18" fmla="*/ 180948 h 228614"/>
                  <a:gd name="connsiteX19" fmla="*/ 8034690 w 10712017"/>
                  <a:gd name="connsiteY19" fmla="*/ 145601 h 228614"/>
                  <a:gd name="connsiteX20" fmla="*/ 8059649 w 10712017"/>
                  <a:gd name="connsiteY20" fmla="*/ 114307 h 228614"/>
                  <a:gd name="connsiteX21" fmla="*/ 8059649 w 10712017"/>
                  <a:gd name="connsiteY21" fmla="*/ 113927 h 228614"/>
                  <a:gd name="connsiteX22" fmla="*/ 8034690 w 10712017"/>
                  <a:gd name="connsiteY22" fmla="*/ 82380 h 228614"/>
                  <a:gd name="connsiteX23" fmla="*/ 8034690 w 10712017"/>
                  <a:gd name="connsiteY23" fmla="*/ 46653 h 228614"/>
                  <a:gd name="connsiteX24" fmla="*/ 8014419 w 10712017"/>
                  <a:gd name="connsiteY24" fmla="*/ 22455 h 228614"/>
                  <a:gd name="connsiteX25" fmla="*/ 7996935 w 10712017"/>
                  <a:gd name="connsiteY25" fmla="*/ 2817 h 228614"/>
                  <a:gd name="connsiteX26" fmla="*/ 7996935 w 10712017"/>
                  <a:gd name="connsiteY26" fmla="*/ 22455 h 228614"/>
                  <a:gd name="connsiteX27" fmla="*/ 7976791 w 10712017"/>
                  <a:gd name="connsiteY27" fmla="*/ 46653 h 228614"/>
                  <a:gd name="connsiteX28" fmla="*/ 7976791 w 10712017"/>
                  <a:gd name="connsiteY28" fmla="*/ 82380 h 228614"/>
                  <a:gd name="connsiteX29" fmla="*/ 7951579 w 10712017"/>
                  <a:gd name="connsiteY29" fmla="*/ 113927 h 228614"/>
                  <a:gd name="connsiteX30" fmla="*/ 7951579 w 10712017"/>
                  <a:gd name="connsiteY30" fmla="*/ 114307 h 228614"/>
                  <a:gd name="connsiteX31" fmla="*/ 7976791 w 10712017"/>
                  <a:gd name="connsiteY31" fmla="*/ 145601 h 228614"/>
                  <a:gd name="connsiteX32" fmla="*/ 7976791 w 10712017"/>
                  <a:gd name="connsiteY32" fmla="*/ 180948 h 228614"/>
                  <a:gd name="connsiteX33" fmla="*/ 7981289 w 10712017"/>
                  <a:gd name="connsiteY33" fmla="*/ 200268 h 228614"/>
                  <a:gd name="connsiteX34" fmla="*/ 7996935 w 10712017"/>
                  <a:gd name="connsiteY34" fmla="*/ 206286 h 228614"/>
                  <a:gd name="connsiteX35" fmla="*/ 7996935 w 10712017"/>
                  <a:gd name="connsiteY35" fmla="*/ 225797 h 228614"/>
                  <a:gd name="connsiteX36" fmla="*/ 7951832 w 10712017"/>
                  <a:gd name="connsiteY36" fmla="*/ 187283 h 228614"/>
                  <a:gd name="connsiteX37" fmla="*/ 7951832 w 10712017"/>
                  <a:gd name="connsiteY37" fmla="*/ 149908 h 228614"/>
                  <a:gd name="connsiteX38" fmla="*/ 7932068 w 10712017"/>
                  <a:gd name="connsiteY38" fmla="*/ 123556 h 228614"/>
                  <a:gd name="connsiteX39" fmla="*/ 7932068 w 10712017"/>
                  <a:gd name="connsiteY39" fmla="*/ 105059 h 228614"/>
                  <a:gd name="connsiteX40" fmla="*/ 7951832 w 10712017"/>
                  <a:gd name="connsiteY40" fmla="*/ 78199 h 228614"/>
                  <a:gd name="connsiteX41" fmla="*/ 7951832 w 10712017"/>
                  <a:gd name="connsiteY41" fmla="*/ 41839 h 228614"/>
                  <a:gd name="connsiteX42" fmla="*/ 7996935 w 10712017"/>
                  <a:gd name="connsiteY42" fmla="*/ 2817 h 228614"/>
                  <a:gd name="connsiteX43" fmla="*/ 6135433 w 10712017"/>
                  <a:gd name="connsiteY43" fmla="*/ 2817 h 228614"/>
                  <a:gd name="connsiteX44" fmla="*/ 6180283 w 10712017"/>
                  <a:gd name="connsiteY44" fmla="*/ 41839 h 228614"/>
                  <a:gd name="connsiteX45" fmla="*/ 6180283 w 10712017"/>
                  <a:gd name="connsiteY45" fmla="*/ 78199 h 228614"/>
                  <a:gd name="connsiteX46" fmla="*/ 6199920 w 10712017"/>
                  <a:gd name="connsiteY46" fmla="*/ 105059 h 228614"/>
                  <a:gd name="connsiteX47" fmla="*/ 6199920 w 10712017"/>
                  <a:gd name="connsiteY47" fmla="*/ 123556 h 228614"/>
                  <a:gd name="connsiteX48" fmla="*/ 6180283 w 10712017"/>
                  <a:gd name="connsiteY48" fmla="*/ 149908 h 228614"/>
                  <a:gd name="connsiteX49" fmla="*/ 6180283 w 10712017"/>
                  <a:gd name="connsiteY49" fmla="*/ 187283 h 228614"/>
                  <a:gd name="connsiteX50" fmla="*/ 6135433 w 10712017"/>
                  <a:gd name="connsiteY50" fmla="*/ 225797 h 228614"/>
                  <a:gd name="connsiteX51" fmla="*/ 6135433 w 10712017"/>
                  <a:gd name="connsiteY51" fmla="*/ 206286 h 228614"/>
                  <a:gd name="connsiteX52" fmla="*/ 6151080 w 10712017"/>
                  <a:gd name="connsiteY52" fmla="*/ 200205 h 228614"/>
                  <a:gd name="connsiteX53" fmla="*/ 6155704 w 10712017"/>
                  <a:gd name="connsiteY53" fmla="*/ 180948 h 228614"/>
                  <a:gd name="connsiteX54" fmla="*/ 6155704 w 10712017"/>
                  <a:gd name="connsiteY54" fmla="*/ 145601 h 228614"/>
                  <a:gd name="connsiteX55" fmla="*/ 6180663 w 10712017"/>
                  <a:gd name="connsiteY55" fmla="*/ 114307 h 228614"/>
                  <a:gd name="connsiteX56" fmla="*/ 6180663 w 10712017"/>
                  <a:gd name="connsiteY56" fmla="*/ 113927 h 228614"/>
                  <a:gd name="connsiteX57" fmla="*/ 6155704 w 10712017"/>
                  <a:gd name="connsiteY57" fmla="*/ 82380 h 228614"/>
                  <a:gd name="connsiteX58" fmla="*/ 6155704 w 10712017"/>
                  <a:gd name="connsiteY58" fmla="*/ 46653 h 228614"/>
                  <a:gd name="connsiteX59" fmla="*/ 6135433 w 10712017"/>
                  <a:gd name="connsiteY59" fmla="*/ 22455 h 228614"/>
                  <a:gd name="connsiteX60" fmla="*/ 6117949 w 10712017"/>
                  <a:gd name="connsiteY60" fmla="*/ 2817 h 228614"/>
                  <a:gd name="connsiteX61" fmla="*/ 6117949 w 10712017"/>
                  <a:gd name="connsiteY61" fmla="*/ 22455 h 228614"/>
                  <a:gd name="connsiteX62" fmla="*/ 6097805 w 10712017"/>
                  <a:gd name="connsiteY62" fmla="*/ 46653 h 228614"/>
                  <a:gd name="connsiteX63" fmla="*/ 6097805 w 10712017"/>
                  <a:gd name="connsiteY63" fmla="*/ 82380 h 228614"/>
                  <a:gd name="connsiteX64" fmla="*/ 6072593 w 10712017"/>
                  <a:gd name="connsiteY64" fmla="*/ 113927 h 228614"/>
                  <a:gd name="connsiteX65" fmla="*/ 6072593 w 10712017"/>
                  <a:gd name="connsiteY65" fmla="*/ 114307 h 228614"/>
                  <a:gd name="connsiteX66" fmla="*/ 6097805 w 10712017"/>
                  <a:gd name="connsiteY66" fmla="*/ 145601 h 228614"/>
                  <a:gd name="connsiteX67" fmla="*/ 6097805 w 10712017"/>
                  <a:gd name="connsiteY67" fmla="*/ 180948 h 228614"/>
                  <a:gd name="connsiteX68" fmla="*/ 6102303 w 10712017"/>
                  <a:gd name="connsiteY68" fmla="*/ 200268 h 228614"/>
                  <a:gd name="connsiteX69" fmla="*/ 6117949 w 10712017"/>
                  <a:gd name="connsiteY69" fmla="*/ 206286 h 228614"/>
                  <a:gd name="connsiteX70" fmla="*/ 6117949 w 10712017"/>
                  <a:gd name="connsiteY70" fmla="*/ 225797 h 228614"/>
                  <a:gd name="connsiteX71" fmla="*/ 6072847 w 10712017"/>
                  <a:gd name="connsiteY71" fmla="*/ 187283 h 228614"/>
                  <a:gd name="connsiteX72" fmla="*/ 6072847 w 10712017"/>
                  <a:gd name="connsiteY72" fmla="*/ 149908 h 228614"/>
                  <a:gd name="connsiteX73" fmla="*/ 6053082 w 10712017"/>
                  <a:gd name="connsiteY73" fmla="*/ 123556 h 228614"/>
                  <a:gd name="connsiteX74" fmla="*/ 6053082 w 10712017"/>
                  <a:gd name="connsiteY74" fmla="*/ 105059 h 228614"/>
                  <a:gd name="connsiteX75" fmla="*/ 6072847 w 10712017"/>
                  <a:gd name="connsiteY75" fmla="*/ 78199 h 228614"/>
                  <a:gd name="connsiteX76" fmla="*/ 6072847 w 10712017"/>
                  <a:gd name="connsiteY76" fmla="*/ 41839 h 228614"/>
                  <a:gd name="connsiteX77" fmla="*/ 6117949 w 10712017"/>
                  <a:gd name="connsiteY77" fmla="*/ 2817 h 228614"/>
                  <a:gd name="connsiteX78" fmla="*/ 1949251 w 10712017"/>
                  <a:gd name="connsiteY78" fmla="*/ 2817 h 228614"/>
                  <a:gd name="connsiteX79" fmla="*/ 1994100 w 10712017"/>
                  <a:gd name="connsiteY79" fmla="*/ 41839 h 228614"/>
                  <a:gd name="connsiteX80" fmla="*/ 1994100 w 10712017"/>
                  <a:gd name="connsiteY80" fmla="*/ 78199 h 228614"/>
                  <a:gd name="connsiteX81" fmla="*/ 2013737 w 10712017"/>
                  <a:gd name="connsiteY81" fmla="*/ 105059 h 228614"/>
                  <a:gd name="connsiteX82" fmla="*/ 2013737 w 10712017"/>
                  <a:gd name="connsiteY82" fmla="*/ 123556 h 228614"/>
                  <a:gd name="connsiteX83" fmla="*/ 1994100 w 10712017"/>
                  <a:gd name="connsiteY83" fmla="*/ 149908 h 228614"/>
                  <a:gd name="connsiteX84" fmla="*/ 1994100 w 10712017"/>
                  <a:gd name="connsiteY84" fmla="*/ 187283 h 228614"/>
                  <a:gd name="connsiteX85" fmla="*/ 1949251 w 10712017"/>
                  <a:gd name="connsiteY85" fmla="*/ 225797 h 228614"/>
                  <a:gd name="connsiteX86" fmla="*/ 1949251 w 10712017"/>
                  <a:gd name="connsiteY86" fmla="*/ 206286 h 228614"/>
                  <a:gd name="connsiteX87" fmla="*/ 1964897 w 10712017"/>
                  <a:gd name="connsiteY87" fmla="*/ 200205 h 228614"/>
                  <a:gd name="connsiteX88" fmla="*/ 1969521 w 10712017"/>
                  <a:gd name="connsiteY88" fmla="*/ 180948 h 228614"/>
                  <a:gd name="connsiteX89" fmla="*/ 1969521 w 10712017"/>
                  <a:gd name="connsiteY89" fmla="*/ 145601 h 228614"/>
                  <a:gd name="connsiteX90" fmla="*/ 1994480 w 10712017"/>
                  <a:gd name="connsiteY90" fmla="*/ 114307 h 228614"/>
                  <a:gd name="connsiteX91" fmla="*/ 1994480 w 10712017"/>
                  <a:gd name="connsiteY91" fmla="*/ 113927 h 228614"/>
                  <a:gd name="connsiteX92" fmla="*/ 1969521 w 10712017"/>
                  <a:gd name="connsiteY92" fmla="*/ 82380 h 228614"/>
                  <a:gd name="connsiteX93" fmla="*/ 1969521 w 10712017"/>
                  <a:gd name="connsiteY93" fmla="*/ 46653 h 228614"/>
                  <a:gd name="connsiteX94" fmla="*/ 1949251 w 10712017"/>
                  <a:gd name="connsiteY94" fmla="*/ 22455 h 228614"/>
                  <a:gd name="connsiteX95" fmla="*/ 1931767 w 10712017"/>
                  <a:gd name="connsiteY95" fmla="*/ 2817 h 228614"/>
                  <a:gd name="connsiteX96" fmla="*/ 1931767 w 10712017"/>
                  <a:gd name="connsiteY96" fmla="*/ 22455 h 228614"/>
                  <a:gd name="connsiteX97" fmla="*/ 1911622 w 10712017"/>
                  <a:gd name="connsiteY97" fmla="*/ 46653 h 228614"/>
                  <a:gd name="connsiteX98" fmla="*/ 1911622 w 10712017"/>
                  <a:gd name="connsiteY98" fmla="*/ 82380 h 228614"/>
                  <a:gd name="connsiteX99" fmla="*/ 1886410 w 10712017"/>
                  <a:gd name="connsiteY99" fmla="*/ 113927 h 228614"/>
                  <a:gd name="connsiteX100" fmla="*/ 1886410 w 10712017"/>
                  <a:gd name="connsiteY100" fmla="*/ 114307 h 228614"/>
                  <a:gd name="connsiteX101" fmla="*/ 1911622 w 10712017"/>
                  <a:gd name="connsiteY101" fmla="*/ 145601 h 228614"/>
                  <a:gd name="connsiteX102" fmla="*/ 1911622 w 10712017"/>
                  <a:gd name="connsiteY102" fmla="*/ 180948 h 228614"/>
                  <a:gd name="connsiteX103" fmla="*/ 1916120 w 10712017"/>
                  <a:gd name="connsiteY103" fmla="*/ 200268 h 228614"/>
                  <a:gd name="connsiteX104" fmla="*/ 1931767 w 10712017"/>
                  <a:gd name="connsiteY104" fmla="*/ 206286 h 228614"/>
                  <a:gd name="connsiteX105" fmla="*/ 1931767 w 10712017"/>
                  <a:gd name="connsiteY105" fmla="*/ 225797 h 228614"/>
                  <a:gd name="connsiteX106" fmla="*/ 1886664 w 10712017"/>
                  <a:gd name="connsiteY106" fmla="*/ 187283 h 228614"/>
                  <a:gd name="connsiteX107" fmla="*/ 1886664 w 10712017"/>
                  <a:gd name="connsiteY107" fmla="*/ 149908 h 228614"/>
                  <a:gd name="connsiteX108" fmla="*/ 1866900 w 10712017"/>
                  <a:gd name="connsiteY108" fmla="*/ 123556 h 228614"/>
                  <a:gd name="connsiteX109" fmla="*/ 1866900 w 10712017"/>
                  <a:gd name="connsiteY109" fmla="*/ 105059 h 228614"/>
                  <a:gd name="connsiteX110" fmla="*/ 1886664 w 10712017"/>
                  <a:gd name="connsiteY110" fmla="*/ 78199 h 228614"/>
                  <a:gd name="connsiteX111" fmla="*/ 1886664 w 10712017"/>
                  <a:gd name="connsiteY111" fmla="*/ 41839 h 228614"/>
                  <a:gd name="connsiteX112" fmla="*/ 1931767 w 10712017"/>
                  <a:gd name="connsiteY112" fmla="*/ 2817 h 228614"/>
                  <a:gd name="connsiteX113" fmla="*/ 82352 w 10712017"/>
                  <a:gd name="connsiteY113" fmla="*/ 2817 h 228614"/>
                  <a:gd name="connsiteX114" fmla="*/ 127201 w 10712017"/>
                  <a:gd name="connsiteY114" fmla="*/ 41839 h 228614"/>
                  <a:gd name="connsiteX115" fmla="*/ 127201 w 10712017"/>
                  <a:gd name="connsiteY115" fmla="*/ 78199 h 228614"/>
                  <a:gd name="connsiteX116" fmla="*/ 146838 w 10712017"/>
                  <a:gd name="connsiteY116" fmla="*/ 105059 h 228614"/>
                  <a:gd name="connsiteX117" fmla="*/ 146838 w 10712017"/>
                  <a:gd name="connsiteY117" fmla="*/ 123556 h 228614"/>
                  <a:gd name="connsiteX118" fmla="*/ 127201 w 10712017"/>
                  <a:gd name="connsiteY118" fmla="*/ 149908 h 228614"/>
                  <a:gd name="connsiteX119" fmla="*/ 127201 w 10712017"/>
                  <a:gd name="connsiteY119" fmla="*/ 187283 h 228614"/>
                  <a:gd name="connsiteX120" fmla="*/ 82352 w 10712017"/>
                  <a:gd name="connsiteY120" fmla="*/ 225797 h 228614"/>
                  <a:gd name="connsiteX121" fmla="*/ 82352 w 10712017"/>
                  <a:gd name="connsiteY121" fmla="*/ 206286 h 228614"/>
                  <a:gd name="connsiteX122" fmla="*/ 97998 w 10712017"/>
                  <a:gd name="connsiteY122" fmla="*/ 200205 h 228614"/>
                  <a:gd name="connsiteX123" fmla="*/ 102622 w 10712017"/>
                  <a:gd name="connsiteY123" fmla="*/ 180948 h 228614"/>
                  <a:gd name="connsiteX124" fmla="*/ 102622 w 10712017"/>
                  <a:gd name="connsiteY124" fmla="*/ 145601 h 228614"/>
                  <a:gd name="connsiteX125" fmla="*/ 127581 w 10712017"/>
                  <a:gd name="connsiteY125" fmla="*/ 114307 h 228614"/>
                  <a:gd name="connsiteX126" fmla="*/ 127581 w 10712017"/>
                  <a:gd name="connsiteY126" fmla="*/ 113927 h 228614"/>
                  <a:gd name="connsiteX127" fmla="*/ 102622 w 10712017"/>
                  <a:gd name="connsiteY127" fmla="*/ 82380 h 228614"/>
                  <a:gd name="connsiteX128" fmla="*/ 102622 w 10712017"/>
                  <a:gd name="connsiteY128" fmla="*/ 46653 h 228614"/>
                  <a:gd name="connsiteX129" fmla="*/ 82352 w 10712017"/>
                  <a:gd name="connsiteY129" fmla="*/ 22455 h 228614"/>
                  <a:gd name="connsiteX130" fmla="*/ 64867 w 10712017"/>
                  <a:gd name="connsiteY130" fmla="*/ 2817 h 228614"/>
                  <a:gd name="connsiteX131" fmla="*/ 64867 w 10712017"/>
                  <a:gd name="connsiteY131" fmla="*/ 22455 h 228614"/>
                  <a:gd name="connsiteX132" fmla="*/ 44723 w 10712017"/>
                  <a:gd name="connsiteY132" fmla="*/ 46653 h 228614"/>
                  <a:gd name="connsiteX133" fmla="*/ 44723 w 10712017"/>
                  <a:gd name="connsiteY133" fmla="*/ 82380 h 228614"/>
                  <a:gd name="connsiteX134" fmla="*/ 19511 w 10712017"/>
                  <a:gd name="connsiteY134" fmla="*/ 113927 h 228614"/>
                  <a:gd name="connsiteX135" fmla="*/ 19511 w 10712017"/>
                  <a:gd name="connsiteY135" fmla="*/ 114307 h 228614"/>
                  <a:gd name="connsiteX136" fmla="*/ 44723 w 10712017"/>
                  <a:gd name="connsiteY136" fmla="*/ 145601 h 228614"/>
                  <a:gd name="connsiteX137" fmla="*/ 44723 w 10712017"/>
                  <a:gd name="connsiteY137" fmla="*/ 180948 h 228614"/>
                  <a:gd name="connsiteX138" fmla="*/ 49221 w 10712017"/>
                  <a:gd name="connsiteY138" fmla="*/ 200268 h 228614"/>
                  <a:gd name="connsiteX139" fmla="*/ 64867 w 10712017"/>
                  <a:gd name="connsiteY139" fmla="*/ 206286 h 228614"/>
                  <a:gd name="connsiteX140" fmla="*/ 64867 w 10712017"/>
                  <a:gd name="connsiteY140" fmla="*/ 225797 h 228614"/>
                  <a:gd name="connsiteX141" fmla="*/ 19765 w 10712017"/>
                  <a:gd name="connsiteY141" fmla="*/ 187283 h 228614"/>
                  <a:gd name="connsiteX142" fmla="*/ 19765 w 10712017"/>
                  <a:gd name="connsiteY142" fmla="*/ 149908 h 228614"/>
                  <a:gd name="connsiteX143" fmla="*/ 0 w 10712017"/>
                  <a:gd name="connsiteY143" fmla="*/ 123556 h 228614"/>
                  <a:gd name="connsiteX144" fmla="*/ 0 w 10712017"/>
                  <a:gd name="connsiteY144" fmla="*/ 105059 h 228614"/>
                  <a:gd name="connsiteX145" fmla="*/ 19765 w 10712017"/>
                  <a:gd name="connsiteY145" fmla="*/ 78199 h 228614"/>
                  <a:gd name="connsiteX146" fmla="*/ 19765 w 10712017"/>
                  <a:gd name="connsiteY146" fmla="*/ 41839 h 228614"/>
                  <a:gd name="connsiteX147" fmla="*/ 64867 w 10712017"/>
                  <a:gd name="connsiteY147" fmla="*/ 2817 h 228614"/>
                  <a:gd name="connsiteX148" fmla="*/ 10587858 w 10712017"/>
                  <a:gd name="connsiteY148" fmla="*/ 0 h 228614"/>
                  <a:gd name="connsiteX149" fmla="*/ 10615933 w 10712017"/>
                  <a:gd name="connsiteY149" fmla="*/ 0 h 228614"/>
                  <a:gd name="connsiteX150" fmla="*/ 10602157 w 10712017"/>
                  <a:gd name="connsiteY150" fmla="*/ 67137 h 228614"/>
                  <a:gd name="connsiteX151" fmla="*/ 10644357 w 10712017"/>
                  <a:gd name="connsiteY151" fmla="*/ 67137 h 228614"/>
                  <a:gd name="connsiteX152" fmla="*/ 10658656 w 10712017"/>
                  <a:gd name="connsiteY152" fmla="*/ 0 h 228614"/>
                  <a:gd name="connsiteX153" fmla="*/ 10686209 w 10712017"/>
                  <a:gd name="connsiteY153" fmla="*/ 0 h 228614"/>
                  <a:gd name="connsiteX154" fmla="*/ 10672258 w 10712017"/>
                  <a:gd name="connsiteY154" fmla="*/ 67137 h 228614"/>
                  <a:gd name="connsiteX155" fmla="*/ 10712017 w 10712017"/>
                  <a:gd name="connsiteY155" fmla="*/ 67137 h 228614"/>
                  <a:gd name="connsiteX156" fmla="*/ 10706611 w 10712017"/>
                  <a:gd name="connsiteY156" fmla="*/ 91551 h 228614"/>
                  <a:gd name="connsiteX157" fmla="*/ 10667027 w 10712017"/>
                  <a:gd name="connsiteY157" fmla="*/ 91551 h 228614"/>
                  <a:gd name="connsiteX158" fmla="*/ 10656913 w 10712017"/>
                  <a:gd name="connsiteY158" fmla="*/ 139680 h 228614"/>
                  <a:gd name="connsiteX159" fmla="*/ 10700159 w 10712017"/>
                  <a:gd name="connsiteY159" fmla="*/ 139680 h 228614"/>
                  <a:gd name="connsiteX160" fmla="*/ 10694055 w 10712017"/>
                  <a:gd name="connsiteY160" fmla="*/ 164093 h 228614"/>
                  <a:gd name="connsiteX161" fmla="*/ 10651856 w 10712017"/>
                  <a:gd name="connsiteY161" fmla="*/ 164093 h 228614"/>
                  <a:gd name="connsiteX162" fmla="*/ 10637556 w 10712017"/>
                  <a:gd name="connsiteY162" fmla="*/ 228614 h 228614"/>
                  <a:gd name="connsiteX163" fmla="*/ 10609829 w 10712017"/>
                  <a:gd name="connsiteY163" fmla="*/ 228614 h 228614"/>
                  <a:gd name="connsiteX164" fmla="*/ 10623780 w 10712017"/>
                  <a:gd name="connsiteY164" fmla="*/ 164093 h 228614"/>
                  <a:gd name="connsiteX165" fmla="*/ 10581580 w 10712017"/>
                  <a:gd name="connsiteY165" fmla="*/ 164093 h 228614"/>
                  <a:gd name="connsiteX166" fmla="*/ 10567978 w 10712017"/>
                  <a:gd name="connsiteY166" fmla="*/ 228614 h 228614"/>
                  <a:gd name="connsiteX167" fmla="*/ 10540252 w 10712017"/>
                  <a:gd name="connsiteY167" fmla="*/ 228614 h 228614"/>
                  <a:gd name="connsiteX168" fmla="*/ 10553853 w 10712017"/>
                  <a:gd name="connsiteY168" fmla="*/ 164093 h 228614"/>
                  <a:gd name="connsiteX169" fmla="*/ 10513920 w 10712017"/>
                  <a:gd name="connsiteY169" fmla="*/ 164093 h 228614"/>
                  <a:gd name="connsiteX170" fmla="*/ 10518802 w 10712017"/>
                  <a:gd name="connsiteY170" fmla="*/ 139680 h 228614"/>
                  <a:gd name="connsiteX171" fmla="*/ 10559259 w 10712017"/>
                  <a:gd name="connsiteY171" fmla="*/ 139680 h 228614"/>
                  <a:gd name="connsiteX172" fmla="*/ 10568850 w 10712017"/>
                  <a:gd name="connsiteY172" fmla="*/ 91551 h 228614"/>
                  <a:gd name="connsiteX173" fmla="*/ 10526301 w 10712017"/>
                  <a:gd name="connsiteY173" fmla="*/ 91551 h 228614"/>
                  <a:gd name="connsiteX174" fmla="*/ 10531358 w 10712017"/>
                  <a:gd name="connsiteY174" fmla="*/ 67137 h 228614"/>
                  <a:gd name="connsiteX175" fmla="*/ 10573907 w 10712017"/>
                  <a:gd name="connsiteY175" fmla="*/ 67137 h 228614"/>
                  <a:gd name="connsiteX176" fmla="*/ 4537510 w 10712017"/>
                  <a:gd name="connsiteY176" fmla="*/ 0 h 228614"/>
                  <a:gd name="connsiteX177" fmla="*/ 4565585 w 10712017"/>
                  <a:gd name="connsiteY177" fmla="*/ 0 h 228614"/>
                  <a:gd name="connsiteX178" fmla="*/ 4551809 w 10712017"/>
                  <a:gd name="connsiteY178" fmla="*/ 67137 h 228614"/>
                  <a:gd name="connsiteX179" fmla="*/ 4594009 w 10712017"/>
                  <a:gd name="connsiteY179" fmla="*/ 67137 h 228614"/>
                  <a:gd name="connsiteX180" fmla="*/ 4608308 w 10712017"/>
                  <a:gd name="connsiteY180" fmla="*/ 0 h 228614"/>
                  <a:gd name="connsiteX181" fmla="*/ 4635861 w 10712017"/>
                  <a:gd name="connsiteY181" fmla="*/ 0 h 228614"/>
                  <a:gd name="connsiteX182" fmla="*/ 4621910 w 10712017"/>
                  <a:gd name="connsiteY182" fmla="*/ 67137 h 228614"/>
                  <a:gd name="connsiteX183" fmla="*/ 4661669 w 10712017"/>
                  <a:gd name="connsiteY183" fmla="*/ 67137 h 228614"/>
                  <a:gd name="connsiteX184" fmla="*/ 4656264 w 10712017"/>
                  <a:gd name="connsiteY184" fmla="*/ 91551 h 228614"/>
                  <a:gd name="connsiteX185" fmla="*/ 4616679 w 10712017"/>
                  <a:gd name="connsiteY185" fmla="*/ 91551 h 228614"/>
                  <a:gd name="connsiteX186" fmla="*/ 4606565 w 10712017"/>
                  <a:gd name="connsiteY186" fmla="*/ 139680 h 228614"/>
                  <a:gd name="connsiteX187" fmla="*/ 4649811 w 10712017"/>
                  <a:gd name="connsiteY187" fmla="*/ 139680 h 228614"/>
                  <a:gd name="connsiteX188" fmla="*/ 4643708 w 10712017"/>
                  <a:gd name="connsiteY188" fmla="*/ 164093 h 228614"/>
                  <a:gd name="connsiteX189" fmla="*/ 4601508 w 10712017"/>
                  <a:gd name="connsiteY189" fmla="*/ 164093 h 228614"/>
                  <a:gd name="connsiteX190" fmla="*/ 4587209 w 10712017"/>
                  <a:gd name="connsiteY190" fmla="*/ 228614 h 228614"/>
                  <a:gd name="connsiteX191" fmla="*/ 4559481 w 10712017"/>
                  <a:gd name="connsiteY191" fmla="*/ 228614 h 228614"/>
                  <a:gd name="connsiteX192" fmla="*/ 4573432 w 10712017"/>
                  <a:gd name="connsiteY192" fmla="*/ 164093 h 228614"/>
                  <a:gd name="connsiteX193" fmla="*/ 4531232 w 10712017"/>
                  <a:gd name="connsiteY193" fmla="*/ 164093 h 228614"/>
                  <a:gd name="connsiteX194" fmla="*/ 4517630 w 10712017"/>
                  <a:gd name="connsiteY194" fmla="*/ 228614 h 228614"/>
                  <a:gd name="connsiteX195" fmla="*/ 4489904 w 10712017"/>
                  <a:gd name="connsiteY195" fmla="*/ 228614 h 228614"/>
                  <a:gd name="connsiteX196" fmla="*/ 4503505 w 10712017"/>
                  <a:gd name="connsiteY196" fmla="*/ 164093 h 228614"/>
                  <a:gd name="connsiteX197" fmla="*/ 4463572 w 10712017"/>
                  <a:gd name="connsiteY197" fmla="*/ 164093 h 228614"/>
                  <a:gd name="connsiteX198" fmla="*/ 4468455 w 10712017"/>
                  <a:gd name="connsiteY198" fmla="*/ 139680 h 228614"/>
                  <a:gd name="connsiteX199" fmla="*/ 4508911 w 10712017"/>
                  <a:gd name="connsiteY199" fmla="*/ 139680 h 228614"/>
                  <a:gd name="connsiteX200" fmla="*/ 4518502 w 10712017"/>
                  <a:gd name="connsiteY200" fmla="*/ 91551 h 228614"/>
                  <a:gd name="connsiteX201" fmla="*/ 4475953 w 10712017"/>
                  <a:gd name="connsiteY201" fmla="*/ 91551 h 228614"/>
                  <a:gd name="connsiteX202" fmla="*/ 4481010 w 10712017"/>
                  <a:gd name="connsiteY202" fmla="*/ 67137 h 228614"/>
                  <a:gd name="connsiteX203" fmla="*/ 4523559 w 1071201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10712017" h="228614">
                    <a:moveTo>
                      <a:pt x="10596925" y="91551"/>
                    </a:moveTo>
                    <a:lnTo>
                      <a:pt x="10586463" y="139680"/>
                    </a:lnTo>
                    <a:lnTo>
                      <a:pt x="10629186" y="139680"/>
                    </a:lnTo>
                    <a:lnTo>
                      <a:pt x="10639474" y="91551"/>
                    </a:lnTo>
                    <a:close/>
                    <a:moveTo>
                      <a:pt x="4546578" y="91551"/>
                    </a:moveTo>
                    <a:lnTo>
                      <a:pt x="4536115" y="139680"/>
                    </a:lnTo>
                    <a:lnTo>
                      <a:pt x="4578838" y="139680"/>
                    </a:lnTo>
                    <a:lnTo>
                      <a:pt x="4589127" y="91551"/>
                    </a:lnTo>
                    <a:close/>
                    <a:moveTo>
                      <a:pt x="8014419" y="2817"/>
                    </a:moveTo>
                    <a:cubicBezTo>
                      <a:pt x="8044319" y="3155"/>
                      <a:pt x="8059268" y="16162"/>
                      <a:pt x="8059268" y="41839"/>
                    </a:cubicBezTo>
                    <a:lnTo>
                      <a:pt x="8059268" y="78199"/>
                    </a:lnTo>
                    <a:cubicBezTo>
                      <a:pt x="8059268" y="95261"/>
                      <a:pt x="8065814" y="104214"/>
                      <a:pt x="8078906" y="105059"/>
                    </a:cubicBezTo>
                    <a:lnTo>
                      <a:pt x="8078906" y="123556"/>
                    </a:lnTo>
                    <a:cubicBezTo>
                      <a:pt x="8065814" y="124400"/>
                      <a:pt x="8059268" y="133184"/>
                      <a:pt x="8059268" y="149908"/>
                    </a:cubicBezTo>
                    <a:lnTo>
                      <a:pt x="8059268" y="187283"/>
                    </a:lnTo>
                    <a:cubicBezTo>
                      <a:pt x="8059268" y="212621"/>
                      <a:pt x="8044319" y="225459"/>
                      <a:pt x="8014419" y="225797"/>
                    </a:cubicBezTo>
                    <a:lnTo>
                      <a:pt x="8014419" y="206286"/>
                    </a:lnTo>
                    <a:cubicBezTo>
                      <a:pt x="8021767" y="206117"/>
                      <a:pt x="8026983" y="204091"/>
                      <a:pt x="8030066" y="200205"/>
                    </a:cubicBezTo>
                    <a:cubicBezTo>
                      <a:pt x="8033148" y="196320"/>
                      <a:pt x="8034690" y="189901"/>
                      <a:pt x="8034690" y="180948"/>
                    </a:cubicBezTo>
                    <a:lnTo>
                      <a:pt x="8034690" y="145601"/>
                    </a:lnTo>
                    <a:cubicBezTo>
                      <a:pt x="8034690" y="128455"/>
                      <a:pt x="8043010" y="118024"/>
                      <a:pt x="8059649" y="114307"/>
                    </a:cubicBezTo>
                    <a:lnTo>
                      <a:pt x="8059649" y="113927"/>
                    </a:lnTo>
                    <a:cubicBezTo>
                      <a:pt x="8043010" y="109957"/>
                      <a:pt x="8034690" y="99442"/>
                      <a:pt x="8034690" y="82380"/>
                    </a:cubicBezTo>
                    <a:lnTo>
                      <a:pt x="8034690" y="46653"/>
                    </a:lnTo>
                    <a:cubicBezTo>
                      <a:pt x="8034690" y="30858"/>
                      <a:pt x="8027933" y="22792"/>
                      <a:pt x="8014419" y="22455"/>
                    </a:cubicBezTo>
                    <a:close/>
                    <a:moveTo>
                      <a:pt x="7996935" y="2817"/>
                    </a:moveTo>
                    <a:lnTo>
                      <a:pt x="7996935" y="22455"/>
                    </a:lnTo>
                    <a:cubicBezTo>
                      <a:pt x="7983506" y="22792"/>
                      <a:pt x="7976791" y="30858"/>
                      <a:pt x="7976791" y="46653"/>
                    </a:cubicBezTo>
                    <a:lnTo>
                      <a:pt x="7976791" y="82380"/>
                    </a:lnTo>
                    <a:cubicBezTo>
                      <a:pt x="7976791" y="99442"/>
                      <a:pt x="7968387" y="109957"/>
                      <a:pt x="7951579" y="113927"/>
                    </a:cubicBezTo>
                    <a:lnTo>
                      <a:pt x="7951579" y="114307"/>
                    </a:lnTo>
                    <a:cubicBezTo>
                      <a:pt x="7968387" y="118024"/>
                      <a:pt x="7976791" y="128455"/>
                      <a:pt x="7976791" y="145601"/>
                    </a:cubicBezTo>
                    <a:lnTo>
                      <a:pt x="7976791" y="180948"/>
                    </a:lnTo>
                    <a:cubicBezTo>
                      <a:pt x="7976791" y="189985"/>
                      <a:pt x="7978290" y="196425"/>
                      <a:pt x="7981289" y="200268"/>
                    </a:cubicBezTo>
                    <a:cubicBezTo>
                      <a:pt x="7984287" y="204111"/>
                      <a:pt x="7989502" y="206117"/>
                      <a:pt x="7996935" y="206286"/>
                    </a:cubicBezTo>
                    <a:lnTo>
                      <a:pt x="7996935" y="225797"/>
                    </a:lnTo>
                    <a:cubicBezTo>
                      <a:pt x="7966866" y="225459"/>
                      <a:pt x="7951832" y="212621"/>
                      <a:pt x="7951832" y="187283"/>
                    </a:cubicBezTo>
                    <a:lnTo>
                      <a:pt x="7951832" y="149908"/>
                    </a:lnTo>
                    <a:cubicBezTo>
                      <a:pt x="7951832" y="133184"/>
                      <a:pt x="7945244" y="124400"/>
                      <a:pt x="7932068" y="123556"/>
                    </a:cubicBezTo>
                    <a:lnTo>
                      <a:pt x="7932068" y="105059"/>
                    </a:lnTo>
                    <a:cubicBezTo>
                      <a:pt x="7945244" y="104214"/>
                      <a:pt x="7951832" y="95261"/>
                      <a:pt x="7951832" y="78199"/>
                    </a:cubicBezTo>
                    <a:lnTo>
                      <a:pt x="7951832" y="41839"/>
                    </a:lnTo>
                    <a:cubicBezTo>
                      <a:pt x="7951832" y="16162"/>
                      <a:pt x="7966866" y="3155"/>
                      <a:pt x="7996935" y="2817"/>
                    </a:cubicBezTo>
                    <a:close/>
                    <a:moveTo>
                      <a:pt x="6135433" y="2817"/>
                    </a:moveTo>
                    <a:cubicBezTo>
                      <a:pt x="6165333" y="3155"/>
                      <a:pt x="6180283" y="16162"/>
                      <a:pt x="6180283" y="41839"/>
                    </a:cubicBezTo>
                    <a:lnTo>
                      <a:pt x="6180283" y="78199"/>
                    </a:lnTo>
                    <a:cubicBezTo>
                      <a:pt x="6180283" y="95261"/>
                      <a:pt x="6186829" y="104214"/>
                      <a:pt x="6199920" y="105059"/>
                    </a:cubicBezTo>
                    <a:lnTo>
                      <a:pt x="6199920" y="123556"/>
                    </a:lnTo>
                    <a:cubicBezTo>
                      <a:pt x="6186829" y="124400"/>
                      <a:pt x="6180283" y="133184"/>
                      <a:pt x="6180283" y="149908"/>
                    </a:cubicBezTo>
                    <a:lnTo>
                      <a:pt x="6180283" y="187283"/>
                    </a:lnTo>
                    <a:cubicBezTo>
                      <a:pt x="6180283" y="212621"/>
                      <a:pt x="6165333" y="225459"/>
                      <a:pt x="6135433" y="225797"/>
                    </a:cubicBezTo>
                    <a:lnTo>
                      <a:pt x="6135433" y="206286"/>
                    </a:lnTo>
                    <a:cubicBezTo>
                      <a:pt x="6142782" y="206117"/>
                      <a:pt x="6147997" y="204091"/>
                      <a:pt x="6151080" y="200205"/>
                    </a:cubicBezTo>
                    <a:cubicBezTo>
                      <a:pt x="6154163" y="196320"/>
                      <a:pt x="6155704" y="189901"/>
                      <a:pt x="6155704" y="180948"/>
                    </a:cubicBezTo>
                    <a:lnTo>
                      <a:pt x="6155704" y="145601"/>
                    </a:lnTo>
                    <a:cubicBezTo>
                      <a:pt x="6155704" y="128455"/>
                      <a:pt x="6164024" y="118024"/>
                      <a:pt x="6180663" y="114307"/>
                    </a:cubicBezTo>
                    <a:lnTo>
                      <a:pt x="6180663" y="113927"/>
                    </a:lnTo>
                    <a:cubicBezTo>
                      <a:pt x="6164024" y="109957"/>
                      <a:pt x="6155704" y="99442"/>
                      <a:pt x="6155704" y="82380"/>
                    </a:cubicBezTo>
                    <a:lnTo>
                      <a:pt x="6155704" y="46653"/>
                    </a:lnTo>
                    <a:cubicBezTo>
                      <a:pt x="6155704" y="30858"/>
                      <a:pt x="6148947" y="22792"/>
                      <a:pt x="6135433" y="22455"/>
                    </a:cubicBezTo>
                    <a:close/>
                    <a:moveTo>
                      <a:pt x="6117949" y="2817"/>
                    </a:moveTo>
                    <a:lnTo>
                      <a:pt x="6117949" y="22455"/>
                    </a:lnTo>
                    <a:cubicBezTo>
                      <a:pt x="6104520" y="22792"/>
                      <a:pt x="6097805" y="30858"/>
                      <a:pt x="6097805" y="46653"/>
                    </a:cubicBezTo>
                    <a:lnTo>
                      <a:pt x="6097805" y="82380"/>
                    </a:lnTo>
                    <a:cubicBezTo>
                      <a:pt x="6097805" y="99442"/>
                      <a:pt x="6089401" y="109957"/>
                      <a:pt x="6072593" y="113927"/>
                    </a:cubicBezTo>
                    <a:lnTo>
                      <a:pt x="6072593" y="114307"/>
                    </a:lnTo>
                    <a:cubicBezTo>
                      <a:pt x="6089401" y="118024"/>
                      <a:pt x="6097805" y="128455"/>
                      <a:pt x="6097805" y="145601"/>
                    </a:cubicBezTo>
                    <a:lnTo>
                      <a:pt x="6097805" y="180948"/>
                    </a:lnTo>
                    <a:cubicBezTo>
                      <a:pt x="6097805" y="189985"/>
                      <a:pt x="6099304" y="196425"/>
                      <a:pt x="6102303" y="200268"/>
                    </a:cubicBezTo>
                    <a:cubicBezTo>
                      <a:pt x="6105301" y="204111"/>
                      <a:pt x="6110517" y="206117"/>
                      <a:pt x="6117949" y="206286"/>
                    </a:cubicBezTo>
                    <a:lnTo>
                      <a:pt x="6117949" y="225797"/>
                    </a:lnTo>
                    <a:cubicBezTo>
                      <a:pt x="6087881" y="225459"/>
                      <a:pt x="6072847" y="212621"/>
                      <a:pt x="6072847" y="187283"/>
                    </a:cubicBezTo>
                    <a:lnTo>
                      <a:pt x="6072847" y="149908"/>
                    </a:lnTo>
                    <a:cubicBezTo>
                      <a:pt x="6072847" y="133184"/>
                      <a:pt x="6066258" y="124400"/>
                      <a:pt x="6053082" y="123556"/>
                    </a:cubicBezTo>
                    <a:lnTo>
                      <a:pt x="6053082" y="105059"/>
                    </a:lnTo>
                    <a:cubicBezTo>
                      <a:pt x="6066258" y="104214"/>
                      <a:pt x="6072847" y="95261"/>
                      <a:pt x="6072847" y="78199"/>
                    </a:cubicBezTo>
                    <a:lnTo>
                      <a:pt x="6072847" y="41839"/>
                    </a:lnTo>
                    <a:cubicBezTo>
                      <a:pt x="6072847" y="16162"/>
                      <a:pt x="6087881" y="3155"/>
                      <a:pt x="6117949" y="2817"/>
                    </a:cubicBezTo>
                    <a:close/>
                    <a:moveTo>
                      <a:pt x="1949251" y="2817"/>
                    </a:moveTo>
                    <a:cubicBezTo>
                      <a:pt x="1979150" y="3155"/>
                      <a:pt x="1994100" y="16162"/>
                      <a:pt x="1994100" y="41839"/>
                    </a:cubicBezTo>
                    <a:lnTo>
                      <a:pt x="1994100" y="78199"/>
                    </a:lnTo>
                    <a:cubicBezTo>
                      <a:pt x="1994100" y="95261"/>
                      <a:pt x="2000646" y="104214"/>
                      <a:pt x="2013737" y="105059"/>
                    </a:cubicBezTo>
                    <a:lnTo>
                      <a:pt x="2013737" y="123556"/>
                    </a:lnTo>
                    <a:cubicBezTo>
                      <a:pt x="2000646" y="124400"/>
                      <a:pt x="1994100" y="133184"/>
                      <a:pt x="1994100" y="149908"/>
                    </a:cubicBezTo>
                    <a:lnTo>
                      <a:pt x="1994100" y="187283"/>
                    </a:lnTo>
                    <a:cubicBezTo>
                      <a:pt x="1994100" y="212621"/>
                      <a:pt x="1979150" y="225459"/>
                      <a:pt x="1949251" y="225797"/>
                    </a:cubicBezTo>
                    <a:lnTo>
                      <a:pt x="1949251" y="206286"/>
                    </a:lnTo>
                    <a:cubicBezTo>
                      <a:pt x="1956599" y="206117"/>
                      <a:pt x="1961814" y="204091"/>
                      <a:pt x="1964897" y="200205"/>
                    </a:cubicBezTo>
                    <a:cubicBezTo>
                      <a:pt x="1967980" y="196320"/>
                      <a:pt x="1969521" y="189901"/>
                      <a:pt x="1969521" y="180948"/>
                    </a:cubicBezTo>
                    <a:lnTo>
                      <a:pt x="1969521" y="145601"/>
                    </a:lnTo>
                    <a:cubicBezTo>
                      <a:pt x="1969521" y="128455"/>
                      <a:pt x="1977841" y="118024"/>
                      <a:pt x="1994480" y="114307"/>
                    </a:cubicBezTo>
                    <a:lnTo>
                      <a:pt x="1994480" y="113927"/>
                    </a:lnTo>
                    <a:cubicBezTo>
                      <a:pt x="1977841" y="109957"/>
                      <a:pt x="1969521" y="99442"/>
                      <a:pt x="1969521" y="82380"/>
                    </a:cubicBezTo>
                    <a:lnTo>
                      <a:pt x="1969521" y="46653"/>
                    </a:lnTo>
                    <a:cubicBezTo>
                      <a:pt x="1969521" y="30858"/>
                      <a:pt x="1962764" y="22792"/>
                      <a:pt x="1949251" y="22455"/>
                    </a:cubicBezTo>
                    <a:close/>
                    <a:moveTo>
                      <a:pt x="1931767" y="2817"/>
                    </a:moveTo>
                    <a:lnTo>
                      <a:pt x="1931767" y="22455"/>
                    </a:lnTo>
                    <a:cubicBezTo>
                      <a:pt x="1918337" y="22792"/>
                      <a:pt x="1911622" y="30858"/>
                      <a:pt x="1911622" y="46653"/>
                    </a:cubicBezTo>
                    <a:lnTo>
                      <a:pt x="1911622" y="82380"/>
                    </a:lnTo>
                    <a:cubicBezTo>
                      <a:pt x="1911622" y="99442"/>
                      <a:pt x="1903218" y="109957"/>
                      <a:pt x="1886410" y="113927"/>
                    </a:cubicBezTo>
                    <a:lnTo>
                      <a:pt x="1886410" y="114307"/>
                    </a:lnTo>
                    <a:cubicBezTo>
                      <a:pt x="1903218" y="118024"/>
                      <a:pt x="1911622" y="128455"/>
                      <a:pt x="1911622" y="145601"/>
                    </a:cubicBezTo>
                    <a:lnTo>
                      <a:pt x="1911622" y="180948"/>
                    </a:lnTo>
                    <a:cubicBezTo>
                      <a:pt x="1911622" y="189985"/>
                      <a:pt x="1913121" y="196425"/>
                      <a:pt x="1916120" y="200268"/>
                    </a:cubicBezTo>
                    <a:cubicBezTo>
                      <a:pt x="1919118" y="204111"/>
                      <a:pt x="1924334" y="206117"/>
                      <a:pt x="1931767" y="206286"/>
                    </a:cubicBezTo>
                    <a:lnTo>
                      <a:pt x="1931767" y="225797"/>
                    </a:lnTo>
                    <a:cubicBezTo>
                      <a:pt x="1901698" y="225459"/>
                      <a:pt x="1886664" y="212621"/>
                      <a:pt x="1886664" y="187283"/>
                    </a:cubicBezTo>
                    <a:lnTo>
                      <a:pt x="1886664" y="149908"/>
                    </a:lnTo>
                    <a:cubicBezTo>
                      <a:pt x="1886664" y="133184"/>
                      <a:pt x="1880075" y="124400"/>
                      <a:pt x="1866900" y="123556"/>
                    </a:cubicBezTo>
                    <a:lnTo>
                      <a:pt x="1866900" y="105059"/>
                    </a:lnTo>
                    <a:cubicBezTo>
                      <a:pt x="1880075" y="104214"/>
                      <a:pt x="1886664" y="95261"/>
                      <a:pt x="1886664" y="78199"/>
                    </a:cubicBezTo>
                    <a:lnTo>
                      <a:pt x="1886664" y="41839"/>
                    </a:lnTo>
                    <a:cubicBezTo>
                      <a:pt x="1886664" y="16162"/>
                      <a:pt x="1901698" y="3155"/>
                      <a:pt x="1931767" y="2817"/>
                    </a:cubicBezTo>
                    <a:close/>
                    <a:moveTo>
                      <a:pt x="82352" y="2817"/>
                    </a:moveTo>
                    <a:cubicBezTo>
                      <a:pt x="112251" y="3155"/>
                      <a:pt x="127201" y="16162"/>
                      <a:pt x="127201" y="41839"/>
                    </a:cubicBezTo>
                    <a:lnTo>
                      <a:pt x="127201" y="78199"/>
                    </a:lnTo>
                    <a:cubicBezTo>
                      <a:pt x="127201" y="95261"/>
                      <a:pt x="133747" y="104214"/>
                      <a:pt x="146838" y="105059"/>
                    </a:cubicBezTo>
                    <a:lnTo>
                      <a:pt x="146838" y="123556"/>
                    </a:lnTo>
                    <a:cubicBezTo>
                      <a:pt x="133747" y="124400"/>
                      <a:pt x="127201" y="133184"/>
                      <a:pt x="127201" y="149908"/>
                    </a:cubicBezTo>
                    <a:lnTo>
                      <a:pt x="127201" y="187283"/>
                    </a:lnTo>
                    <a:cubicBezTo>
                      <a:pt x="127201" y="212621"/>
                      <a:pt x="112251" y="225459"/>
                      <a:pt x="82352" y="225797"/>
                    </a:cubicBezTo>
                    <a:lnTo>
                      <a:pt x="82352" y="206286"/>
                    </a:lnTo>
                    <a:cubicBezTo>
                      <a:pt x="89700" y="206117"/>
                      <a:pt x="94915" y="204091"/>
                      <a:pt x="97998" y="200205"/>
                    </a:cubicBezTo>
                    <a:cubicBezTo>
                      <a:pt x="101081" y="196320"/>
                      <a:pt x="102622" y="189901"/>
                      <a:pt x="102622" y="180948"/>
                    </a:cubicBezTo>
                    <a:lnTo>
                      <a:pt x="102622" y="145601"/>
                    </a:lnTo>
                    <a:cubicBezTo>
                      <a:pt x="102622" y="128455"/>
                      <a:pt x="110942" y="118024"/>
                      <a:pt x="127581" y="114307"/>
                    </a:cubicBezTo>
                    <a:lnTo>
                      <a:pt x="127581" y="113927"/>
                    </a:lnTo>
                    <a:cubicBezTo>
                      <a:pt x="110942" y="109957"/>
                      <a:pt x="102622" y="99442"/>
                      <a:pt x="102622" y="82380"/>
                    </a:cubicBezTo>
                    <a:lnTo>
                      <a:pt x="102622" y="46653"/>
                    </a:lnTo>
                    <a:cubicBezTo>
                      <a:pt x="102622" y="30858"/>
                      <a:pt x="95866" y="22792"/>
                      <a:pt x="82352" y="22455"/>
                    </a:cubicBezTo>
                    <a:close/>
                    <a:moveTo>
                      <a:pt x="64867" y="2817"/>
                    </a:moveTo>
                    <a:lnTo>
                      <a:pt x="64867" y="22455"/>
                    </a:lnTo>
                    <a:cubicBezTo>
                      <a:pt x="51438" y="22792"/>
                      <a:pt x="44723" y="30858"/>
                      <a:pt x="44723" y="46653"/>
                    </a:cubicBezTo>
                    <a:lnTo>
                      <a:pt x="44723" y="82380"/>
                    </a:lnTo>
                    <a:cubicBezTo>
                      <a:pt x="44723" y="99442"/>
                      <a:pt x="36319" y="109957"/>
                      <a:pt x="19511" y="113927"/>
                    </a:cubicBezTo>
                    <a:lnTo>
                      <a:pt x="19511" y="114307"/>
                    </a:lnTo>
                    <a:cubicBezTo>
                      <a:pt x="36319" y="118024"/>
                      <a:pt x="44723" y="128455"/>
                      <a:pt x="44723" y="145601"/>
                    </a:cubicBezTo>
                    <a:lnTo>
                      <a:pt x="44723" y="180948"/>
                    </a:lnTo>
                    <a:cubicBezTo>
                      <a:pt x="44723" y="189985"/>
                      <a:pt x="46222" y="196425"/>
                      <a:pt x="49221" y="200268"/>
                    </a:cubicBezTo>
                    <a:cubicBezTo>
                      <a:pt x="52219" y="204111"/>
                      <a:pt x="57435" y="206117"/>
                      <a:pt x="64867" y="206286"/>
                    </a:cubicBezTo>
                    <a:lnTo>
                      <a:pt x="64867" y="225797"/>
                    </a:lnTo>
                    <a:cubicBezTo>
                      <a:pt x="34799" y="225459"/>
                      <a:pt x="19765" y="212621"/>
                      <a:pt x="19765" y="187283"/>
                    </a:cubicBezTo>
                    <a:lnTo>
                      <a:pt x="19765" y="149908"/>
                    </a:lnTo>
                    <a:cubicBezTo>
                      <a:pt x="19765" y="133184"/>
                      <a:pt x="13176" y="124400"/>
                      <a:pt x="0" y="123556"/>
                    </a:cubicBezTo>
                    <a:lnTo>
                      <a:pt x="0" y="105059"/>
                    </a:lnTo>
                    <a:cubicBezTo>
                      <a:pt x="13176" y="104214"/>
                      <a:pt x="19765" y="95261"/>
                      <a:pt x="19765" y="78199"/>
                    </a:cubicBezTo>
                    <a:lnTo>
                      <a:pt x="19765" y="41839"/>
                    </a:lnTo>
                    <a:cubicBezTo>
                      <a:pt x="19765" y="16162"/>
                      <a:pt x="34799" y="3155"/>
                      <a:pt x="64867" y="2817"/>
                    </a:cubicBezTo>
                    <a:close/>
                    <a:moveTo>
                      <a:pt x="10587858" y="0"/>
                    </a:moveTo>
                    <a:lnTo>
                      <a:pt x="10615933" y="0"/>
                    </a:lnTo>
                    <a:lnTo>
                      <a:pt x="10602157" y="67137"/>
                    </a:lnTo>
                    <a:lnTo>
                      <a:pt x="10644357" y="67137"/>
                    </a:lnTo>
                    <a:lnTo>
                      <a:pt x="10658656" y="0"/>
                    </a:lnTo>
                    <a:lnTo>
                      <a:pt x="10686209" y="0"/>
                    </a:lnTo>
                    <a:lnTo>
                      <a:pt x="10672258" y="67137"/>
                    </a:lnTo>
                    <a:lnTo>
                      <a:pt x="10712017" y="67137"/>
                    </a:lnTo>
                    <a:lnTo>
                      <a:pt x="10706611" y="91551"/>
                    </a:lnTo>
                    <a:lnTo>
                      <a:pt x="10667027" y="91551"/>
                    </a:lnTo>
                    <a:lnTo>
                      <a:pt x="10656913" y="139680"/>
                    </a:lnTo>
                    <a:lnTo>
                      <a:pt x="10700159" y="139680"/>
                    </a:lnTo>
                    <a:lnTo>
                      <a:pt x="10694055" y="164093"/>
                    </a:lnTo>
                    <a:lnTo>
                      <a:pt x="10651856" y="164093"/>
                    </a:lnTo>
                    <a:lnTo>
                      <a:pt x="10637556" y="228614"/>
                    </a:lnTo>
                    <a:lnTo>
                      <a:pt x="10609829" y="228614"/>
                    </a:lnTo>
                    <a:lnTo>
                      <a:pt x="10623780" y="164093"/>
                    </a:lnTo>
                    <a:lnTo>
                      <a:pt x="10581580" y="164093"/>
                    </a:lnTo>
                    <a:lnTo>
                      <a:pt x="10567978" y="228614"/>
                    </a:lnTo>
                    <a:lnTo>
                      <a:pt x="10540252" y="228614"/>
                    </a:lnTo>
                    <a:lnTo>
                      <a:pt x="10553853" y="164093"/>
                    </a:lnTo>
                    <a:lnTo>
                      <a:pt x="10513920" y="164093"/>
                    </a:lnTo>
                    <a:lnTo>
                      <a:pt x="10518802" y="139680"/>
                    </a:lnTo>
                    <a:lnTo>
                      <a:pt x="10559259" y="139680"/>
                    </a:lnTo>
                    <a:lnTo>
                      <a:pt x="10568850" y="91551"/>
                    </a:lnTo>
                    <a:lnTo>
                      <a:pt x="10526301" y="91551"/>
                    </a:lnTo>
                    <a:lnTo>
                      <a:pt x="10531358" y="67137"/>
                    </a:lnTo>
                    <a:lnTo>
                      <a:pt x="10573907" y="67137"/>
                    </a:lnTo>
                    <a:close/>
                    <a:moveTo>
                      <a:pt x="4537510" y="0"/>
                    </a:moveTo>
                    <a:lnTo>
                      <a:pt x="4565585" y="0"/>
                    </a:lnTo>
                    <a:lnTo>
                      <a:pt x="4551809" y="67137"/>
                    </a:lnTo>
                    <a:lnTo>
                      <a:pt x="4594009" y="67137"/>
                    </a:lnTo>
                    <a:lnTo>
                      <a:pt x="4608308" y="0"/>
                    </a:lnTo>
                    <a:lnTo>
                      <a:pt x="4635861" y="0"/>
                    </a:lnTo>
                    <a:lnTo>
                      <a:pt x="4621910" y="67137"/>
                    </a:lnTo>
                    <a:lnTo>
                      <a:pt x="4661669" y="67137"/>
                    </a:lnTo>
                    <a:lnTo>
                      <a:pt x="4656264" y="91551"/>
                    </a:lnTo>
                    <a:lnTo>
                      <a:pt x="4616679" y="91551"/>
                    </a:lnTo>
                    <a:lnTo>
                      <a:pt x="4606565" y="139680"/>
                    </a:lnTo>
                    <a:lnTo>
                      <a:pt x="4649811" y="139680"/>
                    </a:lnTo>
                    <a:lnTo>
                      <a:pt x="4643708" y="164093"/>
                    </a:lnTo>
                    <a:lnTo>
                      <a:pt x="4601508" y="164093"/>
                    </a:lnTo>
                    <a:lnTo>
                      <a:pt x="4587209" y="228614"/>
                    </a:lnTo>
                    <a:lnTo>
                      <a:pt x="4559481" y="228614"/>
                    </a:lnTo>
                    <a:lnTo>
                      <a:pt x="4573432" y="164093"/>
                    </a:lnTo>
                    <a:lnTo>
                      <a:pt x="4531232" y="164093"/>
                    </a:lnTo>
                    <a:lnTo>
                      <a:pt x="4517630" y="228614"/>
                    </a:lnTo>
                    <a:lnTo>
                      <a:pt x="4489904" y="228614"/>
                    </a:lnTo>
                    <a:lnTo>
                      <a:pt x="4503505" y="164093"/>
                    </a:lnTo>
                    <a:lnTo>
                      <a:pt x="4463572" y="164093"/>
                    </a:lnTo>
                    <a:lnTo>
                      <a:pt x="4468455" y="139680"/>
                    </a:lnTo>
                    <a:lnTo>
                      <a:pt x="4508911" y="139680"/>
                    </a:lnTo>
                    <a:lnTo>
                      <a:pt x="4518502" y="91551"/>
                    </a:lnTo>
                    <a:lnTo>
                      <a:pt x="4475953" y="91551"/>
                    </a:lnTo>
                    <a:lnTo>
                      <a:pt x="4481010" y="67137"/>
                    </a:lnTo>
                    <a:lnTo>
                      <a:pt x="452355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58" name="Group 357"/>
            <p:cNvGrpSpPr/>
            <p:nvPr/>
          </p:nvGrpSpPr>
          <p:grpSpPr>
            <a:xfrm>
              <a:off x="3693886" y="5979484"/>
              <a:ext cx="7485521" cy="139481"/>
              <a:chOff x="37549" y="2881001"/>
              <a:chExt cx="12074550" cy="224991"/>
            </a:xfrm>
            <a:grpFill/>
          </p:grpSpPr>
          <p:sp>
            <p:nvSpPr>
              <p:cNvPr id="551" name="Freeform 550"/>
              <p:cNvSpPr/>
              <p:nvPr/>
            </p:nvSpPr>
            <p:spPr>
              <a:xfrm>
                <a:off x="257711" y="2883011"/>
                <a:ext cx="8179660" cy="222980"/>
              </a:xfrm>
              <a:custGeom>
                <a:avLst/>
                <a:gdLst>
                  <a:gd name="connsiteX0" fmla="*/ 179758 w 8179660"/>
                  <a:gd name="connsiteY0" fmla="*/ 169438 h 222980"/>
                  <a:gd name="connsiteX1" fmla="*/ 156567 w 8179660"/>
                  <a:gd name="connsiteY1" fmla="*/ 208685 h 222980"/>
                  <a:gd name="connsiteX2" fmla="*/ 172979 w 8179660"/>
                  <a:gd name="connsiteY2" fmla="*/ 212075 h 222980"/>
                  <a:gd name="connsiteX3" fmla="*/ 189391 w 8179660"/>
                  <a:gd name="connsiteY3" fmla="*/ 208507 h 222980"/>
                  <a:gd name="connsiteX4" fmla="*/ 186448 w 8179660"/>
                  <a:gd name="connsiteY4" fmla="*/ 199052 h 222980"/>
                  <a:gd name="connsiteX5" fmla="*/ 187429 w 8179660"/>
                  <a:gd name="connsiteY5" fmla="*/ 185851 h 222980"/>
                  <a:gd name="connsiteX6" fmla="*/ 179758 w 8179660"/>
                  <a:gd name="connsiteY6" fmla="*/ 169438 h 222980"/>
                  <a:gd name="connsiteX7" fmla="*/ 19737 w 8179660"/>
                  <a:gd name="connsiteY7" fmla="*/ 153026 h 222980"/>
                  <a:gd name="connsiteX8" fmla="*/ 6090 w 8179660"/>
                  <a:gd name="connsiteY8" fmla="*/ 173274 h 222980"/>
                  <a:gd name="connsiteX9" fmla="*/ 27587 w 8179660"/>
                  <a:gd name="connsiteY9" fmla="*/ 194860 h 222980"/>
                  <a:gd name="connsiteX10" fmla="*/ 36506 w 8179660"/>
                  <a:gd name="connsiteY10" fmla="*/ 187635 h 222980"/>
                  <a:gd name="connsiteX11" fmla="*/ 19737 w 8179660"/>
                  <a:gd name="connsiteY11" fmla="*/ 153026 h 222980"/>
                  <a:gd name="connsiteX12" fmla="*/ 3349 w 8179660"/>
                  <a:gd name="connsiteY12" fmla="*/ 84735 h 222980"/>
                  <a:gd name="connsiteX13" fmla="*/ 3148 w 8179660"/>
                  <a:gd name="connsiteY13" fmla="*/ 86252 h 222980"/>
                  <a:gd name="connsiteX14" fmla="*/ 3082 w 8179660"/>
                  <a:gd name="connsiteY14" fmla="*/ 84992 h 222980"/>
                  <a:gd name="connsiteX15" fmla="*/ 205269 w 8179660"/>
                  <a:gd name="connsiteY15" fmla="*/ 57540 h 222980"/>
                  <a:gd name="connsiteX16" fmla="*/ 201277 w 8179660"/>
                  <a:gd name="connsiteY16" fmla="*/ 60394 h 222980"/>
                  <a:gd name="connsiteX17" fmla="*/ 208199 w 8179660"/>
                  <a:gd name="connsiteY17" fmla="*/ 68765 h 222980"/>
                  <a:gd name="connsiteX18" fmla="*/ 215080 w 8179660"/>
                  <a:gd name="connsiteY18" fmla="*/ 67039 h 222980"/>
                  <a:gd name="connsiteX19" fmla="*/ 188856 w 8179660"/>
                  <a:gd name="connsiteY19" fmla="*/ 86217 h 222980"/>
                  <a:gd name="connsiteX20" fmla="*/ 193873 w 8179660"/>
                  <a:gd name="connsiteY20" fmla="*/ 78594 h 222980"/>
                  <a:gd name="connsiteX21" fmla="*/ 186091 w 8179660"/>
                  <a:gd name="connsiteY21" fmla="*/ 71633 h 222980"/>
                  <a:gd name="connsiteX22" fmla="*/ 181274 w 8179660"/>
                  <a:gd name="connsiteY22" fmla="*/ 75692 h 222980"/>
                  <a:gd name="connsiteX23" fmla="*/ 205269 w 8179660"/>
                  <a:gd name="connsiteY23" fmla="*/ 57540 h 222980"/>
                  <a:gd name="connsiteX24" fmla="*/ 178700 w 8179660"/>
                  <a:gd name="connsiteY24" fmla="*/ 41128 h 222980"/>
                  <a:gd name="connsiteX25" fmla="*/ 180985 w 8179660"/>
                  <a:gd name="connsiteY25" fmla="*/ 41165 h 222980"/>
                  <a:gd name="connsiteX26" fmla="*/ 189124 w 8179660"/>
                  <a:gd name="connsiteY26" fmla="*/ 42421 h 222980"/>
                  <a:gd name="connsiteX27" fmla="*/ 170214 w 8179660"/>
                  <a:gd name="connsiteY27" fmla="*/ 61331 h 222980"/>
                  <a:gd name="connsiteX28" fmla="*/ 178700 w 8179660"/>
                  <a:gd name="connsiteY28" fmla="*/ 41128 h 222980"/>
                  <a:gd name="connsiteX29" fmla="*/ 281303 w 8179660"/>
                  <a:gd name="connsiteY29" fmla="*/ 19051 h 222980"/>
                  <a:gd name="connsiteX30" fmla="*/ 273106 w 8179660"/>
                  <a:gd name="connsiteY30" fmla="*/ 32972 h 222980"/>
                  <a:gd name="connsiteX31" fmla="*/ 260930 w 8179660"/>
                  <a:gd name="connsiteY31" fmla="*/ 34963 h 222980"/>
                  <a:gd name="connsiteX32" fmla="*/ 272071 w 8179660"/>
                  <a:gd name="connsiteY32" fmla="*/ 28334 h 222980"/>
                  <a:gd name="connsiteX33" fmla="*/ 281303 w 8179660"/>
                  <a:gd name="connsiteY33" fmla="*/ 19051 h 222980"/>
                  <a:gd name="connsiteX34" fmla="*/ 177366 w 8179660"/>
                  <a:gd name="connsiteY34" fmla="*/ 46 h 222980"/>
                  <a:gd name="connsiteX35" fmla="*/ 183229 w 8179660"/>
                  <a:gd name="connsiteY35" fmla="*/ 560 h 222980"/>
                  <a:gd name="connsiteX36" fmla="*/ 226214 w 8179660"/>
                  <a:gd name="connsiteY36" fmla="*/ 29780 h 222980"/>
                  <a:gd name="connsiteX37" fmla="*/ 244085 w 8179660"/>
                  <a:gd name="connsiteY37" fmla="*/ 50790 h 222980"/>
                  <a:gd name="connsiteX38" fmla="*/ 240945 w 8179660"/>
                  <a:gd name="connsiteY38" fmla="*/ 58517 h 222980"/>
                  <a:gd name="connsiteX39" fmla="*/ 253971 w 8179660"/>
                  <a:gd name="connsiteY39" fmla="*/ 68554 h 222980"/>
                  <a:gd name="connsiteX40" fmla="*/ 252295 w 8179660"/>
                  <a:gd name="connsiteY40" fmla="*/ 31471 h 222980"/>
                  <a:gd name="connsiteX41" fmla="*/ 267509 w 8179660"/>
                  <a:gd name="connsiteY41" fmla="*/ 21811 h 222980"/>
                  <a:gd name="connsiteX42" fmla="*/ 279342 w 8179660"/>
                  <a:gd name="connsiteY42" fmla="*/ 10703 h 222980"/>
                  <a:gd name="connsiteX43" fmla="*/ 302042 w 8179660"/>
                  <a:gd name="connsiteY43" fmla="*/ 72765 h 222980"/>
                  <a:gd name="connsiteX44" fmla="*/ 264611 w 8179660"/>
                  <a:gd name="connsiteY44" fmla="*/ 140624 h 222980"/>
                  <a:gd name="connsiteX45" fmla="*/ 232800 w 8179660"/>
                  <a:gd name="connsiteY45" fmla="*/ 141337 h 222980"/>
                  <a:gd name="connsiteX46" fmla="*/ 228821 w 8179660"/>
                  <a:gd name="connsiteY46" fmla="*/ 139951 h 222980"/>
                  <a:gd name="connsiteX47" fmla="*/ 228343 w 8179660"/>
                  <a:gd name="connsiteY47" fmla="*/ 142212 h 222980"/>
                  <a:gd name="connsiteX48" fmla="*/ 203756 w 8179660"/>
                  <a:gd name="connsiteY48" fmla="*/ 162116 h 222980"/>
                  <a:gd name="connsiteX49" fmla="*/ 182263 w 8179660"/>
                  <a:gd name="connsiteY49" fmla="*/ 152457 h 222980"/>
                  <a:gd name="connsiteX50" fmla="*/ 181297 w 8179660"/>
                  <a:gd name="connsiteY50" fmla="*/ 165014 h 222980"/>
                  <a:gd name="connsiteX51" fmla="*/ 190957 w 8179660"/>
                  <a:gd name="connsiteY51" fmla="*/ 185540 h 222980"/>
                  <a:gd name="connsiteX52" fmla="*/ 190474 w 8179660"/>
                  <a:gd name="connsiteY52" fmla="*/ 196649 h 222980"/>
                  <a:gd name="connsiteX53" fmla="*/ 192647 w 8179660"/>
                  <a:gd name="connsiteY53" fmla="*/ 210414 h 222980"/>
                  <a:gd name="connsiteX54" fmla="*/ 176709 w 8179660"/>
                  <a:gd name="connsiteY54" fmla="*/ 216210 h 222980"/>
                  <a:gd name="connsiteX55" fmla="*/ 151835 w 8179660"/>
                  <a:gd name="connsiteY55" fmla="*/ 210897 h 222980"/>
                  <a:gd name="connsiteX56" fmla="*/ 151076 w 8179660"/>
                  <a:gd name="connsiteY56" fmla="*/ 206443 h 222980"/>
                  <a:gd name="connsiteX57" fmla="*/ 151036 w 8179660"/>
                  <a:gd name="connsiteY57" fmla="*/ 205098 h 222980"/>
                  <a:gd name="connsiteX58" fmla="*/ 147297 w 8179660"/>
                  <a:gd name="connsiteY58" fmla="*/ 208642 h 222980"/>
                  <a:gd name="connsiteX59" fmla="*/ 123823 w 8179660"/>
                  <a:gd name="connsiteY59" fmla="*/ 222971 h 222980"/>
                  <a:gd name="connsiteX60" fmla="*/ 100398 w 8179660"/>
                  <a:gd name="connsiteY60" fmla="*/ 194717 h 222980"/>
                  <a:gd name="connsiteX61" fmla="*/ 111265 w 8179660"/>
                  <a:gd name="connsiteY61" fmla="*/ 182884 h 222980"/>
                  <a:gd name="connsiteX62" fmla="*/ 86392 w 8179660"/>
                  <a:gd name="connsiteY62" fmla="*/ 180469 h 222980"/>
                  <a:gd name="connsiteX63" fmla="*/ 85426 w 8179660"/>
                  <a:gd name="connsiteY63" fmla="*/ 191336 h 222980"/>
                  <a:gd name="connsiteX64" fmla="*/ 79147 w 8179660"/>
                  <a:gd name="connsiteY64" fmla="*/ 201962 h 222980"/>
                  <a:gd name="connsiteX65" fmla="*/ 74076 w 8179660"/>
                  <a:gd name="connsiteY65" fmla="*/ 221039 h 222980"/>
                  <a:gd name="connsiteX66" fmla="*/ 33988 w 8179660"/>
                  <a:gd name="connsiteY66" fmla="*/ 212587 h 222980"/>
                  <a:gd name="connsiteX67" fmla="*/ 34954 w 8179660"/>
                  <a:gd name="connsiteY67" fmla="*/ 198581 h 222980"/>
                  <a:gd name="connsiteX68" fmla="*/ 25295 w 8179660"/>
                  <a:gd name="connsiteY68" fmla="*/ 200513 h 222980"/>
                  <a:gd name="connsiteX69" fmla="*/ 180 w 8179660"/>
                  <a:gd name="connsiteY69" fmla="*/ 174673 h 222980"/>
                  <a:gd name="connsiteX70" fmla="*/ 15394 w 8179660"/>
                  <a:gd name="connsiteY70" fmla="*/ 148110 h 222980"/>
                  <a:gd name="connsiteX71" fmla="*/ 16843 w 8179660"/>
                  <a:gd name="connsiteY71" fmla="*/ 121546 h 222980"/>
                  <a:gd name="connsiteX72" fmla="*/ 1387 w 8179660"/>
                  <a:gd name="connsiteY72" fmla="*/ 99570 h 222980"/>
                  <a:gd name="connsiteX73" fmla="*/ 3148 w 8179660"/>
                  <a:gd name="connsiteY73" fmla="*/ 86252 h 222980"/>
                  <a:gd name="connsiteX74" fmla="*/ 3607 w 8179660"/>
                  <a:gd name="connsiteY74" fmla="*/ 94972 h 222980"/>
                  <a:gd name="connsiteX75" fmla="*/ 4431 w 8179660"/>
                  <a:gd name="connsiteY75" fmla="*/ 95368 h 222980"/>
                  <a:gd name="connsiteX76" fmla="*/ 4553 w 8179660"/>
                  <a:gd name="connsiteY76" fmla="*/ 96542 h 222980"/>
                  <a:gd name="connsiteX77" fmla="*/ 24108 w 8179660"/>
                  <a:gd name="connsiteY77" fmla="*/ 110389 h 222980"/>
                  <a:gd name="connsiteX78" fmla="*/ 42331 w 8179660"/>
                  <a:gd name="connsiteY78" fmla="*/ 181019 h 222980"/>
                  <a:gd name="connsiteX79" fmla="*/ 43293 w 8179660"/>
                  <a:gd name="connsiteY79" fmla="*/ 182869 h 222980"/>
                  <a:gd name="connsiteX80" fmla="*/ 43259 w 8179660"/>
                  <a:gd name="connsiteY80" fmla="*/ 183736 h 222980"/>
                  <a:gd name="connsiteX81" fmla="*/ 41858 w 8179660"/>
                  <a:gd name="connsiteY81" fmla="*/ 197179 h 222980"/>
                  <a:gd name="connsiteX82" fmla="*/ 38558 w 8179660"/>
                  <a:gd name="connsiteY82" fmla="*/ 208507 h 222980"/>
                  <a:gd name="connsiteX83" fmla="*/ 72721 w 8179660"/>
                  <a:gd name="connsiteY83" fmla="*/ 215108 h 222980"/>
                  <a:gd name="connsiteX84" fmla="*/ 73880 w 8179660"/>
                  <a:gd name="connsiteY84" fmla="*/ 204225 h 222980"/>
                  <a:gd name="connsiteX85" fmla="*/ 80481 w 8179660"/>
                  <a:gd name="connsiteY85" fmla="*/ 190043 h 222980"/>
                  <a:gd name="connsiteX86" fmla="*/ 80760 w 8179660"/>
                  <a:gd name="connsiteY86" fmla="*/ 174935 h 222980"/>
                  <a:gd name="connsiteX87" fmla="*/ 80552 w 8179660"/>
                  <a:gd name="connsiteY87" fmla="*/ 169256 h 222980"/>
                  <a:gd name="connsiteX88" fmla="*/ 82140 w 8179660"/>
                  <a:gd name="connsiteY88" fmla="*/ 171106 h 222980"/>
                  <a:gd name="connsiteX89" fmla="*/ 121512 w 8179660"/>
                  <a:gd name="connsiteY89" fmla="*/ 168903 h 222980"/>
                  <a:gd name="connsiteX90" fmla="*/ 122404 w 8179660"/>
                  <a:gd name="connsiteY90" fmla="*/ 182640 h 222980"/>
                  <a:gd name="connsiteX91" fmla="*/ 105367 w 8179660"/>
                  <a:gd name="connsiteY91" fmla="*/ 195306 h 222980"/>
                  <a:gd name="connsiteX92" fmla="*/ 124277 w 8179660"/>
                  <a:gd name="connsiteY92" fmla="*/ 218229 h 222980"/>
                  <a:gd name="connsiteX93" fmla="*/ 159332 w 8179660"/>
                  <a:gd name="connsiteY93" fmla="*/ 190489 h 222980"/>
                  <a:gd name="connsiteX94" fmla="*/ 178420 w 8179660"/>
                  <a:gd name="connsiteY94" fmla="*/ 148655 h 222980"/>
                  <a:gd name="connsiteX95" fmla="*/ 161557 w 8179660"/>
                  <a:gd name="connsiteY95" fmla="*/ 130392 h 222980"/>
                  <a:gd name="connsiteX96" fmla="*/ 161363 w 8179660"/>
                  <a:gd name="connsiteY96" fmla="*/ 129884 h 222980"/>
                  <a:gd name="connsiteX97" fmla="*/ 163981 w 8179660"/>
                  <a:gd name="connsiteY97" fmla="*/ 131532 h 222980"/>
                  <a:gd name="connsiteX98" fmla="*/ 183147 w 8179660"/>
                  <a:gd name="connsiteY98" fmla="*/ 142144 h 222980"/>
                  <a:gd name="connsiteX99" fmla="*/ 204466 w 8179660"/>
                  <a:gd name="connsiteY99" fmla="*/ 156594 h 222980"/>
                  <a:gd name="connsiteX100" fmla="*/ 225427 w 8179660"/>
                  <a:gd name="connsiteY100" fmla="*/ 138219 h 222980"/>
                  <a:gd name="connsiteX101" fmla="*/ 222127 w 8179660"/>
                  <a:gd name="connsiteY101" fmla="*/ 137952 h 222980"/>
                  <a:gd name="connsiteX102" fmla="*/ 194334 w 8179660"/>
                  <a:gd name="connsiteY102" fmla="*/ 115804 h 222980"/>
                  <a:gd name="connsiteX103" fmla="*/ 195258 w 8179660"/>
                  <a:gd name="connsiteY103" fmla="*/ 111028 h 222980"/>
                  <a:gd name="connsiteX104" fmla="*/ 197011 w 8179660"/>
                  <a:gd name="connsiteY104" fmla="*/ 112938 h 222980"/>
                  <a:gd name="connsiteX105" fmla="*/ 268777 w 8179660"/>
                  <a:gd name="connsiteY105" fmla="*/ 131083 h 222980"/>
                  <a:gd name="connsiteX106" fmla="*/ 280641 w 8179660"/>
                  <a:gd name="connsiteY106" fmla="*/ 13967 h 222980"/>
                  <a:gd name="connsiteX107" fmla="*/ 271364 w 8179660"/>
                  <a:gd name="connsiteY107" fmla="*/ 24671 h 222980"/>
                  <a:gd name="connsiteX108" fmla="*/ 257806 w 8179660"/>
                  <a:gd name="connsiteY108" fmla="*/ 31539 h 222980"/>
                  <a:gd name="connsiteX109" fmla="*/ 249329 w 8179660"/>
                  <a:gd name="connsiteY109" fmla="*/ 92334 h 222980"/>
                  <a:gd name="connsiteX110" fmla="*/ 247849 w 8179660"/>
                  <a:gd name="connsiteY110" fmla="*/ 93502 h 222980"/>
                  <a:gd name="connsiteX111" fmla="*/ 248160 w 8179660"/>
                  <a:gd name="connsiteY111" fmla="*/ 92901 h 222980"/>
                  <a:gd name="connsiteX112" fmla="*/ 251384 w 8179660"/>
                  <a:gd name="connsiteY112" fmla="*/ 73819 h 222980"/>
                  <a:gd name="connsiteX113" fmla="*/ 238807 w 8179660"/>
                  <a:gd name="connsiteY113" fmla="*/ 76227 h 222980"/>
                  <a:gd name="connsiteX114" fmla="*/ 240145 w 8179660"/>
                  <a:gd name="connsiteY114" fmla="*/ 65791 h 222980"/>
                  <a:gd name="connsiteX115" fmla="*/ 228371 w 8179660"/>
                  <a:gd name="connsiteY115" fmla="*/ 65701 h 222980"/>
                  <a:gd name="connsiteX116" fmla="*/ 231760 w 8179660"/>
                  <a:gd name="connsiteY116" fmla="*/ 57941 h 222980"/>
                  <a:gd name="connsiteX117" fmla="*/ 224954 w 8179660"/>
                  <a:gd name="connsiteY117" fmla="*/ 54797 h 222980"/>
                  <a:gd name="connsiteX118" fmla="*/ 223067 w 8179660"/>
                  <a:gd name="connsiteY118" fmla="*/ 54810 h 222980"/>
                  <a:gd name="connsiteX119" fmla="*/ 224618 w 8179660"/>
                  <a:gd name="connsiteY119" fmla="*/ 54253 h 222980"/>
                  <a:gd name="connsiteX120" fmla="*/ 226944 w 8179660"/>
                  <a:gd name="connsiteY120" fmla="*/ 53571 h 222980"/>
                  <a:gd name="connsiteX121" fmla="*/ 238183 w 8179660"/>
                  <a:gd name="connsiteY121" fmla="*/ 50984 h 222980"/>
                  <a:gd name="connsiteX122" fmla="*/ 226765 w 8179660"/>
                  <a:gd name="connsiteY122" fmla="*/ 36445 h 222980"/>
                  <a:gd name="connsiteX123" fmla="*/ 214866 w 8179660"/>
                  <a:gd name="connsiteY123" fmla="*/ 34985 h 222980"/>
                  <a:gd name="connsiteX124" fmla="*/ 213767 w 8179660"/>
                  <a:gd name="connsiteY124" fmla="*/ 34927 h 222980"/>
                  <a:gd name="connsiteX125" fmla="*/ 213776 w 8179660"/>
                  <a:gd name="connsiteY125" fmla="*/ 34903 h 222980"/>
                  <a:gd name="connsiteX126" fmla="*/ 221503 w 8179660"/>
                  <a:gd name="connsiteY126" fmla="*/ 32520 h 222980"/>
                  <a:gd name="connsiteX127" fmla="*/ 179134 w 8179660"/>
                  <a:gd name="connsiteY127" fmla="*/ 6564 h 222980"/>
                  <a:gd name="connsiteX128" fmla="*/ 129004 w 8179660"/>
                  <a:gd name="connsiteY128" fmla="*/ 30023 h 222980"/>
                  <a:gd name="connsiteX129" fmla="*/ 143141 w 8179660"/>
                  <a:gd name="connsiteY129" fmla="*/ 30347 h 222980"/>
                  <a:gd name="connsiteX130" fmla="*/ 143714 w 8179660"/>
                  <a:gd name="connsiteY130" fmla="*/ 30430 h 222980"/>
                  <a:gd name="connsiteX131" fmla="*/ 141320 w 8179660"/>
                  <a:gd name="connsiteY131" fmla="*/ 31081 h 222980"/>
                  <a:gd name="connsiteX132" fmla="*/ 116887 w 8179660"/>
                  <a:gd name="connsiteY132" fmla="*/ 36163 h 222980"/>
                  <a:gd name="connsiteX133" fmla="*/ 70724 w 8179660"/>
                  <a:gd name="connsiteY133" fmla="*/ 96042 h 222980"/>
                  <a:gd name="connsiteX134" fmla="*/ 84611 w 8179660"/>
                  <a:gd name="connsiteY134" fmla="*/ 118006 h 222980"/>
                  <a:gd name="connsiteX135" fmla="*/ 99020 w 8179660"/>
                  <a:gd name="connsiteY135" fmla="*/ 101580 h 222980"/>
                  <a:gd name="connsiteX136" fmla="*/ 82162 w 8179660"/>
                  <a:gd name="connsiteY136" fmla="*/ 136449 h 222980"/>
                  <a:gd name="connsiteX137" fmla="*/ 97984 w 8179660"/>
                  <a:gd name="connsiteY137" fmla="*/ 145767 h 222980"/>
                  <a:gd name="connsiteX138" fmla="*/ 124956 w 8179660"/>
                  <a:gd name="connsiteY138" fmla="*/ 132414 h 222980"/>
                  <a:gd name="connsiteX139" fmla="*/ 142247 w 8179660"/>
                  <a:gd name="connsiteY139" fmla="*/ 130685 h 222980"/>
                  <a:gd name="connsiteX140" fmla="*/ 148443 w 8179660"/>
                  <a:gd name="connsiteY140" fmla="*/ 62099 h 222980"/>
                  <a:gd name="connsiteX141" fmla="*/ 149163 w 8179660"/>
                  <a:gd name="connsiteY141" fmla="*/ 139475 h 222980"/>
                  <a:gd name="connsiteX142" fmla="*/ 147070 w 8179660"/>
                  <a:gd name="connsiteY142" fmla="*/ 139132 h 222980"/>
                  <a:gd name="connsiteX143" fmla="*/ 144419 w 8179660"/>
                  <a:gd name="connsiteY143" fmla="*/ 138454 h 222980"/>
                  <a:gd name="connsiteX144" fmla="*/ 141703 w 8179660"/>
                  <a:gd name="connsiteY144" fmla="*/ 138030 h 222980"/>
                  <a:gd name="connsiteX145" fmla="*/ 140942 w 8179660"/>
                  <a:gd name="connsiteY145" fmla="*/ 137854 h 222980"/>
                  <a:gd name="connsiteX146" fmla="*/ 134217 w 8179660"/>
                  <a:gd name="connsiteY146" fmla="*/ 137626 h 222980"/>
                  <a:gd name="connsiteX147" fmla="*/ 133238 w 8179660"/>
                  <a:gd name="connsiteY147" fmla="*/ 137854 h 222980"/>
                  <a:gd name="connsiteX148" fmla="*/ 132646 w 8179660"/>
                  <a:gd name="connsiteY148" fmla="*/ 137906 h 222980"/>
                  <a:gd name="connsiteX149" fmla="*/ 93682 w 8179660"/>
                  <a:gd name="connsiteY149" fmla="*/ 153740 h 222980"/>
                  <a:gd name="connsiteX150" fmla="*/ 71492 w 8179660"/>
                  <a:gd name="connsiteY150" fmla="*/ 136140 h 222980"/>
                  <a:gd name="connsiteX151" fmla="*/ 71037 w 8179660"/>
                  <a:gd name="connsiteY151" fmla="*/ 135551 h 222980"/>
                  <a:gd name="connsiteX152" fmla="*/ 72748 w 8179660"/>
                  <a:gd name="connsiteY152" fmla="*/ 132692 h 222980"/>
                  <a:gd name="connsiteX153" fmla="*/ 78786 w 8179660"/>
                  <a:gd name="connsiteY153" fmla="*/ 123948 h 222980"/>
                  <a:gd name="connsiteX154" fmla="*/ 61838 w 8179660"/>
                  <a:gd name="connsiteY154" fmla="*/ 97099 h 222980"/>
                  <a:gd name="connsiteX155" fmla="*/ 91898 w 8179660"/>
                  <a:gd name="connsiteY155" fmla="*/ 51251 h 222980"/>
                  <a:gd name="connsiteX156" fmla="*/ 12382 w 8179660"/>
                  <a:gd name="connsiteY156" fmla="*/ 98314 h 222980"/>
                  <a:gd name="connsiteX157" fmla="*/ 8782 w 8179660"/>
                  <a:gd name="connsiteY157" fmla="*/ 95073 h 222980"/>
                  <a:gd name="connsiteX158" fmla="*/ 9834 w 8179660"/>
                  <a:gd name="connsiteY158" fmla="*/ 94482 h 222980"/>
                  <a:gd name="connsiteX159" fmla="*/ 13761 w 8179660"/>
                  <a:gd name="connsiteY159" fmla="*/ 74710 h 222980"/>
                  <a:gd name="connsiteX160" fmla="*/ 3349 w 8179660"/>
                  <a:gd name="connsiteY160" fmla="*/ 84735 h 222980"/>
                  <a:gd name="connsiteX161" fmla="*/ 4255 w 8179660"/>
                  <a:gd name="connsiteY161" fmla="*/ 77882 h 222980"/>
                  <a:gd name="connsiteX162" fmla="*/ 17809 w 8179660"/>
                  <a:gd name="connsiteY162" fmla="*/ 69384 h 222980"/>
                  <a:gd name="connsiteX163" fmla="*/ 17809 w 8179660"/>
                  <a:gd name="connsiteY163" fmla="*/ 93050 h 222980"/>
                  <a:gd name="connsiteX164" fmla="*/ 93637 w 8179660"/>
                  <a:gd name="connsiteY164" fmla="*/ 44994 h 222980"/>
                  <a:gd name="connsiteX165" fmla="*/ 116095 w 8179660"/>
                  <a:gd name="connsiteY165" fmla="*/ 28573 h 222980"/>
                  <a:gd name="connsiteX166" fmla="*/ 122090 w 8179660"/>
                  <a:gd name="connsiteY166" fmla="*/ 27944 h 222980"/>
                  <a:gd name="connsiteX167" fmla="*/ 122785 w 8179660"/>
                  <a:gd name="connsiteY167" fmla="*/ 26457 h 222980"/>
                  <a:gd name="connsiteX168" fmla="*/ 141935 w 8179660"/>
                  <a:gd name="connsiteY168" fmla="*/ 8046 h 222980"/>
                  <a:gd name="connsiteX169" fmla="*/ 177366 w 8179660"/>
                  <a:gd name="connsiteY169" fmla="*/ 46 h 222980"/>
                  <a:gd name="connsiteX170" fmla="*/ 8115173 w 8179660"/>
                  <a:gd name="connsiteY170" fmla="*/ 0 h 222980"/>
                  <a:gd name="connsiteX171" fmla="*/ 8160022 w 8179660"/>
                  <a:gd name="connsiteY171" fmla="*/ 39022 h 222980"/>
                  <a:gd name="connsiteX172" fmla="*/ 8160022 w 8179660"/>
                  <a:gd name="connsiteY172" fmla="*/ 75382 h 222980"/>
                  <a:gd name="connsiteX173" fmla="*/ 8179660 w 8179660"/>
                  <a:gd name="connsiteY173" fmla="*/ 102242 h 222980"/>
                  <a:gd name="connsiteX174" fmla="*/ 8179660 w 8179660"/>
                  <a:gd name="connsiteY174" fmla="*/ 120739 h 222980"/>
                  <a:gd name="connsiteX175" fmla="*/ 8160022 w 8179660"/>
                  <a:gd name="connsiteY175" fmla="*/ 147091 h 222980"/>
                  <a:gd name="connsiteX176" fmla="*/ 8160022 w 8179660"/>
                  <a:gd name="connsiteY176" fmla="*/ 184466 h 222980"/>
                  <a:gd name="connsiteX177" fmla="*/ 8115173 w 8179660"/>
                  <a:gd name="connsiteY177" fmla="*/ 222980 h 222980"/>
                  <a:gd name="connsiteX178" fmla="*/ 8115173 w 8179660"/>
                  <a:gd name="connsiteY178" fmla="*/ 203469 h 222980"/>
                  <a:gd name="connsiteX179" fmla="*/ 8130820 w 8179660"/>
                  <a:gd name="connsiteY179" fmla="*/ 197388 h 222980"/>
                  <a:gd name="connsiteX180" fmla="*/ 8135444 w 8179660"/>
                  <a:gd name="connsiteY180" fmla="*/ 178131 h 222980"/>
                  <a:gd name="connsiteX181" fmla="*/ 8135444 w 8179660"/>
                  <a:gd name="connsiteY181" fmla="*/ 142784 h 222980"/>
                  <a:gd name="connsiteX182" fmla="*/ 8160403 w 8179660"/>
                  <a:gd name="connsiteY182" fmla="*/ 111490 h 222980"/>
                  <a:gd name="connsiteX183" fmla="*/ 8160403 w 8179660"/>
                  <a:gd name="connsiteY183" fmla="*/ 111110 h 222980"/>
                  <a:gd name="connsiteX184" fmla="*/ 8135444 w 8179660"/>
                  <a:gd name="connsiteY184" fmla="*/ 79563 h 222980"/>
                  <a:gd name="connsiteX185" fmla="*/ 8135444 w 8179660"/>
                  <a:gd name="connsiteY185" fmla="*/ 43836 h 222980"/>
                  <a:gd name="connsiteX186" fmla="*/ 8115173 w 8179660"/>
                  <a:gd name="connsiteY186" fmla="*/ 19638 h 222980"/>
                  <a:gd name="connsiteX187" fmla="*/ 8097689 w 8179660"/>
                  <a:gd name="connsiteY187" fmla="*/ 0 h 222980"/>
                  <a:gd name="connsiteX188" fmla="*/ 8097689 w 8179660"/>
                  <a:gd name="connsiteY188" fmla="*/ 19638 h 222980"/>
                  <a:gd name="connsiteX189" fmla="*/ 8077545 w 8179660"/>
                  <a:gd name="connsiteY189" fmla="*/ 43836 h 222980"/>
                  <a:gd name="connsiteX190" fmla="*/ 8077545 w 8179660"/>
                  <a:gd name="connsiteY190" fmla="*/ 79563 h 222980"/>
                  <a:gd name="connsiteX191" fmla="*/ 8052333 w 8179660"/>
                  <a:gd name="connsiteY191" fmla="*/ 111110 h 222980"/>
                  <a:gd name="connsiteX192" fmla="*/ 8052333 w 8179660"/>
                  <a:gd name="connsiteY192" fmla="*/ 111490 h 222980"/>
                  <a:gd name="connsiteX193" fmla="*/ 8077545 w 8179660"/>
                  <a:gd name="connsiteY193" fmla="*/ 142784 h 222980"/>
                  <a:gd name="connsiteX194" fmla="*/ 8077545 w 8179660"/>
                  <a:gd name="connsiteY194" fmla="*/ 178131 h 222980"/>
                  <a:gd name="connsiteX195" fmla="*/ 8082043 w 8179660"/>
                  <a:gd name="connsiteY195" fmla="*/ 197451 h 222980"/>
                  <a:gd name="connsiteX196" fmla="*/ 8097689 w 8179660"/>
                  <a:gd name="connsiteY196" fmla="*/ 203469 h 222980"/>
                  <a:gd name="connsiteX197" fmla="*/ 8097689 w 8179660"/>
                  <a:gd name="connsiteY197" fmla="*/ 222980 h 222980"/>
                  <a:gd name="connsiteX198" fmla="*/ 8052587 w 8179660"/>
                  <a:gd name="connsiteY198" fmla="*/ 184466 h 222980"/>
                  <a:gd name="connsiteX199" fmla="*/ 8052587 w 8179660"/>
                  <a:gd name="connsiteY199" fmla="*/ 147091 h 222980"/>
                  <a:gd name="connsiteX200" fmla="*/ 8032822 w 8179660"/>
                  <a:gd name="connsiteY200" fmla="*/ 120739 h 222980"/>
                  <a:gd name="connsiteX201" fmla="*/ 8032822 w 8179660"/>
                  <a:gd name="connsiteY201" fmla="*/ 102242 h 222980"/>
                  <a:gd name="connsiteX202" fmla="*/ 8052587 w 8179660"/>
                  <a:gd name="connsiteY202" fmla="*/ 75382 h 222980"/>
                  <a:gd name="connsiteX203" fmla="*/ 8052587 w 8179660"/>
                  <a:gd name="connsiteY203" fmla="*/ 39022 h 222980"/>
                  <a:gd name="connsiteX204" fmla="*/ 8097689 w 8179660"/>
                  <a:gd name="connsiteY204" fmla="*/ 0 h 222980"/>
                  <a:gd name="connsiteX205" fmla="*/ 5416748 w 8179660"/>
                  <a:gd name="connsiteY205" fmla="*/ 0 h 222980"/>
                  <a:gd name="connsiteX206" fmla="*/ 5461598 w 8179660"/>
                  <a:gd name="connsiteY206" fmla="*/ 39022 h 222980"/>
                  <a:gd name="connsiteX207" fmla="*/ 5461598 w 8179660"/>
                  <a:gd name="connsiteY207" fmla="*/ 75382 h 222980"/>
                  <a:gd name="connsiteX208" fmla="*/ 5481235 w 8179660"/>
                  <a:gd name="connsiteY208" fmla="*/ 102242 h 222980"/>
                  <a:gd name="connsiteX209" fmla="*/ 5481235 w 8179660"/>
                  <a:gd name="connsiteY209" fmla="*/ 120739 h 222980"/>
                  <a:gd name="connsiteX210" fmla="*/ 5461598 w 8179660"/>
                  <a:gd name="connsiteY210" fmla="*/ 147091 h 222980"/>
                  <a:gd name="connsiteX211" fmla="*/ 5461598 w 8179660"/>
                  <a:gd name="connsiteY211" fmla="*/ 184466 h 222980"/>
                  <a:gd name="connsiteX212" fmla="*/ 5416748 w 8179660"/>
                  <a:gd name="connsiteY212" fmla="*/ 222980 h 222980"/>
                  <a:gd name="connsiteX213" fmla="*/ 5416748 w 8179660"/>
                  <a:gd name="connsiteY213" fmla="*/ 203469 h 222980"/>
                  <a:gd name="connsiteX214" fmla="*/ 5432395 w 8179660"/>
                  <a:gd name="connsiteY214" fmla="*/ 197388 h 222980"/>
                  <a:gd name="connsiteX215" fmla="*/ 5437019 w 8179660"/>
                  <a:gd name="connsiteY215" fmla="*/ 178131 h 222980"/>
                  <a:gd name="connsiteX216" fmla="*/ 5437019 w 8179660"/>
                  <a:gd name="connsiteY216" fmla="*/ 142784 h 222980"/>
                  <a:gd name="connsiteX217" fmla="*/ 5461978 w 8179660"/>
                  <a:gd name="connsiteY217" fmla="*/ 111490 h 222980"/>
                  <a:gd name="connsiteX218" fmla="*/ 5461978 w 8179660"/>
                  <a:gd name="connsiteY218" fmla="*/ 111110 h 222980"/>
                  <a:gd name="connsiteX219" fmla="*/ 5437019 w 8179660"/>
                  <a:gd name="connsiteY219" fmla="*/ 79563 h 222980"/>
                  <a:gd name="connsiteX220" fmla="*/ 5437019 w 8179660"/>
                  <a:gd name="connsiteY220" fmla="*/ 43836 h 222980"/>
                  <a:gd name="connsiteX221" fmla="*/ 5416748 w 8179660"/>
                  <a:gd name="connsiteY221" fmla="*/ 19638 h 222980"/>
                  <a:gd name="connsiteX222" fmla="*/ 5399264 w 8179660"/>
                  <a:gd name="connsiteY222" fmla="*/ 0 h 222980"/>
                  <a:gd name="connsiteX223" fmla="*/ 5399264 w 8179660"/>
                  <a:gd name="connsiteY223" fmla="*/ 19638 h 222980"/>
                  <a:gd name="connsiteX224" fmla="*/ 5379120 w 8179660"/>
                  <a:gd name="connsiteY224" fmla="*/ 43836 h 222980"/>
                  <a:gd name="connsiteX225" fmla="*/ 5379120 w 8179660"/>
                  <a:gd name="connsiteY225" fmla="*/ 79563 h 222980"/>
                  <a:gd name="connsiteX226" fmla="*/ 5353908 w 8179660"/>
                  <a:gd name="connsiteY226" fmla="*/ 111110 h 222980"/>
                  <a:gd name="connsiteX227" fmla="*/ 5353908 w 8179660"/>
                  <a:gd name="connsiteY227" fmla="*/ 111490 h 222980"/>
                  <a:gd name="connsiteX228" fmla="*/ 5379120 w 8179660"/>
                  <a:gd name="connsiteY228" fmla="*/ 142784 h 222980"/>
                  <a:gd name="connsiteX229" fmla="*/ 5379120 w 8179660"/>
                  <a:gd name="connsiteY229" fmla="*/ 178131 h 222980"/>
                  <a:gd name="connsiteX230" fmla="*/ 5383618 w 8179660"/>
                  <a:gd name="connsiteY230" fmla="*/ 197451 h 222980"/>
                  <a:gd name="connsiteX231" fmla="*/ 5399264 w 8179660"/>
                  <a:gd name="connsiteY231" fmla="*/ 203469 h 222980"/>
                  <a:gd name="connsiteX232" fmla="*/ 5399264 w 8179660"/>
                  <a:gd name="connsiteY232" fmla="*/ 222980 h 222980"/>
                  <a:gd name="connsiteX233" fmla="*/ 5354162 w 8179660"/>
                  <a:gd name="connsiteY233" fmla="*/ 184466 h 222980"/>
                  <a:gd name="connsiteX234" fmla="*/ 5354162 w 8179660"/>
                  <a:gd name="connsiteY234" fmla="*/ 147091 h 222980"/>
                  <a:gd name="connsiteX235" fmla="*/ 5334397 w 8179660"/>
                  <a:gd name="connsiteY235" fmla="*/ 120739 h 222980"/>
                  <a:gd name="connsiteX236" fmla="*/ 5334397 w 8179660"/>
                  <a:gd name="connsiteY236" fmla="*/ 102242 h 222980"/>
                  <a:gd name="connsiteX237" fmla="*/ 5354162 w 8179660"/>
                  <a:gd name="connsiteY237" fmla="*/ 75382 h 222980"/>
                  <a:gd name="connsiteX238" fmla="*/ 5354162 w 8179660"/>
                  <a:gd name="connsiteY238" fmla="*/ 39022 h 222980"/>
                  <a:gd name="connsiteX239" fmla="*/ 5399264 w 8179660"/>
                  <a:gd name="connsiteY239" fmla="*/ 0 h 222980"/>
                  <a:gd name="connsiteX240" fmla="*/ 2059120 w 8179660"/>
                  <a:gd name="connsiteY240" fmla="*/ 0 h 222980"/>
                  <a:gd name="connsiteX241" fmla="*/ 2103970 w 8179660"/>
                  <a:gd name="connsiteY241" fmla="*/ 39022 h 222980"/>
                  <a:gd name="connsiteX242" fmla="*/ 2103970 w 8179660"/>
                  <a:gd name="connsiteY242" fmla="*/ 75382 h 222980"/>
                  <a:gd name="connsiteX243" fmla="*/ 2123607 w 8179660"/>
                  <a:gd name="connsiteY243" fmla="*/ 102242 h 222980"/>
                  <a:gd name="connsiteX244" fmla="*/ 2123607 w 8179660"/>
                  <a:gd name="connsiteY244" fmla="*/ 120739 h 222980"/>
                  <a:gd name="connsiteX245" fmla="*/ 2103970 w 8179660"/>
                  <a:gd name="connsiteY245" fmla="*/ 147091 h 222980"/>
                  <a:gd name="connsiteX246" fmla="*/ 2103970 w 8179660"/>
                  <a:gd name="connsiteY246" fmla="*/ 184466 h 222980"/>
                  <a:gd name="connsiteX247" fmla="*/ 2059120 w 8179660"/>
                  <a:gd name="connsiteY247" fmla="*/ 222980 h 222980"/>
                  <a:gd name="connsiteX248" fmla="*/ 2059120 w 8179660"/>
                  <a:gd name="connsiteY248" fmla="*/ 203469 h 222980"/>
                  <a:gd name="connsiteX249" fmla="*/ 2074767 w 8179660"/>
                  <a:gd name="connsiteY249" fmla="*/ 197388 h 222980"/>
                  <a:gd name="connsiteX250" fmla="*/ 2079391 w 8179660"/>
                  <a:gd name="connsiteY250" fmla="*/ 178131 h 222980"/>
                  <a:gd name="connsiteX251" fmla="*/ 2079391 w 8179660"/>
                  <a:gd name="connsiteY251" fmla="*/ 142784 h 222980"/>
                  <a:gd name="connsiteX252" fmla="*/ 2104350 w 8179660"/>
                  <a:gd name="connsiteY252" fmla="*/ 111490 h 222980"/>
                  <a:gd name="connsiteX253" fmla="*/ 2104350 w 8179660"/>
                  <a:gd name="connsiteY253" fmla="*/ 111110 h 222980"/>
                  <a:gd name="connsiteX254" fmla="*/ 2079391 w 8179660"/>
                  <a:gd name="connsiteY254" fmla="*/ 79563 h 222980"/>
                  <a:gd name="connsiteX255" fmla="*/ 2079391 w 8179660"/>
                  <a:gd name="connsiteY255" fmla="*/ 43836 h 222980"/>
                  <a:gd name="connsiteX256" fmla="*/ 2059120 w 8179660"/>
                  <a:gd name="connsiteY256" fmla="*/ 19638 h 222980"/>
                  <a:gd name="connsiteX257" fmla="*/ 2041636 w 8179660"/>
                  <a:gd name="connsiteY257" fmla="*/ 0 h 222980"/>
                  <a:gd name="connsiteX258" fmla="*/ 2041636 w 8179660"/>
                  <a:gd name="connsiteY258" fmla="*/ 19638 h 222980"/>
                  <a:gd name="connsiteX259" fmla="*/ 2021492 w 8179660"/>
                  <a:gd name="connsiteY259" fmla="*/ 43836 h 222980"/>
                  <a:gd name="connsiteX260" fmla="*/ 2021492 w 8179660"/>
                  <a:gd name="connsiteY260" fmla="*/ 79563 h 222980"/>
                  <a:gd name="connsiteX261" fmla="*/ 1996280 w 8179660"/>
                  <a:gd name="connsiteY261" fmla="*/ 111110 h 222980"/>
                  <a:gd name="connsiteX262" fmla="*/ 1996280 w 8179660"/>
                  <a:gd name="connsiteY262" fmla="*/ 111490 h 222980"/>
                  <a:gd name="connsiteX263" fmla="*/ 2021492 w 8179660"/>
                  <a:gd name="connsiteY263" fmla="*/ 142784 h 222980"/>
                  <a:gd name="connsiteX264" fmla="*/ 2021492 w 8179660"/>
                  <a:gd name="connsiteY264" fmla="*/ 178131 h 222980"/>
                  <a:gd name="connsiteX265" fmla="*/ 2025990 w 8179660"/>
                  <a:gd name="connsiteY265" fmla="*/ 197451 h 222980"/>
                  <a:gd name="connsiteX266" fmla="*/ 2041636 w 8179660"/>
                  <a:gd name="connsiteY266" fmla="*/ 203469 h 222980"/>
                  <a:gd name="connsiteX267" fmla="*/ 2041636 w 8179660"/>
                  <a:gd name="connsiteY267" fmla="*/ 222980 h 222980"/>
                  <a:gd name="connsiteX268" fmla="*/ 1996534 w 8179660"/>
                  <a:gd name="connsiteY268" fmla="*/ 184466 h 222980"/>
                  <a:gd name="connsiteX269" fmla="*/ 1996534 w 8179660"/>
                  <a:gd name="connsiteY269" fmla="*/ 147091 h 222980"/>
                  <a:gd name="connsiteX270" fmla="*/ 1976769 w 8179660"/>
                  <a:gd name="connsiteY270" fmla="*/ 120739 h 222980"/>
                  <a:gd name="connsiteX271" fmla="*/ 1976769 w 8179660"/>
                  <a:gd name="connsiteY271" fmla="*/ 102242 h 222980"/>
                  <a:gd name="connsiteX272" fmla="*/ 1996534 w 8179660"/>
                  <a:gd name="connsiteY272" fmla="*/ 75382 h 222980"/>
                  <a:gd name="connsiteX273" fmla="*/ 1996534 w 8179660"/>
                  <a:gd name="connsiteY273" fmla="*/ 39022 h 222980"/>
                  <a:gd name="connsiteX274" fmla="*/ 2041636 w 8179660"/>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8179660" h="222980">
                    <a:moveTo>
                      <a:pt x="179758" y="169438"/>
                    </a:moveTo>
                    <a:cubicBezTo>
                      <a:pt x="175239" y="187337"/>
                      <a:pt x="170095" y="198636"/>
                      <a:pt x="156567" y="208685"/>
                    </a:cubicBezTo>
                    <a:cubicBezTo>
                      <a:pt x="155199" y="216029"/>
                      <a:pt x="167508" y="212105"/>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9" y="173125"/>
                      <a:pt x="179758" y="169438"/>
                    </a:cubicBezTo>
                    <a:close/>
                    <a:moveTo>
                      <a:pt x="19737" y="153026"/>
                    </a:moveTo>
                    <a:cubicBezTo>
                      <a:pt x="14920" y="158527"/>
                      <a:pt x="6090" y="169022"/>
                      <a:pt x="6090" y="173274"/>
                    </a:cubicBezTo>
                    <a:cubicBezTo>
                      <a:pt x="6357" y="178566"/>
                      <a:pt x="20540" y="194206"/>
                      <a:pt x="27587" y="194860"/>
                    </a:cubicBezTo>
                    <a:cubicBezTo>
                      <a:pt x="33414" y="195008"/>
                      <a:pt x="33979" y="191946"/>
                      <a:pt x="36506" y="187635"/>
                    </a:cubicBezTo>
                    <a:cubicBezTo>
                      <a:pt x="28419" y="176188"/>
                      <a:pt x="25059" y="170360"/>
                      <a:pt x="19737" y="153026"/>
                    </a:cubicBezTo>
                    <a:close/>
                    <a:moveTo>
                      <a:pt x="3349" y="84735"/>
                    </a:moveTo>
                    <a:lnTo>
                      <a:pt x="3148" y="86252"/>
                    </a:lnTo>
                    <a:lnTo>
                      <a:pt x="3082" y="84992"/>
                    </a:lnTo>
                    <a:close/>
                    <a:moveTo>
                      <a:pt x="205269" y="57540"/>
                    </a:moveTo>
                    <a:cubicBezTo>
                      <a:pt x="205231" y="57711"/>
                      <a:pt x="202373" y="58774"/>
                      <a:pt x="201277" y="60394"/>
                    </a:cubicBezTo>
                    <a:cubicBezTo>
                      <a:pt x="205814" y="61906"/>
                      <a:pt x="207408" y="63329"/>
                      <a:pt x="208199" y="68765"/>
                    </a:cubicBezTo>
                    <a:cubicBezTo>
                      <a:pt x="208413" y="68725"/>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178700" y="41128"/>
                    </a:moveTo>
                    <a:cubicBezTo>
                      <a:pt x="179400" y="41073"/>
                      <a:pt x="180159" y="41093"/>
                      <a:pt x="180985"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281303" y="19051"/>
                    </a:moveTo>
                    <a:cubicBezTo>
                      <a:pt x="282900" y="21107"/>
                      <a:pt x="278040" y="28848"/>
                      <a:pt x="273106" y="32972"/>
                    </a:cubicBezTo>
                    <a:cubicBezTo>
                      <a:pt x="268171" y="37096"/>
                      <a:pt x="260901" y="36673"/>
                      <a:pt x="260930" y="34963"/>
                    </a:cubicBezTo>
                    <a:cubicBezTo>
                      <a:pt x="260958" y="33254"/>
                      <a:pt x="268675" y="30987"/>
                      <a:pt x="272071" y="28334"/>
                    </a:cubicBezTo>
                    <a:cubicBezTo>
                      <a:pt x="275466" y="25682"/>
                      <a:pt x="280174" y="18065"/>
                      <a:pt x="281303" y="19051"/>
                    </a:cubicBezTo>
                    <a:close/>
                    <a:moveTo>
                      <a:pt x="177366" y="46"/>
                    </a:moveTo>
                    <a:cubicBezTo>
                      <a:pt x="179305" y="121"/>
                      <a:pt x="181262" y="288"/>
                      <a:pt x="183229" y="560"/>
                    </a:cubicBezTo>
                    <a:cubicBezTo>
                      <a:pt x="198966" y="2733"/>
                      <a:pt x="219211" y="19235"/>
                      <a:pt x="226214" y="29780"/>
                    </a:cubicBezTo>
                    <a:cubicBezTo>
                      <a:pt x="235633" y="32356"/>
                      <a:pt x="241630" y="46000"/>
                      <a:pt x="244085" y="50790"/>
                    </a:cubicBezTo>
                    <a:cubicBezTo>
                      <a:pt x="246540" y="55579"/>
                      <a:pt x="243682" y="58316"/>
                      <a:pt x="240945" y="58517"/>
                    </a:cubicBezTo>
                    <a:cubicBezTo>
                      <a:pt x="240905" y="59101"/>
                      <a:pt x="249387" y="65882"/>
                      <a:pt x="253971" y="68554"/>
                    </a:cubicBezTo>
                    <a:cubicBezTo>
                      <a:pt x="257518" y="53134"/>
                      <a:pt x="252371" y="42785"/>
                      <a:pt x="252295" y="31471"/>
                    </a:cubicBezTo>
                    <a:cubicBezTo>
                      <a:pt x="257689" y="22052"/>
                      <a:pt x="262116" y="25433"/>
                      <a:pt x="267509" y="21811"/>
                    </a:cubicBezTo>
                    <a:cubicBezTo>
                      <a:pt x="270729" y="18108"/>
                      <a:pt x="273708" y="10300"/>
                      <a:pt x="279342" y="10703"/>
                    </a:cubicBezTo>
                    <a:cubicBezTo>
                      <a:pt x="289163" y="11105"/>
                      <a:pt x="301640" y="29378"/>
                      <a:pt x="302042" y="72765"/>
                    </a:cubicBezTo>
                    <a:cubicBezTo>
                      <a:pt x="302284" y="107218"/>
                      <a:pt x="288519" y="130320"/>
                      <a:pt x="264611" y="140624"/>
                    </a:cubicBezTo>
                    <a:cubicBezTo>
                      <a:pt x="252386" y="143884"/>
                      <a:pt x="241892" y="143680"/>
                      <a:pt x="232800" y="141337"/>
                    </a:cubicBezTo>
                    <a:lnTo>
                      <a:pt x="228821" y="139951"/>
                    </a:lnTo>
                    <a:lnTo>
                      <a:pt x="228343" y="142212"/>
                    </a:lnTo>
                    <a:cubicBezTo>
                      <a:pt x="223491" y="160826"/>
                      <a:pt x="209848" y="162257"/>
                      <a:pt x="203756" y="162116"/>
                    </a:cubicBezTo>
                    <a:cubicBezTo>
                      <a:pt x="196793" y="161955"/>
                      <a:pt x="186489" y="155515"/>
                      <a:pt x="182263" y="152457"/>
                    </a:cubicBezTo>
                    <a:cubicBezTo>
                      <a:pt x="182142" y="157125"/>
                      <a:pt x="183229" y="158776"/>
                      <a:pt x="181297" y="165014"/>
                    </a:cubicBezTo>
                    <a:cubicBezTo>
                      <a:pt x="186368" y="168355"/>
                      <a:pt x="189427" y="180268"/>
                      <a:pt x="190957" y="185540"/>
                    </a:cubicBezTo>
                    <a:cubicBezTo>
                      <a:pt x="192486" y="190813"/>
                      <a:pt x="190595" y="192020"/>
                      <a:pt x="190474" y="196649"/>
                    </a:cubicBezTo>
                    <a:cubicBezTo>
                      <a:pt x="190353" y="201278"/>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40"/>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1" y="95368"/>
                    </a:lnTo>
                    <a:lnTo>
                      <a:pt x="4553" y="96542"/>
                    </a:lnTo>
                    <a:cubicBezTo>
                      <a:pt x="5577" y="104921"/>
                      <a:pt x="8320" y="114203"/>
                      <a:pt x="24108" y="110389"/>
                    </a:cubicBezTo>
                    <a:cubicBezTo>
                      <a:pt x="17318" y="146422"/>
                      <a:pt x="32654" y="164288"/>
                      <a:pt x="42331" y="181019"/>
                    </a:cubicBezTo>
                    <a:lnTo>
                      <a:pt x="43293" y="182869"/>
                    </a:lnTo>
                    <a:lnTo>
                      <a:pt x="43259" y="183736"/>
                    </a:lnTo>
                    <a:cubicBezTo>
                      <a:pt x="42968" y="188844"/>
                      <a:pt x="42237" y="192384"/>
                      <a:pt x="41858" y="197179"/>
                    </a:cubicBezTo>
                    <a:cubicBezTo>
                      <a:pt x="40758" y="200955"/>
                      <a:pt x="38052" y="200539"/>
                      <a:pt x="38558" y="208507"/>
                    </a:cubicBezTo>
                    <a:cubicBezTo>
                      <a:pt x="38885" y="213472"/>
                      <a:pt x="68023" y="221470"/>
                      <a:pt x="72721" y="215108"/>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6"/>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7" y="142144"/>
                    </a:cubicBezTo>
                    <a:cubicBezTo>
                      <a:pt x="187488" y="147139"/>
                      <a:pt x="192543" y="155078"/>
                      <a:pt x="204466" y="156594"/>
                    </a:cubicBezTo>
                    <a:cubicBezTo>
                      <a:pt x="214634" y="158318"/>
                      <a:pt x="221859" y="148715"/>
                      <a:pt x="225427" y="138219"/>
                    </a:cubicBezTo>
                    <a:lnTo>
                      <a:pt x="222127" y="137952"/>
                    </a:lnTo>
                    <a:cubicBezTo>
                      <a:pt x="206963" y="163373"/>
                      <a:pt x="190937" y="140189"/>
                      <a:pt x="194334" y="115804"/>
                    </a:cubicBezTo>
                    <a:lnTo>
                      <a:pt x="195258" y="111028"/>
                    </a:lnTo>
                    <a:lnTo>
                      <a:pt x="197011" y="112938"/>
                    </a:lnTo>
                    <a:cubicBezTo>
                      <a:pt x="227283" y="143789"/>
                      <a:pt x="253753" y="139278"/>
                      <a:pt x="268777" y="131083"/>
                    </a:cubicBezTo>
                    <a:cubicBezTo>
                      <a:pt x="309928" y="105721"/>
                      <a:pt x="297871" y="18193"/>
                      <a:pt x="280641" y="13967"/>
                    </a:cubicBezTo>
                    <a:cubicBezTo>
                      <a:pt x="276701" y="13001"/>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20"/>
                      <a:pt x="251384" y="73819"/>
                    </a:cubicBezTo>
                    <a:cubicBezTo>
                      <a:pt x="246121" y="69626"/>
                      <a:pt x="242821" y="72837"/>
                      <a:pt x="238807" y="76227"/>
                    </a:cubicBezTo>
                    <a:cubicBezTo>
                      <a:pt x="241394" y="73283"/>
                      <a:pt x="244516" y="72748"/>
                      <a:pt x="240145" y="65791"/>
                    </a:cubicBezTo>
                    <a:cubicBezTo>
                      <a:pt x="236666" y="63442"/>
                      <a:pt x="234793" y="64037"/>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3"/>
                    </a:cubicBezTo>
                    <a:cubicBezTo>
                      <a:pt x="135144" y="29956"/>
                      <a:pt x="139712" y="29984"/>
                      <a:pt x="143141" y="30347"/>
                    </a:cubicBezTo>
                    <a:lnTo>
                      <a:pt x="143714" y="30430"/>
                    </a:lnTo>
                    <a:lnTo>
                      <a:pt x="141320" y="31081"/>
                    </a:lnTo>
                    <a:cubicBezTo>
                      <a:pt x="128601" y="34141"/>
                      <a:pt x="119739" y="33684"/>
                      <a:pt x="116887" y="36163"/>
                    </a:cubicBezTo>
                    <a:cubicBezTo>
                      <a:pt x="110925" y="40335"/>
                      <a:pt x="72316" y="75904"/>
                      <a:pt x="70724" y="96042"/>
                    </a:cubicBezTo>
                    <a:cubicBezTo>
                      <a:pt x="74813" y="106732"/>
                      <a:pt x="75582" y="99178"/>
                      <a:pt x="84611" y="118006"/>
                    </a:cubicBezTo>
                    <a:lnTo>
                      <a:pt x="99020" y="101580"/>
                    </a:lnTo>
                    <a:lnTo>
                      <a:pt x="82162" y="136449"/>
                    </a:lnTo>
                    <a:cubicBezTo>
                      <a:pt x="86366" y="142588"/>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9"/>
                      <a:pt x="136725" y="137231"/>
                      <a:pt x="134217" y="137626"/>
                    </a:cubicBezTo>
                    <a:lnTo>
                      <a:pt x="133238" y="137854"/>
                    </a:lnTo>
                    <a:lnTo>
                      <a:pt x="132646" y="137906"/>
                    </a:lnTo>
                    <a:cubicBezTo>
                      <a:pt x="119533" y="139947"/>
                      <a:pt x="114710" y="151510"/>
                      <a:pt x="93682" y="153740"/>
                    </a:cubicBezTo>
                    <a:cubicBezTo>
                      <a:pt x="87412" y="152517"/>
                      <a:pt x="77386" y="143304"/>
                      <a:pt x="71492" y="136140"/>
                    </a:cubicBezTo>
                    <a:lnTo>
                      <a:pt x="71037" y="135551"/>
                    </a:lnTo>
                    <a:lnTo>
                      <a:pt x="72748" y="132692"/>
                    </a:lnTo>
                    <a:cubicBezTo>
                      <a:pt x="74575" y="129846"/>
                      <a:pt x="76575" y="126936"/>
                      <a:pt x="78786" y="123948"/>
                    </a:cubicBezTo>
                    <a:cubicBezTo>
                      <a:pt x="74921" y="113571"/>
                      <a:pt x="64723" y="109973"/>
                      <a:pt x="61838" y="97099"/>
                    </a:cubicBezTo>
                    <a:cubicBezTo>
                      <a:pt x="66506" y="83779"/>
                      <a:pt x="68409" y="75097"/>
                      <a:pt x="91898" y="51251"/>
                    </a:cubicBezTo>
                    <a:cubicBezTo>
                      <a:pt x="29460" y="60201"/>
                      <a:pt x="29645" y="110467"/>
                      <a:pt x="12382" y="98314"/>
                    </a:cubicBezTo>
                    <a:lnTo>
                      <a:pt x="8782"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3"/>
                    </a:cubicBezTo>
                    <a:lnTo>
                      <a:pt x="122090" y="27944"/>
                    </a:lnTo>
                    <a:lnTo>
                      <a:pt x="122785" y="26457"/>
                    </a:lnTo>
                    <a:cubicBezTo>
                      <a:pt x="128121" y="15860"/>
                      <a:pt x="132778" y="12554"/>
                      <a:pt x="141935" y="8046"/>
                    </a:cubicBezTo>
                    <a:cubicBezTo>
                      <a:pt x="151091" y="3538"/>
                      <a:pt x="163791" y="-477"/>
                      <a:pt x="177366" y="46"/>
                    </a:cubicBezTo>
                    <a:close/>
                    <a:moveTo>
                      <a:pt x="8115173" y="0"/>
                    </a:moveTo>
                    <a:cubicBezTo>
                      <a:pt x="8145073" y="338"/>
                      <a:pt x="8160022" y="13345"/>
                      <a:pt x="8160022" y="39022"/>
                    </a:cubicBezTo>
                    <a:lnTo>
                      <a:pt x="8160022" y="75382"/>
                    </a:lnTo>
                    <a:cubicBezTo>
                      <a:pt x="8160022" y="92444"/>
                      <a:pt x="8166568" y="101397"/>
                      <a:pt x="8179660" y="102242"/>
                    </a:cubicBezTo>
                    <a:lnTo>
                      <a:pt x="8179660" y="120739"/>
                    </a:lnTo>
                    <a:cubicBezTo>
                      <a:pt x="8166568" y="121583"/>
                      <a:pt x="8160022" y="130367"/>
                      <a:pt x="8160022" y="147091"/>
                    </a:cubicBezTo>
                    <a:lnTo>
                      <a:pt x="8160022" y="184466"/>
                    </a:lnTo>
                    <a:cubicBezTo>
                      <a:pt x="8160022" y="209804"/>
                      <a:pt x="8145073" y="222642"/>
                      <a:pt x="8115173" y="222980"/>
                    </a:cubicBezTo>
                    <a:lnTo>
                      <a:pt x="8115173" y="203469"/>
                    </a:lnTo>
                    <a:cubicBezTo>
                      <a:pt x="8122522" y="203300"/>
                      <a:pt x="8127737" y="201274"/>
                      <a:pt x="8130820" y="197388"/>
                    </a:cubicBezTo>
                    <a:cubicBezTo>
                      <a:pt x="8133902" y="193503"/>
                      <a:pt x="8135444" y="187084"/>
                      <a:pt x="8135444" y="178131"/>
                    </a:cubicBezTo>
                    <a:lnTo>
                      <a:pt x="8135444" y="142784"/>
                    </a:lnTo>
                    <a:cubicBezTo>
                      <a:pt x="8135444" y="125638"/>
                      <a:pt x="8143764" y="115207"/>
                      <a:pt x="8160403" y="111490"/>
                    </a:cubicBezTo>
                    <a:lnTo>
                      <a:pt x="8160403" y="111110"/>
                    </a:lnTo>
                    <a:cubicBezTo>
                      <a:pt x="8143764" y="107140"/>
                      <a:pt x="8135444" y="96625"/>
                      <a:pt x="8135444" y="79563"/>
                    </a:cubicBezTo>
                    <a:lnTo>
                      <a:pt x="8135444" y="43836"/>
                    </a:lnTo>
                    <a:cubicBezTo>
                      <a:pt x="8135444" y="28041"/>
                      <a:pt x="8128687" y="19975"/>
                      <a:pt x="8115173" y="19638"/>
                    </a:cubicBezTo>
                    <a:close/>
                    <a:moveTo>
                      <a:pt x="8097689" y="0"/>
                    </a:moveTo>
                    <a:lnTo>
                      <a:pt x="8097689" y="19638"/>
                    </a:lnTo>
                    <a:cubicBezTo>
                      <a:pt x="8084260" y="19975"/>
                      <a:pt x="8077545" y="28041"/>
                      <a:pt x="8077545" y="43836"/>
                    </a:cubicBezTo>
                    <a:lnTo>
                      <a:pt x="8077545" y="79563"/>
                    </a:lnTo>
                    <a:cubicBezTo>
                      <a:pt x="8077545" y="96625"/>
                      <a:pt x="8069141" y="107140"/>
                      <a:pt x="8052333" y="111110"/>
                    </a:cubicBezTo>
                    <a:lnTo>
                      <a:pt x="8052333" y="111490"/>
                    </a:lnTo>
                    <a:cubicBezTo>
                      <a:pt x="8069141" y="115207"/>
                      <a:pt x="8077545" y="125638"/>
                      <a:pt x="8077545" y="142784"/>
                    </a:cubicBezTo>
                    <a:lnTo>
                      <a:pt x="8077545" y="178131"/>
                    </a:lnTo>
                    <a:cubicBezTo>
                      <a:pt x="8077545" y="187168"/>
                      <a:pt x="8079044" y="193608"/>
                      <a:pt x="8082043" y="197451"/>
                    </a:cubicBezTo>
                    <a:cubicBezTo>
                      <a:pt x="8085041" y="201294"/>
                      <a:pt x="8090257" y="203300"/>
                      <a:pt x="8097689" y="203469"/>
                    </a:cubicBezTo>
                    <a:lnTo>
                      <a:pt x="8097689" y="222980"/>
                    </a:lnTo>
                    <a:cubicBezTo>
                      <a:pt x="8067621" y="222642"/>
                      <a:pt x="8052587" y="209804"/>
                      <a:pt x="8052587" y="184466"/>
                    </a:cubicBezTo>
                    <a:lnTo>
                      <a:pt x="8052587" y="147091"/>
                    </a:lnTo>
                    <a:cubicBezTo>
                      <a:pt x="8052587" y="130367"/>
                      <a:pt x="8045998" y="121583"/>
                      <a:pt x="8032822" y="120739"/>
                    </a:cubicBezTo>
                    <a:lnTo>
                      <a:pt x="8032822" y="102242"/>
                    </a:lnTo>
                    <a:cubicBezTo>
                      <a:pt x="8045998" y="101397"/>
                      <a:pt x="8052587" y="92444"/>
                      <a:pt x="8052587" y="75382"/>
                    </a:cubicBezTo>
                    <a:lnTo>
                      <a:pt x="8052587" y="39022"/>
                    </a:lnTo>
                    <a:cubicBezTo>
                      <a:pt x="8052587" y="13345"/>
                      <a:pt x="8067621" y="338"/>
                      <a:pt x="8097689" y="0"/>
                    </a:cubicBezTo>
                    <a:close/>
                    <a:moveTo>
                      <a:pt x="5416748" y="0"/>
                    </a:moveTo>
                    <a:cubicBezTo>
                      <a:pt x="5446648" y="338"/>
                      <a:pt x="5461598" y="13345"/>
                      <a:pt x="5461598" y="39022"/>
                    </a:cubicBezTo>
                    <a:lnTo>
                      <a:pt x="5461598" y="75382"/>
                    </a:lnTo>
                    <a:cubicBezTo>
                      <a:pt x="5461598" y="92444"/>
                      <a:pt x="5468144" y="101397"/>
                      <a:pt x="5481235" y="102242"/>
                    </a:cubicBezTo>
                    <a:lnTo>
                      <a:pt x="5481235" y="120739"/>
                    </a:lnTo>
                    <a:cubicBezTo>
                      <a:pt x="5468144" y="121583"/>
                      <a:pt x="5461598" y="130367"/>
                      <a:pt x="5461598" y="147091"/>
                    </a:cubicBezTo>
                    <a:lnTo>
                      <a:pt x="5461598" y="184466"/>
                    </a:lnTo>
                    <a:cubicBezTo>
                      <a:pt x="5461598" y="209804"/>
                      <a:pt x="5446648" y="222642"/>
                      <a:pt x="5416748" y="222980"/>
                    </a:cubicBezTo>
                    <a:lnTo>
                      <a:pt x="5416748" y="203469"/>
                    </a:lnTo>
                    <a:cubicBezTo>
                      <a:pt x="5424097" y="203300"/>
                      <a:pt x="5429312" y="201274"/>
                      <a:pt x="5432395" y="197388"/>
                    </a:cubicBezTo>
                    <a:cubicBezTo>
                      <a:pt x="5435478" y="193503"/>
                      <a:pt x="5437019" y="187084"/>
                      <a:pt x="5437019" y="178131"/>
                    </a:cubicBezTo>
                    <a:lnTo>
                      <a:pt x="5437019" y="142784"/>
                    </a:lnTo>
                    <a:cubicBezTo>
                      <a:pt x="5437019" y="125638"/>
                      <a:pt x="5445339" y="115207"/>
                      <a:pt x="5461978" y="111490"/>
                    </a:cubicBezTo>
                    <a:lnTo>
                      <a:pt x="5461978" y="111110"/>
                    </a:lnTo>
                    <a:cubicBezTo>
                      <a:pt x="5445339" y="107140"/>
                      <a:pt x="5437019" y="96625"/>
                      <a:pt x="5437019" y="79563"/>
                    </a:cubicBezTo>
                    <a:lnTo>
                      <a:pt x="5437019" y="43836"/>
                    </a:lnTo>
                    <a:cubicBezTo>
                      <a:pt x="5437019" y="28041"/>
                      <a:pt x="5430262" y="19975"/>
                      <a:pt x="5416748" y="19638"/>
                    </a:cubicBezTo>
                    <a:close/>
                    <a:moveTo>
                      <a:pt x="5399264" y="0"/>
                    </a:moveTo>
                    <a:lnTo>
                      <a:pt x="5399264" y="19638"/>
                    </a:lnTo>
                    <a:cubicBezTo>
                      <a:pt x="5385835" y="19975"/>
                      <a:pt x="5379120" y="28041"/>
                      <a:pt x="5379120" y="43836"/>
                    </a:cubicBezTo>
                    <a:lnTo>
                      <a:pt x="5379120" y="79563"/>
                    </a:lnTo>
                    <a:cubicBezTo>
                      <a:pt x="5379120" y="96625"/>
                      <a:pt x="5370716" y="107140"/>
                      <a:pt x="5353908" y="111110"/>
                    </a:cubicBezTo>
                    <a:lnTo>
                      <a:pt x="5353908" y="111490"/>
                    </a:lnTo>
                    <a:cubicBezTo>
                      <a:pt x="5370716" y="115207"/>
                      <a:pt x="5379120" y="125638"/>
                      <a:pt x="5379120" y="142784"/>
                    </a:cubicBezTo>
                    <a:lnTo>
                      <a:pt x="5379120" y="178131"/>
                    </a:lnTo>
                    <a:cubicBezTo>
                      <a:pt x="5379120" y="187168"/>
                      <a:pt x="5380619" y="193608"/>
                      <a:pt x="5383618" y="197451"/>
                    </a:cubicBezTo>
                    <a:cubicBezTo>
                      <a:pt x="5386616" y="201294"/>
                      <a:pt x="5391832" y="203300"/>
                      <a:pt x="5399264" y="203469"/>
                    </a:cubicBezTo>
                    <a:lnTo>
                      <a:pt x="5399264" y="222980"/>
                    </a:lnTo>
                    <a:cubicBezTo>
                      <a:pt x="5369196" y="222642"/>
                      <a:pt x="5354162" y="209804"/>
                      <a:pt x="5354162" y="184466"/>
                    </a:cubicBezTo>
                    <a:lnTo>
                      <a:pt x="5354162" y="147091"/>
                    </a:lnTo>
                    <a:cubicBezTo>
                      <a:pt x="5354162" y="130367"/>
                      <a:pt x="5347573" y="121583"/>
                      <a:pt x="5334397" y="120739"/>
                    </a:cubicBezTo>
                    <a:lnTo>
                      <a:pt x="5334397" y="102242"/>
                    </a:lnTo>
                    <a:cubicBezTo>
                      <a:pt x="5347573" y="101397"/>
                      <a:pt x="5354162" y="92444"/>
                      <a:pt x="5354162" y="75382"/>
                    </a:cubicBezTo>
                    <a:lnTo>
                      <a:pt x="5354162" y="39022"/>
                    </a:lnTo>
                    <a:cubicBezTo>
                      <a:pt x="5354162" y="13345"/>
                      <a:pt x="5369196" y="338"/>
                      <a:pt x="5399264" y="0"/>
                    </a:cubicBezTo>
                    <a:close/>
                    <a:moveTo>
                      <a:pt x="2059120" y="0"/>
                    </a:moveTo>
                    <a:cubicBezTo>
                      <a:pt x="2089020" y="338"/>
                      <a:pt x="2103970" y="13345"/>
                      <a:pt x="2103970" y="39022"/>
                    </a:cubicBezTo>
                    <a:lnTo>
                      <a:pt x="2103970" y="75382"/>
                    </a:lnTo>
                    <a:cubicBezTo>
                      <a:pt x="2103970" y="92444"/>
                      <a:pt x="2110515" y="101397"/>
                      <a:pt x="2123607" y="102242"/>
                    </a:cubicBezTo>
                    <a:lnTo>
                      <a:pt x="2123607" y="120739"/>
                    </a:lnTo>
                    <a:cubicBezTo>
                      <a:pt x="2110515" y="121583"/>
                      <a:pt x="2103970" y="130367"/>
                      <a:pt x="2103970" y="147091"/>
                    </a:cubicBezTo>
                    <a:lnTo>
                      <a:pt x="2103970" y="184466"/>
                    </a:lnTo>
                    <a:cubicBezTo>
                      <a:pt x="2103970" y="209804"/>
                      <a:pt x="2089020" y="222642"/>
                      <a:pt x="2059120" y="222980"/>
                    </a:cubicBezTo>
                    <a:lnTo>
                      <a:pt x="2059120" y="203469"/>
                    </a:lnTo>
                    <a:cubicBezTo>
                      <a:pt x="2066469" y="203300"/>
                      <a:pt x="2071684" y="201274"/>
                      <a:pt x="2074767" y="197388"/>
                    </a:cubicBezTo>
                    <a:cubicBezTo>
                      <a:pt x="2077850" y="193503"/>
                      <a:pt x="2079391" y="187084"/>
                      <a:pt x="2079391" y="178131"/>
                    </a:cubicBezTo>
                    <a:lnTo>
                      <a:pt x="2079391" y="142784"/>
                    </a:lnTo>
                    <a:cubicBezTo>
                      <a:pt x="2079391" y="125638"/>
                      <a:pt x="2087711" y="115207"/>
                      <a:pt x="2104350" y="111490"/>
                    </a:cubicBezTo>
                    <a:lnTo>
                      <a:pt x="2104350" y="111110"/>
                    </a:lnTo>
                    <a:cubicBezTo>
                      <a:pt x="2087711" y="107140"/>
                      <a:pt x="2079391" y="96625"/>
                      <a:pt x="2079391" y="79563"/>
                    </a:cubicBezTo>
                    <a:lnTo>
                      <a:pt x="2079391" y="43836"/>
                    </a:lnTo>
                    <a:cubicBezTo>
                      <a:pt x="2079391" y="28041"/>
                      <a:pt x="2072634" y="19975"/>
                      <a:pt x="2059120" y="19638"/>
                    </a:cubicBezTo>
                    <a:close/>
                    <a:moveTo>
                      <a:pt x="2041636" y="0"/>
                    </a:moveTo>
                    <a:lnTo>
                      <a:pt x="2041636" y="19638"/>
                    </a:lnTo>
                    <a:cubicBezTo>
                      <a:pt x="2028207" y="19975"/>
                      <a:pt x="2021492" y="28041"/>
                      <a:pt x="2021492" y="43836"/>
                    </a:cubicBezTo>
                    <a:lnTo>
                      <a:pt x="2021492" y="79563"/>
                    </a:lnTo>
                    <a:cubicBezTo>
                      <a:pt x="2021492" y="96625"/>
                      <a:pt x="2013088" y="107140"/>
                      <a:pt x="1996280" y="111110"/>
                    </a:cubicBezTo>
                    <a:lnTo>
                      <a:pt x="1996280" y="111490"/>
                    </a:lnTo>
                    <a:cubicBezTo>
                      <a:pt x="2013088" y="115207"/>
                      <a:pt x="2021492" y="125638"/>
                      <a:pt x="2021492" y="142784"/>
                    </a:cubicBezTo>
                    <a:lnTo>
                      <a:pt x="2021492" y="178131"/>
                    </a:lnTo>
                    <a:cubicBezTo>
                      <a:pt x="2021492" y="187168"/>
                      <a:pt x="2022991" y="193608"/>
                      <a:pt x="2025990" y="197451"/>
                    </a:cubicBezTo>
                    <a:cubicBezTo>
                      <a:pt x="2028988" y="201294"/>
                      <a:pt x="2034204" y="203300"/>
                      <a:pt x="2041636" y="203469"/>
                    </a:cubicBezTo>
                    <a:lnTo>
                      <a:pt x="2041636" y="222980"/>
                    </a:lnTo>
                    <a:cubicBezTo>
                      <a:pt x="2011567" y="222642"/>
                      <a:pt x="1996534" y="209804"/>
                      <a:pt x="1996534" y="184466"/>
                    </a:cubicBezTo>
                    <a:lnTo>
                      <a:pt x="1996534" y="147091"/>
                    </a:lnTo>
                    <a:cubicBezTo>
                      <a:pt x="1996534" y="130367"/>
                      <a:pt x="1989945" y="121583"/>
                      <a:pt x="1976769" y="120739"/>
                    </a:cubicBezTo>
                    <a:lnTo>
                      <a:pt x="1976769" y="102242"/>
                    </a:lnTo>
                    <a:cubicBezTo>
                      <a:pt x="1989945" y="101397"/>
                      <a:pt x="1996534" y="92444"/>
                      <a:pt x="1996534" y="75382"/>
                    </a:cubicBezTo>
                    <a:lnTo>
                      <a:pt x="1996534" y="39022"/>
                    </a:lnTo>
                    <a:cubicBezTo>
                      <a:pt x="1996534" y="13345"/>
                      <a:pt x="2011567" y="338"/>
                      <a:pt x="204163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52" name="Freeform 551"/>
              <p:cNvSpPr/>
              <p:nvPr/>
            </p:nvSpPr>
            <p:spPr>
              <a:xfrm>
                <a:off x="1426527" y="2883011"/>
                <a:ext cx="10368472" cy="222980"/>
              </a:xfrm>
              <a:custGeom>
                <a:avLst/>
                <a:gdLst>
                  <a:gd name="connsiteX0" fmla="*/ 5056840 w 10368472"/>
                  <a:gd name="connsiteY0" fmla="*/ 169438 h 222980"/>
                  <a:gd name="connsiteX1" fmla="*/ 5033649 w 10368472"/>
                  <a:gd name="connsiteY1" fmla="*/ 208685 h 222980"/>
                  <a:gd name="connsiteX2" fmla="*/ 5050061 w 10368472"/>
                  <a:gd name="connsiteY2" fmla="*/ 212075 h 222980"/>
                  <a:gd name="connsiteX3" fmla="*/ 5066473 w 10368472"/>
                  <a:gd name="connsiteY3" fmla="*/ 208507 h 222980"/>
                  <a:gd name="connsiteX4" fmla="*/ 5063530 w 10368472"/>
                  <a:gd name="connsiteY4" fmla="*/ 199052 h 222980"/>
                  <a:gd name="connsiteX5" fmla="*/ 5064511 w 10368472"/>
                  <a:gd name="connsiteY5" fmla="*/ 185851 h 222980"/>
                  <a:gd name="connsiteX6" fmla="*/ 5056840 w 10368472"/>
                  <a:gd name="connsiteY6" fmla="*/ 169438 h 222980"/>
                  <a:gd name="connsiteX7" fmla="*/ 4896819 w 10368472"/>
                  <a:gd name="connsiteY7" fmla="*/ 153026 h 222980"/>
                  <a:gd name="connsiteX8" fmla="*/ 4883172 w 10368472"/>
                  <a:gd name="connsiteY8" fmla="*/ 173274 h 222980"/>
                  <a:gd name="connsiteX9" fmla="*/ 4904668 w 10368472"/>
                  <a:gd name="connsiteY9" fmla="*/ 194860 h 222980"/>
                  <a:gd name="connsiteX10" fmla="*/ 4913588 w 10368472"/>
                  <a:gd name="connsiteY10" fmla="*/ 187635 h 222980"/>
                  <a:gd name="connsiteX11" fmla="*/ 4896819 w 10368472"/>
                  <a:gd name="connsiteY11" fmla="*/ 153026 h 222980"/>
                  <a:gd name="connsiteX12" fmla="*/ 4880431 w 10368472"/>
                  <a:gd name="connsiteY12" fmla="*/ 84735 h 222980"/>
                  <a:gd name="connsiteX13" fmla="*/ 4880230 w 10368472"/>
                  <a:gd name="connsiteY13" fmla="*/ 86252 h 222980"/>
                  <a:gd name="connsiteX14" fmla="*/ 4880164 w 10368472"/>
                  <a:gd name="connsiteY14" fmla="*/ 84992 h 222980"/>
                  <a:gd name="connsiteX15" fmla="*/ 5082351 w 10368472"/>
                  <a:gd name="connsiteY15" fmla="*/ 57540 h 222980"/>
                  <a:gd name="connsiteX16" fmla="*/ 5078359 w 10368472"/>
                  <a:gd name="connsiteY16" fmla="*/ 60394 h 222980"/>
                  <a:gd name="connsiteX17" fmla="*/ 5085281 w 10368472"/>
                  <a:gd name="connsiteY17" fmla="*/ 68765 h 222980"/>
                  <a:gd name="connsiteX18" fmla="*/ 5092162 w 10368472"/>
                  <a:gd name="connsiteY18" fmla="*/ 67039 h 222980"/>
                  <a:gd name="connsiteX19" fmla="*/ 5065938 w 10368472"/>
                  <a:gd name="connsiteY19" fmla="*/ 86217 h 222980"/>
                  <a:gd name="connsiteX20" fmla="*/ 5070955 w 10368472"/>
                  <a:gd name="connsiteY20" fmla="*/ 78594 h 222980"/>
                  <a:gd name="connsiteX21" fmla="*/ 5063173 w 10368472"/>
                  <a:gd name="connsiteY21" fmla="*/ 71633 h 222980"/>
                  <a:gd name="connsiteX22" fmla="*/ 5058356 w 10368472"/>
                  <a:gd name="connsiteY22" fmla="*/ 75692 h 222980"/>
                  <a:gd name="connsiteX23" fmla="*/ 5082351 w 10368472"/>
                  <a:gd name="connsiteY23" fmla="*/ 57540 h 222980"/>
                  <a:gd name="connsiteX24" fmla="*/ 5055782 w 10368472"/>
                  <a:gd name="connsiteY24" fmla="*/ 41128 h 222980"/>
                  <a:gd name="connsiteX25" fmla="*/ 5058066 w 10368472"/>
                  <a:gd name="connsiteY25" fmla="*/ 41165 h 222980"/>
                  <a:gd name="connsiteX26" fmla="*/ 5066206 w 10368472"/>
                  <a:gd name="connsiteY26" fmla="*/ 42421 h 222980"/>
                  <a:gd name="connsiteX27" fmla="*/ 5047296 w 10368472"/>
                  <a:gd name="connsiteY27" fmla="*/ 61331 h 222980"/>
                  <a:gd name="connsiteX28" fmla="*/ 5055782 w 10368472"/>
                  <a:gd name="connsiteY28" fmla="*/ 41128 h 222980"/>
                  <a:gd name="connsiteX29" fmla="*/ 5158385 w 10368472"/>
                  <a:gd name="connsiteY29" fmla="*/ 19051 h 222980"/>
                  <a:gd name="connsiteX30" fmla="*/ 5150188 w 10368472"/>
                  <a:gd name="connsiteY30" fmla="*/ 32972 h 222980"/>
                  <a:gd name="connsiteX31" fmla="*/ 5138012 w 10368472"/>
                  <a:gd name="connsiteY31" fmla="*/ 34963 h 222980"/>
                  <a:gd name="connsiteX32" fmla="*/ 5149153 w 10368472"/>
                  <a:gd name="connsiteY32" fmla="*/ 28334 h 222980"/>
                  <a:gd name="connsiteX33" fmla="*/ 5158385 w 10368472"/>
                  <a:gd name="connsiteY33" fmla="*/ 19051 h 222980"/>
                  <a:gd name="connsiteX34" fmla="*/ 5054448 w 10368472"/>
                  <a:gd name="connsiteY34" fmla="*/ 46 h 222980"/>
                  <a:gd name="connsiteX35" fmla="*/ 5060311 w 10368472"/>
                  <a:gd name="connsiteY35" fmla="*/ 560 h 222980"/>
                  <a:gd name="connsiteX36" fmla="*/ 5103296 w 10368472"/>
                  <a:gd name="connsiteY36" fmla="*/ 29780 h 222980"/>
                  <a:gd name="connsiteX37" fmla="*/ 5121167 w 10368472"/>
                  <a:gd name="connsiteY37" fmla="*/ 50790 h 222980"/>
                  <a:gd name="connsiteX38" fmla="*/ 5118027 w 10368472"/>
                  <a:gd name="connsiteY38" fmla="*/ 58517 h 222980"/>
                  <a:gd name="connsiteX39" fmla="*/ 5131053 w 10368472"/>
                  <a:gd name="connsiteY39" fmla="*/ 68554 h 222980"/>
                  <a:gd name="connsiteX40" fmla="*/ 5129377 w 10368472"/>
                  <a:gd name="connsiteY40" fmla="*/ 31471 h 222980"/>
                  <a:gd name="connsiteX41" fmla="*/ 5144591 w 10368472"/>
                  <a:gd name="connsiteY41" fmla="*/ 21811 h 222980"/>
                  <a:gd name="connsiteX42" fmla="*/ 5156424 w 10368472"/>
                  <a:gd name="connsiteY42" fmla="*/ 10703 h 222980"/>
                  <a:gd name="connsiteX43" fmla="*/ 5179124 w 10368472"/>
                  <a:gd name="connsiteY43" fmla="*/ 72765 h 222980"/>
                  <a:gd name="connsiteX44" fmla="*/ 5141693 w 10368472"/>
                  <a:gd name="connsiteY44" fmla="*/ 140624 h 222980"/>
                  <a:gd name="connsiteX45" fmla="*/ 5109882 w 10368472"/>
                  <a:gd name="connsiteY45" fmla="*/ 141337 h 222980"/>
                  <a:gd name="connsiteX46" fmla="*/ 5105902 w 10368472"/>
                  <a:gd name="connsiteY46" fmla="*/ 139951 h 222980"/>
                  <a:gd name="connsiteX47" fmla="*/ 5105425 w 10368472"/>
                  <a:gd name="connsiteY47" fmla="*/ 142212 h 222980"/>
                  <a:gd name="connsiteX48" fmla="*/ 5080838 w 10368472"/>
                  <a:gd name="connsiteY48" fmla="*/ 162116 h 222980"/>
                  <a:gd name="connsiteX49" fmla="*/ 5059345 w 10368472"/>
                  <a:gd name="connsiteY49" fmla="*/ 152457 h 222980"/>
                  <a:gd name="connsiteX50" fmla="*/ 5058379 w 10368472"/>
                  <a:gd name="connsiteY50" fmla="*/ 165014 h 222980"/>
                  <a:gd name="connsiteX51" fmla="*/ 5068039 w 10368472"/>
                  <a:gd name="connsiteY51" fmla="*/ 185540 h 222980"/>
                  <a:gd name="connsiteX52" fmla="*/ 5067556 w 10368472"/>
                  <a:gd name="connsiteY52" fmla="*/ 196649 h 222980"/>
                  <a:gd name="connsiteX53" fmla="*/ 5069729 w 10368472"/>
                  <a:gd name="connsiteY53" fmla="*/ 210414 h 222980"/>
                  <a:gd name="connsiteX54" fmla="*/ 5053791 w 10368472"/>
                  <a:gd name="connsiteY54" fmla="*/ 216210 h 222980"/>
                  <a:gd name="connsiteX55" fmla="*/ 5028917 w 10368472"/>
                  <a:gd name="connsiteY55" fmla="*/ 210897 h 222980"/>
                  <a:gd name="connsiteX56" fmla="*/ 5028158 w 10368472"/>
                  <a:gd name="connsiteY56" fmla="*/ 206443 h 222980"/>
                  <a:gd name="connsiteX57" fmla="*/ 5028118 w 10368472"/>
                  <a:gd name="connsiteY57" fmla="*/ 205098 h 222980"/>
                  <a:gd name="connsiteX58" fmla="*/ 5024379 w 10368472"/>
                  <a:gd name="connsiteY58" fmla="*/ 208642 h 222980"/>
                  <a:gd name="connsiteX59" fmla="*/ 5000905 w 10368472"/>
                  <a:gd name="connsiteY59" fmla="*/ 222971 h 222980"/>
                  <a:gd name="connsiteX60" fmla="*/ 4977480 w 10368472"/>
                  <a:gd name="connsiteY60" fmla="*/ 194717 h 222980"/>
                  <a:gd name="connsiteX61" fmla="*/ 4988347 w 10368472"/>
                  <a:gd name="connsiteY61" fmla="*/ 182884 h 222980"/>
                  <a:gd name="connsiteX62" fmla="*/ 4963474 w 10368472"/>
                  <a:gd name="connsiteY62" fmla="*/ 180469 h 222980"/>
                  <a:gd name="connsiteX63" fmla="*/ 4962508 w 10368472"/>
                  <a:gd name="connsiteY63" fmla="*/ 191336 h 222980"/>
                  <a:gd name="connsiteX64" fmla="*/ 4956229 w 10368472"/>
                  <a:gd name="connsiteY64" fmla="*/ 201962 h 222980"/>
                  <a:gd name="connsiteX65" fmla="*/ 4951158 w 10368472"/>
                  <a:gd name="connsiteY65" fmla="*/ 221039 h 222980"/>
                  <a:gd name="connsiteX66" fmla="*/ 4911070 w 10368472"/>
                  <a:gd name="connsiteY66" fmla="*/ 212587 h 222980"/>
                  <a:gd name="connsiteX67" fmla="*/ 4912036 w 10368472"/>
                  <a:gd name="connsiteY67" fmla="*/ 198581 h 222980"/>
                  <a:gd name="connsiteX68" fmla="*/ 4902377 w 10368472"/>
                  <a:gd name="connsiteY68" fmla="*/ 200513 h 222980"/>
                  <a:gd name="connsiteX69" fmla="*/ 4877262 w 10368472"/>
                  <a:gd name="connsiteY69" fmla="*/ 174673 h 222980"/>
                  <a:gd name="connsiteX70" fmla="*/ 4892476 w 10368472"/>
                  <a:gd name="connsiteY70" fmla="*/ 148110 h 222980"/>
                  <a:gd name="connsiteX71" fmla="*/ 4893925 w 10368472"/>
                  <a:gd name="connsiteY71" fmla="*/ 121546 h 222980"/>
                  <a:gd name="connsiteX72" fmla="*/ 4878469 w 10368472"/>
                  <a:gd name="connsiteY72" fmla="*/ 99570 h 222980"/>
                  <a:gd name="connsiteX73" fmla="*/ 4880230 w 10368472"/>
                  <a:gd name="connsiteY73" fmla="*/ 86252 h 222980"/>
                  <a:gd name="connsiteX74" fmla="*/ 4880689 w 10368472"/>
                  <a:gd name="connsiteY74" fmla="*/ 94972 h 222980"/>
                  <a:gd name="connsiteX75" fmla="*/ 4881512 w 10368472"/>
                  <a:gd name="connsiteY75" fmla="*/ 95368 h 222980"/>
                  <a:gd name="connsiteX76" fmla="*/ 4881635 w 10368472"/>
                  <a:gd name="connsiteY76" fmla="*/ 96542 h 222980"/>
                  <a:gd name="connsiteX77" fmla="*/ 4901190 w 10368472"/>
                  <a:gd name="connsiteY77" fmla="*/ 110389 h 222980"/>
                  <a:gd name="connsiteX78" fmla="*/ 4919413 w 10368472"/>
                  <a:gd name="connsiteY78" fmla="*/ 181019 h 222980"/>
                  <a:gd name="connsiteX79" fmla="*/ 4920375 w 10368472"/>
                  <a:gd name="connsiteY79" fmla="*/ 182869 h 222980"/>
                  <a:gd name="connsiteX80" fmla="*/ 4920341 w 10368472"/>
                  <a:gd name="connsiteY80" fmla="*/ 183736 h 222980"/>
                  <a:gd name="connsiteX81" fmla="*/ 4918940 w 10368472"/>
                  <a:gd name="connsiteY81" fmla="*/ 197179 h 222980"/>
                  <a:gd name="connsiteX82" fmla="*/ 4915640 w 10368472"/>
                  <a:gd name="connsiteY82" fmla="*/ 208507 h 222980"/>
                  <a:gd name="connsiteX83" fmla="*/ 4949803 w 10368472"/>
                  <a:gd name="connsiteY83" fmla="*/ 215108 h 222980"/>
                  <a:gd name="connsiteX84" fmla="*/ 4950962 w 10368472"/>
                  <a:gd name="connsiteY84" fmla="*/ 204225 h 222980"/>
                  <a:gd name="connsiteX85" fmla="*/ 4957563 w 10368472"/>
                  <a:gd name="connsiteY85" fmla="*/ 190043 h 222980"/>
                  <a:gd name="connsiteX86" fmla="*/ 4957842 w 10368472"/>
                  <a:gd name="connsiteY86" fmla="*/ 174935 h 222980"/>
                  <a:gd name="connsiteX87" fmla="*/ 4957634 w 10368472"/>
                  <a:gd name="connsiteY87" fmla="*/ 169256 h 222980"/>
                  <a:gd name="connsiteX88" fmla="*/ 4959222 w 10368472"/>
                  <a:gd name="connsiteY88" fmla="*/ 171106 h 222980"/>
                  <a:gd name="connsiteX89" fmla="*/ 4998594 w 10368472"/>
                  <a:gd name="connsiteY89" fmla="*/ 168903 h 222980"/>
                  <a:gd name="connsiteX90" fmla="*/ 4999486 w 10368472"/>
                  <a:gd name="connsiteY90" fmla="*/ 182640 h 222980"/>
                  <a:gd name="connsiteX91" fmla="*/ 4982449 w 10368472"/>
                  <a:gd name="connsiteY91" fmla="*/ 195306 h 222980"/>
                  <a:gd name="connsiteX92" fmla="*/ 5001359 w 10368472"/>
                  <a:gd name="connsiteY92" fmla="*/ 218229 h 222980"/>
                  <a:gd name="connsiteX93" fmla="*/ 5036414 w 10368472"/>
                  <a:gd name="connsiteY93" fmla="*/ 190489 h 222980"/>
                  <a:gd name="connsiteX94" fmla="*/ 5055502 w 10368472"/>
                  <a:gd name="connsiteY94" fmla="*/ 148655 h 222980"/>
                  <a:gd name="connsiteX95" fmla="*/ 5038639 w 10368472"/>
                  <a:gd name="connsiteY95" fmla="*/ 130392 h 222980"/>
                  <a:gd name="connsiteX96" fmla="*/ 5038445 w 10368472"/>
                  <a:gd name="connsiteY96" fmla="*/ 129884 h 222980"/>
                  <a:gd name="connsiteX97" fmla="*/ 5041063 w 10368472"/>
                  <a:gd name="connsiteY97" fmla="*/ 131532 h 222980"/>
                  <a:gd name="connsiteX98" fmla="*/ 5060230 w 10368472"/>
                  <a:gd name="connsiteY98" fmla="*/ 142144 h 222980"/>
                  <a:gd name="connsiteX99" fmla="*/ 5081548 w 10368472"/>
                  <a:gd name="connsiteY99" fmla="*/ 156594 h 222980"/>
                  <a:gd name="connsiteX100" fmla="*/ 5102509 w 10368472"/>
                  <a:gd name="connsiteY100" fmla="*/ 138219 h 222980"/>
                  <a:gd name="connsiteX101" fmla="*/ 5099209 w 10368472"/>
                  <a:gd name="connsiteY101" fmla="*/ 137952 h 222980"/>
                  <a:gd name="connsiteX102" fmla="*/ 5071416 w 10368472"/>
                  <a:gd name="connsiteY102" fmla="*/ 115804 h 222980"/>
                  <a:gd name="connsiteX103" fmla="*/ 5072341 w 10368472"/>
                  <a:gd name="connsiteY103" fmla="*/ 111028 h 222980"/>
                  <a:gd name="connsiteX104" fmla="*/ 5074093 w 10368472"/>
                  <a:gd name="connsiteY104" fmla="*/ 112938 h 222980"/>
                  <a:gd name="connsiteX105" fmla="*/ 5145860 w 10368472"/>
                  <a:gd name="connsiteY105" fmla="*/ 131083 h 222980"/>
                  <a:gd name="connsiteX106" fmla="*/ 5157723 w 10368472"/>
                  <a:gd name="connsiteY106" fmla="*/ 13967 h 222980"/>
                  <a:gd name="connsiteX107" fmla="*/ 5148446 w 10368472"/>
                  <a:gd name="connsiteY107" fmla="*/ 24671 h 222980"/>
                  <a:gd name="connsiteX108" fmla="*/ 5134888 w 10368472"/>
                  <a:gd name="connsiteY108" fmla="*/ 31539 h 222980"/>
                  <a:gd name="connsiteX109" fmla="*/ 5126411 w 10368472"/>
                  <a:gd name="connsiteY109" fmla="*/ 92334 h 222980"/>
                  <a:gd name="connsiteX110" fmla="*/ 5124931 w 10368472"/>
                  <a:gd name="connsiteY110" fmla="*/ 93502 h 222980"/>
                  <a:gd name="connsiteX111" fmla="*/ 5125242 w 10368472"/>
                  <a:gd name="connsiteY111" fmla="*/ 92901 h 222980"/>
                  <a:gd name="connsiteX112" fmla="*/ 5128466 w 10368472"/>
                  <a:gd name="connsiteY112" fmla="*/ 73819 h 222980"/>
                  <a:gd name="connsiteX113" fmla="*/ 5115889 w 10368472"/>
                  <a:gd name="connsiteY113" fmla="*/ 76227 h 222980"/>
                  <a:gd name="connsiteX114" fmla="*/ 5117227 w 10368472"/>
                  <a:gd name="connsiteY114" fmla="*/ 65791 h 222980"/>
                  <a:gd name="connsiteX115" fmla="*/ 5105453 w 10368472"/>
                  <a:gd name="connsiteY115" fmla="*/ 65701 h 222980"/>
                  <a:gd name="connsiteX116" fmla="*/ 5108842 w 10368472"/>
                  <a:gd name="connsiteY116" fmla="*/ 57941 h 222980"/>
                  <a:gd name="connsiteX117" fmla="*/ 5102035 w 10368472"/>
                  <a:gd name="connsiteY117" fmla="*/ 54797 h 222980"/>
                  <a:gd name="connsiteX118" fmla="*/ 5100149 w 10368472"/>
                  <a:gd name="connsiteY118" fmla="*/ 54810 h 222980"/>
                  <a:gd name="connsiteX119" fmla="*/ 5101700 w 10368472"/>
                  <a:gd name="connsiteY119" fmla="*/ 54253 h 222980"/>
                  <a:gd name="connsiteX120" fmla="*/ 5104026 w 10368472"/>
                  <a:gd name="connsiteY120" fmla="*/ 53571 h 222980"/>
                  <a:gd name="connsiteX121" fmla="*/ 5115265 w 10368472"/>
                  <a:gd name="connsiteY121" fmla="*/ 50984 h 222980"/>
                  <a:gd name="connsiteX122" fmla="*/ 5103847 w 10368472"/>
                  <a:gd name="connsiteY122" fmla="*/ 36445 h 222980"/>
                  <a:gd name="connsiteX123" fmla="*/ 5091948 w 10368472"/>
                  <a:gd name="connsiteY123" fmla="*/ 34985 h 222980"/>
                  <a:gd name="connsiteX124" fmla="*/ 5090849 w 10368472"/>
                  <a:gd name="connsiteY124" fmla="*/ 34927 h 222980"/>
                  <a:gd name="connsiteX125" fmla="*/ 5090858 w 10368472"/>
                  <a:gd name="connsiteY125" fmla="*/ 34903 h 222980"/>
                  <a:gd name="connsiteX126" fmla="*/ 5098585 w 10368472"/>
                  <a:gd name="connsiteY126" fmla="*/ 32520 h 222980"/>
                  <a:gd name="connsiteX127" fmla="*/ 5056216 w 10368472"/>
                  <a:gd name="connsiteY127" fmla="*/ 6564 h 222980"/>
                  <a:gd name="connsiteX128" fmla="*/ 5006086 w 10368472"/>
                  <a:gd name="connsiteY128" fmla="*/ 30023 h 222980"/>
                  <a:gd name="connsiteX129" fmla="*/ 5020223 w 10368472"/>
                  <a:gd name="connsiteY129" fmla="*/ 30347 h 222980"/>
                  <a:gd name="connsiteX130" fmla="*/ 5020796 w 10368472"/>
                  <a:gd name="connsiteY130" fmla="*/ 30430 h 222980"/>
                  <a:gd name="connsiteX131" fmla="*/ 5018402 w 10368472"/>
                  <a:gd name="connsiteY131" fmla="*/ 31081 h 222980"/>
                  <a:gd name="connsiteX132" fmla="*/ 4993969 w 10368472"/>
                  <a:gd name="connsiteY132" fmla="*/ 36163 h 222980"/>
                  <a:gd name="connsiteX133" fmla="*/ 4947806 w 10368472"/>
                  <a:gd name="connsiteY133" fmla="*/ 96042 h 222980"/>
                  <a:gd name="connsiteX134" fmla="*/ 4961693 w 10368472"/>
                  <a:gd name="connsiteY134" fmla="*/ 118006 h 222980"/>
                  <a:gd name="connsiteX135" fmla="*/ 4976102 w 10368472"/>
                  <a:gd name="connsiteY135" fmla="*/ 101580 h 222980"/>
                  <a:gd name="connsiteX136" fmla="*/ 4959244 w 10368472"/>
                  <a:gd name="connsiteY136" fmla="*/ 136449 h 222980"/>
                  <a:gd name="connsiteX137" fmla="*/ 4975066 w 10368472"/>
                  <a:gd name="connsiteY137" fmla="*/ 145767 h 222980"/>
                  <a:gd name="connsiteX138" fmla="*/ 5002038 w 10368472"/>
                  <a:gd name="connsiteY138" fmla="*/ 132414 h 222980"/>
                  <a:gd name="connsiteX139" fmla="*/ 5019329 w 10368472"/>
                  <a:gd name="connsiteY139" fmla="*/ 130685 h 222980"/>
                  <a:gd name="connsiteX140" fmla="*/ 5025525 w 10368472"/>
                  <a:gd name="connsiteY140" fmla="*/ 62099 h 222980"/>
                  <a:gd name="connsiteX141" fmla="*/ 5026245 w 10368472"/>
                  <a:gd name="connsiteY141" fmla="*/ 139475 h 222980"/>
                  <a:gd name="connsiteX142" fmla="*/ 5024152 w 10368472"/>
                  <a:gd name="connsiteY142" fmla="*/ 139132 h 222980"/>
                  <a:gd name="connsiteX143" fmla="*/ 5021501 w 10368472"/>
                  <a:gd name="connsiteY143" fmla="*/ 138454 h 222980"/>
                  <a:gd name="connsiteX144" fmla="*/ 5018785 w 10368472"/>
                  <a:gd name="connsiteY144" fmla="*/ 138030 h 222980"/>
                  <a:gd name="connsiteX145" fmla="*/ 5018024 w 10368472"/>
                  <a:gd name="connsiteY145" fmla="*/ 137854 h 222980"/>
                  <a:gd name="connsiteX146" fmla="*/ 5011299 w 10368472"/>
                  <a:gd name="connsiteY146" fmla="*/ 137626 h 222980"/>
                  <a:gd name="connsiteX147" fmla="*/ 5010320 w 10368472"/>
                  <a:gd name="connsiteY147" fmla="*/ 137854 h 222980"/>
                  <a:gd name="connsiteX148" fmla="*/ 5009728 w 10368472"/>
                  <a:gd name="connsiteY148" fmla="*/ 137906 h 222980"/>
                  <a:gd name="connsiteX149" fmla="*/ 4970764 w 10368472"/>
                  <a:gd name="connsiteY149" fmla="*/ 153740 h 222980"/>
                  <a:gd name="connsiteX150" fmla="*/ 4948574 w 10368472"/>
                  <a:gd name="connsiteY150" fmla="*/ 136140 h 222980"/>
                  <a:gd name="connsiteX151" fmla="*/ 4948119 w 10368472"/>
                  <a:gd name="connsiteY151" fmla="*/ 135551 h 222980"/>
                  <a:gd name="connsiteX152" fmla="*/ 4949830 w 10368472"/>
                  <a:gd name="connsiteY152" fmla="*/ 132692 h 222980"/>
                  <a:gd name="connsiteX153" fmla="*/ 4955868 w 10368472"/>
                  <a:gd name="connsiteY153" fmla="*/ 123948 h 222980"/>
                  <a:gd name="connsiteX154" fmla="*/ 4938920 w 10368472"/>
                  <a:gd name="connsiteY154" fmla="*/ 97099 h 222980"/>
                  <a:gd name="connsiteX155" fmla="*/ 4968980 w 10368472"/>
                  <a:gd name="connsiteY155" fmla="*/ 51251 h 222980"/>
                  <a:gd name="connsiteX156" fmla="*/ 4889464 w 10368472"/>
                  <a:gd name="connsiteY156" fmla="*/ 98314 h 222980"/>
                  <a:gd name="connsiteX157" fmla="*/ 4885863 w 10368472"/>
                  <a:gd name="connsiteY157" fmla="*/ 95073 h 222980"/>
                  <a:gd name="connsiteX158" fmla="*/ 4886916 w 10368472"/>
                  <a:gd name="connsiteY158" fmla="*/ 94482 h 222980"/>
                  <a:gd name="connsiteX159" fmla="*/ 4890843 w 10368472"/>
                  <a:gd name="connsiteY159" fmla="*/ 74710 h 222980"/>
                  <a:gd name="connsiteX160" fmla="*/ 4880431 w 10368472"/>
                  <a:gd name="connsiteY160" fmla="*/ 84735 h 222980"/>
                  <a:gd name="connsiteX161" fmla="*/ 4881337 w 10368472"/>
                  <a:gd name="connsiteY161" fmla="*/ 77882 h 222980"/>
                  <a:gd name="connsiteX162" fmla="*/ 4894891 w 10368472"/>
                  <a:gd name="connsiteY162" fmla="*/ 69384 h 222980"/>
                  <a:gd name="connsiteX163" fmla="*/ 4894891 w 10368472"/>
                  <a:gd name="connsiteY163" fmla="*/ 93050 h 222980"/>
                  <a:gd name="connsiteX164" fmla="*/ 4970718 w 10368472"/>
                  <a:gd name="connsiteY164" fmla="*/ 44994 h 222980"/>
                  <a:gd name="connsiteX165" fmla="*/ 4993177 w 10368472"/>
                  <a:gd name="connsiteY165" fmla="*/ 28573 h 222980"/>
                  <a:gd name="connsiteX166" fmla="*/ 4999172 w 10368472"/>
                  <a:gd name="connsiteY166" fmla="*/ 27944 h 222980"/>
                  <a:gd name="connsiteX167" fmla="*/ 4999867 w 10368472"/>
                  <a:gd name="connsiteY167" fmla="*/ 26457 h 222980"/>
                  <a:gd name="connsiteX168" fmla="*/ 5019017 w 10368472"/>
                  <a:gd name="connsiteY168" fmla="*/ 8046 h 222980"/>
                  <a:gd name="connsiteX169" fmla="*/ 5054448 w 10368472"/>
                  <a:gd name="connsiteY169" fmla="*/ 46 h 222980"/>
                  <a:gd name="connsiteX170" fmla="*/ 10303985 w 10368472"/>
                  <a:gd name="connsiteY170" fmla="*/ 0 h 222980"/>
                  <a:gd name="connsiteX171" fmla="*/ 10348834 w 10368472"/>
                  <a:gd name="connsiteY171" fmla="*/ 39022 h 222980"/>
                  <a:gd name="connsiteX172" fmla="*/ 10348834 w 10368472"/>
                  <a:gd name="connsiteY172" fmla="*/ 75382 h 222980"/>
                  <a:gd name="connsiteX173" fmla="*/ 10368472 w 10368472"/>
                  <a:gd name="connsiteY173" fmla="*/ 102242 h 222980"/>
                  <a:gd name="connsiteX174" fmla="*/ 10368472 w 10368472"/>
                  <a:gd name="connsiteY174" fmla="*/ 120739 h 222980"/>
                  <a:gd name="connsiteX175" fmla="*/ 10348834 w 10368472"/>
                  <a:gd name="connsiteY175" fmla="*/ 147091 h 222980"/>
                  <a:gd name="connsiteX176" fmla="*/ 10348834 w 10368472"/>
                  <a:gd name="connsiteY176" fmla="*/ 184466 h 222980"/>
                  <a:gd name="connsiteX177" fmla="*/ 10303985 w 10368472"/>
                  <a:gd name="connsiteY177" fmla="*/ 222980 h 222980"/>
                  <a:gd name="connsiteX178" fmla="*/ 10303985 w 10368472"/>
                  <a:gd name="connsiteY178" fmla="*/ 203469 h 222980"/>
                  <a:gd name="connsiteX179" fmla="*/ 10319632 w 10368472"/>
                  <a:gd name="connsiteY179" fmla="*/ 197388 h 222980"/>
                  <a:gd name="connsiteX180" fmla="*/ 10324256 w 10368472"/>
                  <a:gd name="connsiteY180" fmla="*/ 178131 h 222980"/>
                  <a:gd name="connsiteX181" fmla="*/ 10324256 w 10368472"/>
                  <a:gd name="connsiteY181" fmla="*/ 142784 h 222980"/>
                  <a:gd name="connsiteX182" fmla="*/ 10349215 w 10368472"/>
                  <a:gd name="connsiteY182" fmla="*/ 111490 h 222980"/>
                  <a:gd name="connsiteX183" fmla="*/ 10349215 w 10368472"/>
                  <a:gd name="connsiteY183" fmla="*/ 111110 h 222980"/>
                  <a:gd name="connsiteX184" fmla="*/ 10324256 w 10368472"/>
                  <a:gd name="connsiteY184" fmla="*/ 79563 h 222980"/>
                  <a:gd name="connsiteX185" fmla="*/ 10324256 w 10368472"/>
                  <a:gd name="connsiteY185" fmla="*/ 43836 h 222980"/>
                  <a:gd name="connsiteX186" fmla="*/ 10303985 w 10368472"/>
                  <a:gd name="connsiteY186" fmla="*/ 19638 h 222980"/>
                  <a:gd name="connsiteX187" fmla="*/ 10286501 w 10368472"/>
                  <a:gd name="connsiteY187" fmla="*/ 0 h 222980"/>
                  <a:gd name="connsiteX188" fmla="*/ 10286501 w 10368472"/>
                  <a:gd name="connsiteY188" fmla="*/ 19638 h 222980"/>
                  <a:gd name="connsiteX189" fmla="*/ 10266357 w 10368472"/>
                  <a:gd name="connsiteY189" fmla="*/ 43836 h 222980"/>
                  <a:gd name="connsiteX190" fmla="*/ 10266357 w 10368472"/>
                  <a:gd name="connsiteY190" fmla="*/ 79563 h 222980"/>
                  <a:gd name="connsiteX191" fmla="*/ 10241145 w 10368472"/>
                  <a:gd name="connsiteY191" fmla="*/ 111110 h 222980"/>
                  <a:gd name="connsiteX192" fmla="*/ 10241145 w 10368472"/>
                  <a:gd name="connsiteY192" fmla="*/ 111490 h 222980"/>
                  <a:gd name="connsiteX193" fmla="*/ 10266357 w 10368472"/>
                  <a:gd name="connsiteY193" fmla="*/ 142784 h 222980"/>
                  <a:gd name="connsiteX194" fmla="*/ 10266357 w 10368472"/>
                  <a:gd name="connsiteY194" fmla="*/ 178131 h 222980"/>
                  <a:gd name="connsiteX195" fmla="*/ 10270855 w 10368472"/>
                  <a:gd name="connsiteY195" fmla="*/ 197451 h 222980"/>
                  <a:gd name="connsiteX196" fmla="*/ 10286501 w 10368472"/>
                  <a:gd name="connsiteY196" fmla="*/ 203469 h 222980"/>
                  <a:gd name="connsiteX197" fmla="*/ 10286501 w 10368472"/>
                  <a:gd name="connsiteY197" fmla="*/ 222980 h 222980"/>
                  <a:gd name="connsiteX198" fmla="*/ 10241398 w 10368472"/>
                  <a:gd name="connsiteY198" fmla="*/ 184466 h 222980"/>
                  <a:gd name="connsiteX199" fmla="*/ 10241398 w 10368472"/>
                  <a:gd name="connsiteY199" fmla="*/ 147091 h 222980"/>
                  <a:gd name="connsiteX200" fmla="*/ 10221634 w 10368472"/>
                  <a:gd name="connsiteY200" fmla="*/ 120739 h 222980"/>
                  <a:gd name="connsiteX201" fmla="*/ 10221634 w 10368472"/>
                  <a:gd name="connsiteY201" fmla="*/ 102242 h 222980"/>
                  <a:gd name="connsiteX202" fmla="*/ 10241398 w 10368472"/>
                  <a:gd name="connsiteY202" fmla="*/ 75382 h 222980"/>
                  <a:gd name="connsiteX203" fmla="*/ 10241398 w 10368472"/>
                  <a:gd name="connsiteY203" fmla="*/ 39022 h 222980"/>
                  <a:gd name="connsiteX204" fmla="*/ 10286501 w 10368472"/>
                  <a:gd name="connsiteY204" fmla="*/ 0 h 222980"/>
                  <a:gd name="connsiteX205" fmla="*/ 6138404 w 10368472"/>
                  <a:gd name="connsiteY205" fmla="*/ 0 h 222980"/>
                  <a:gd name="connsiteX206" fmla="*/ 6183254 w 10368472"/>
                  <a:gd name="connsiteY206" fmla="*/ 39022 h 222980"/>
                  <a:gd name="connsiteX207" fmla="*/ 6183254 w 10368472"/>
                  <a:gd name="connsiteY207" fmla="*/ 75382 h 222980"/>
                  <a:gd name="connsiteX208" fmla="*/ 6202891 w 10368472"/>
                  <a:gd name="connsiteY208" fmla="*/ 102242 h 222980"/>
                  <a:gd name="connsiteX209" fmla="*/ 6202891 w 10368472"/>
                  <a:gd name="connsiteY209" fmla="*/ 120739 h 222980"/>
                  <a:gd name="connsiteX210" fmla="*/ 6183254 w 10368472"/>
                  <a:gd name="connsiteY210" fmla="*/ 147091 h 222980"/>
                  <a:gd name="connsiteX211" fmla="*/ 6183254 w 10368472"/>
                  <a:gd name="connsiteY211" fmla="*/ 184466 h 222980"/>
                  <a:gd name="connsiteX212" fmla="*/ 6138404 w 10368472"/>
                  <a:gd name="connsiteY212" fmla="*/ 222980 h 222980"/>
                  <a:gd name="connsiteX213" fmla="*/ 6138404 w 10368472"/>
                  <a:gd name="connsiteY213" fmla="*/ 203469 h 222980"/>
                  <a:gd name="connsiteX214" fmla="*/ 6154051 w 10368472"/>
                  <a:gd name="connsiteY214" fmla="*/ 197388 h 222980"/>
                  <a:gd name="connsiteX215" fmla="*/ 6158675 w 10368472"/>
                  <a:gd name="connsiteY215" fmla="*/ 178131 h 222980"/>
                  <a:gd name="connsiteX216" fmla="*/ 6158675 w 10368472"/>
                  <a:gd name="connsiteY216" fmla="*/ 142784 h 222980"/>
                  <a:gd name="connsiteX217" fmla="*/ 6183634 w 10368472"/>
                  <a:gd name="connsiteY217" fmla="*/ 111490 h 222980"/>
                  <a:gd name="connsiteX218" fmla="*/ 6183634 w 10368472"/>
                  <a:gd name="connsiteY218" fmla="*/ 111110 h 222980"/>
                  <a:gd name="connsiteX219" fmla="*/ 6158675 w 10368472"/>
                  <a:gd name="connsiteY219" fmla="*/ 79563 h 222980"/>
                  <a:gd name="connsiteX220" fmla="*/ 6158675 w 10368472"/>
                  <a:gd name="connsiteY220" fmla="*/ 43836 h 222980"/>
                  <a:gd name="connsiteX221" fmla="*/ 6138404 w 10368472"/>
                  <a:gd name="connsiteY221" fmla="*/ 19638 h 222980"/>
                  <a:gd name="connsiteX222" fmla="*/ 6120920 w 10368472"/>
                  <a:gd name="connsiteY222" fmla="*/ 0 h 222980"/>
                  <a:gd name="connsiteX223" fmla="*/ 6120920 w 10368472"/>
                  <a:gd name="connsiteY223" fmla="*/ 19638 h 222980"/>
                  <a:gd name="connsiteX224" fmla="*/ 6100776 w 10368472"/>
                  <a:gd name="connsiteY224" fmla="*/ 43836 h 222980"/>
                  <a:gd name="connsiteX225" fmla="*/ 6100776 w 10368472"/>
                  <a:gd name="connsiteY225" fmla="*/ 79563 h 222980"/>
                  <a:gd name="connsiteX226" fmla="*/ 6075564 w 10368472"/>
                  <a:gd name="connsiteY226" fmla="*/ 111110 h 222980"/>
                  <a:gd name="connsiteX227" fmla="*/ 6075564 w 10368472"/>
                  <a:gd name="connsiteY227" fmla="*/ 111490 h 222980"/>
                  <a:gd name="connsiteX228" fmla="*/ 6100776 w 10368472"/>
                  <a:gd name="connsiteY228" fmla="*/ 142784 h 222980"/>
                  <a:gd name="connsiteX229" fmla="*/ 6100776 w 10368472"/>
                  <a:gd name="connsiteY229" fmla="*/ 178131 h 222980"/>
                  <a:gd name="connsiteX230" fmla="*/ 6105274 w 10368472"/>
                  <a:gd name="connsiteY230" fmla="*/ 197451 h 222980"/>
                  <a:gd name="connsiteX231" fmla="*/ 6120920 w 10368472"/>
                  <a:gd name="connsiteY231" fmla="*/ 203469 h 222980"/>
                  <a:gd name="connsiteX232" fmla="*/ 6120920 w 10368472"/>
                  <a:gd name="connsiteY232" fmla="*/ 222980 h 222980"/>
                  <a:gd name="connsiteX233" fmla="*/ 6075818 w 10368472"/>
                  <a:gd name="connsiteY233" fmla="*/ 184466 h 222980"/>
                  <a:gd name="connsiteX234" fmla="*/ 6075818 w 10368472"/>
                  <a:gd name="connsiteY234" fmla="*/ 147091 h 222980"/>
                  <a:gd name="connsiteX235" fmla="*/ 6056053 w 10368472"/>
                  <a:gd name="connsiteY235" fmla="*/ 120739 h 222980"/>
                  <a:gd name="connsiteX236" fmla="*/ 6056053 w 10368472"/>
                  <a:gd name="connsiteY236" fmla="*/ 102242 h 222980"/>
                  <a:gd name="connsiteX237" fmla="*/ 6075818 w 10368472"/>
                  <a:gd name="connsiteY237" fmla="*/ 75382 h 222980"/>
                  <a:gd name="connsiteX238" fmla="*/ 6075818 w 10368472"/>
                  <a:gd name="connsiteY238" fmla="*/ 39022 h 222980"/>
                  <a:gd name="connsiteX239" fmla="*/ 6120920 w 10368472"/>
                  <a:gd name="connsiteY239" fmla="*/ 0 h 222980"/>
                  <a:gd name="connsiteX240" fmla="*/ 82352 w 10368472"/>
                  <a:gd name="connsiteY240" fmla="*/ 0 h 222980"/>
                  <a:gd name="connsiteX241" fmla="*/ 127201 w 10368472"/>
                  <a:gd name="connsiteY241" fmla="*/ 39022 h 222980"/>
                  <a:gd name="connsiteX242" fmla="*/ 127201 w 10368472"/>
                  <a:gd name="connsiteY242" fmla="*/ 75382 h 222980"/>
                  <a:gd name="connsiteX243" fmla="*/ 146838 w 10368472"/>
                  <a:gd name="connsiteY243" fmla="*/ 102242 h 222980"/>
                  <a:gd name="connsiteX244" fmla="*/ 146838 w 10368472"/>
                  <a:gd name="connsiteY244" fmla="*/ 120739 h 222980"/>
                  <a:gd name="connsiteX245" fmla="*/ 127201 w 10368472"/>
                  <a:gd name="connsiteY245" fmla="*/ 147091 h 222980"/>
                  <a:gd name="connsiteX246" fmla="*/ 127201 w 10368472"/>
                  <a:gd name="connsiteY246" fmla="*/ 184466 h 222980"/>
                  <a:gd name="connsiteX247" fmla="*/ 82352 w 10368472"/>
                  <a:gd name="connsiteY247" fmla="*/ 222980 h 222980"/>
                  <a:gd name="connsiteX248" fmla="*/ 82352 w 10368472"/>
                  <a:gd name="connsiteY248" fmla="*/ 203469 h 222980"/>
                  <a:gd name="connsiteX249" fmla="*/ 97998 w 10368472"/>
                  <a:gd name="connsiteY249" fmla="*/ 197388 h 222980"/>
                  <a:gd name="connsiteX250" fmla="*/ 102622 w 10368472"/>
                  <a:gd name="connsiteY250" fmla="*/ 178131 h 222980"/>
                  <a:gd name="connsiteX251" fmla="*/ 102622 w 10368472"/>
                  <a:gd name="connsiteY251" fmla="*/ 142784 h 222980"/>
                  <a:gd name="connsiteX252" fmla="*/ 127581 w 10368472"/>
                  <a:gd name="connsiteY252" fmla="*/ 111490 h 222980"/>
                  <a:gd name="connsiteX253" fmla="*/ 127581 w 10368472"/>
                  <a:gd name="connsiteY253" fmla="*/ 111110 h 222980"/>
                  <a:gd name="connsiteX254" fmla="*/ 102622 w 10368472"/>
                  <a:gd name="connsiteY254" fmla="*/ 79563 h 222980"/>
                  <a:gd name="connsiteX255" fmla="*/ 102622 w 10368472"/>
                  <a:gd name="connsiteY255" fmla="*/ 43836 h 222980"/>
                  <a:gd name="connsiteX256" fmla="*/ 82352 w 10368472"/>
                  <a:gd name="connsiteY256" fmla="*/ 19638 h 222980"/>
                  <a:gd name="connsiteX257" fmla="*/ 64867 w 10368472"/>
                  <a:gd name="connsiteY257" fmla="*/ 0 h 222980"/>
                  <a:gd name="connsiteX258" fmla="*/ 64867 w 10368472"/>
                  <a:gd name="connsiteY258" fmla="*/ 19638 h 222980"/>
                  <a:gd name="connsiteX259" fmla="*/ 44723 w 10368472"/>
                  <a:gd name="connsiteY259" fmla="*/ 43836 h 222980"/>
                  <a:gd name="connsiteX260" fmla="*/ 44723 w 10368472"/>
                  <a:gd name="connsiteY260" fmla="*/ 79563 h 222980"/>
                  <a:gd name="connsiteX261" fmla="*/ 19511 w 10368472"/>
                  <a:gd name="connsiteY261" fmla="*/ 111110 h 222980"/>
                  <a:gd name="connsiteX262" fmla="*/ 19511 w 10368472"/>
                  <a:gd name="connsiteY262" fmla="*/ 111490 h 222980"/>
                  <a:gd name="connsiteX263" fmla="*/ 44723 w 10368472"/>
                  <a:gd name="connsiteY263" fmla="*/ 142784 h 222980"/>
                  <a:gd name="connsiteX264" fmla="*/ 44723 w 10368472"/>
                  <a:gd name="connsiteY264" fmla="*/ 178131 h 222980"/>
                  <a:gd name="connsiteX265" fmla="*/ 49221 w 10368472"/>
                  <a:gd name="connsiteY265" fmla="*/ 197451 h 222980"/>
                  <a:gd name="connsiteX266" fmla="*/ 64867 w 10368472"/>
                  <a:gd name="connsiteY266" fmla="*/ 203469 h 222980"/>
                  <a:gd name="connsiteX267" fmla="*/ 64867 w 10368472"/>
                  <a:gd name="connsiteY267" fmla="*/ 222980 h 222980"/>
                  <a:gd name="connsiteX268" fmla="*/ 19765 w 10368472"/>
                  <a:gd name="connsiteY268" fmla="*/ 184466 h 222980"/>
                  <a:gd name="connsiteX269" fmla="*/ 19765 w 10368472"/>
                  <a:gd name="connsiteY269" fmla="*/ 147091 h 222980"/>
                  <a:gd name="connsiteX270" fmla="*/ 0 w 10368472"/>
                  <a:gd name="connsiteY270" fmla="*/ 120739 h 222980"/>
                  <a:gd name="connsiteX271" fmla="*/ 0 w 10368472"/>
                  <a:gd name="connsiteY271" fmla="*/ 102242 h 222980"/>
                  <a:gd name="connsiteX272" fmla="*/ 19765 w 10368472"/>
                  <a:gd name="connsiteY272" fmla="*/ 75382 h 222980"/>
                  <a:gd name="connsiteX273" fmla="*/ 19765 w 10368472"/>
                  <a:gd name="connsiteY273" fmla="*/ 39022 h 222980"/>
                  <a:gd name="connsiteX274" fmla="*/ 64867 w 10368472"/>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0368472" h="222980">
                    <a:moveTo>
                      <a:pt x="5056840" y="169438"/>
                    </a:moveTo>
                    <a:cubicBezTo>
                      <a:pt x="5052321" y="187337"/>
                      <a:pt x="5047177" y="198636"/>
                      <a:pt x="5033649" y="208685"/>
                    </a:cubicBezTo>
                    <a:cubicBezTo>
                      <a:pt x="5032281" y="216029"/>
                      <a:pt x="5044590" y="212105"/>
                      <a:pt x="5050061" y="212075"/>
                    </a:cubicBezTo>
                    <a:cubicBezTo>
                      <a:pt x="5055532" y="212045"/>
                      <a:pt x="5065017" y="213517"/>
                      <a:pt x="5066473" y="208507"/>
                    </a:cubicBezTo>
                    <a:cubicBezTo>
                      <a:pt x="5067455" y="205058"/>
                      <a:pt x="5065046" y="202412"/>
                      <a:pt x="5063530" y="199052"/>
                    </a:cubicBezTo>
                    <a:cubicBezTo>
                      <a:pt x="5062757" y="195365"/>
                      <a:pt x="5065626" y="190786"/>
                      <a:pt x="5064511" y="185851"/>
                    </a:cubicBezTo>
                    <a:cubicBezTo>
                      <a:pt x="5063396" y="180915"/>
                      <a:pt x="5060111" y="173125"/>
                      <a:pt x="5056840" y="169438"/>
                    </a:cubicBezTo>
                    <a:close/>
                    <a:moveTo>
                      <a:pt x="4896819" y="153026"/>
                    </a:moveTo>
                    <a:cubicBezTo>
                      <a:pt x="4892002" y="158527"/>
                      <a:pt x="4883172" y="169022"/>
                      <a:pt x="4883172" y="173274"/>
                    </a:cubicBezTo>
                    <a:cubicBezTo>
                      <a:pt x="4883439" y="178566"/>
                      <a:pt x="4897622" y="194206"/>
                      <a:pt x="4904668" y="194860"/>
                    </a:cubicBezTo>
                    <a:cubicBezTo>
                      <a:pt x="4910496" y="195008"/>
                      <a:pt x="4911061" y="191946"/>
                      <a:pt x="4913588" y="187635"/>
                    </a:cubicBezTo>
                    <a:cubicBezTo>
                      <a:pt x="4905501" y="176188"/>
                      <a:pt x="4902141" y="170360"/>
                      <a:pt x="4896819" y="153026"/>
                    </a:cubicBezTo>
                    <a:close/>
                    <a:moveTo>
                      <a:pt x="4880431" y="84735"/>
                    </a:moveTo>
                    <a:lnTo>
                      <a:pt x="4880230" y="86252"/>
                    </a:lnTo>
                    <a:lnTo>
                      <a:pt x="4880164" y="84992"/>
                    </a:lnTo>
                    <a:close/>
                    <a:moveTo>
                      <a:pt x="5082351" y="57540"/>
                    </a:moveTo>
                    <a:cubicBezTo>
                      <a:pt x="5082313" y="57711"/>
                      <a:pt x="5079455" y="58774"/>
                      <a:pt x="5078359" y="60394"/>
                    </a:cubicBezTo>
                    <a:cubicBezTo>
                      <a:pt x="5082896" y="61906"/>
                      <a:pt x="5084490" y="63329"/>
                      <a:pt x="5085281" y="68765"/>
                    </a:cubicBezTo>
                    <a:cubicBezTo>
                      <a:pt x="5085495" y="68725"/>
                      <a:pt x="5086989" y="67519"/>
                      <a:pt x="5092162" y="67039"/>
                    </a:cubicBezTo>
                    <a:cubicBezTo>
                      <a:pt x="5080418" y="71737"/>
                      <a:pt x="5074471" y="76792"/>
                      <a:pt x="5065938" y="86217"/>
                    </a:cubicBezTo>
                    <a:cubicBezTo>
                      <a:pt x="5068637" y="80910"/>
                      <a:pt x="5070936" y="78660"/>
                      <a:pt x="5070955" y="78594"/>
                    </a:cubicBezTo>
                    <a:cubicBezTo>
                      <a:pt x="5066488" y="77077"/>
                      <a:pt x="5065232" y="76719"/>
                      <a:pt x="5063173" y="71633"/>
                    </a:cubicBezTo>
                    <a:cubicBezTo>
                      <a:pt x="5062902" y="71782"/>
                      <a:pt x="5062452" y="71551"/>
                      <a:pt x="5058356" y="75692"/>
                    </a:cubicBezTo>
                    <a:cubicBezTo>
                      <a:pt x="5065552" y="61539"/>
                      <a:pt x="5072301" y="60632"/>
                      <a:pt x="5082351" y="57540"/>
                    </a:cubicBezTo>
                    <a:close/>
                    <a:moveTo>
                      <a:pt x="5055782" y="41128"/>
                    </a:moveTo>
                    <a:cubicBezTo>
                      <a:pt x="5056482" y="41073"/>
                      <a:pt x="5057241" y="41093"/>
                      <a:pt x="5058066" y="41165"/>
                    </a:cubicBezTo>
                    <a:cubicBezTo>
                      <a:pt x="5060267" y="41358"/>
                      <a:pt x="5062935" y="41923"/>
                      <a:pt x="5066206" y="42421"/>
                    </a:cubicBezTo>
                    <a:cubicBezTo>
                      <a:pt x="5055086" y="44175"/>
                      <a:pt x="5051994" y="50389"/>
                      <a:pt x="5047296" y="61331"/>
                    </a:cubicBezTo>
                    <a:cubicBezTo>
                      <a:pt x="5048857" y="45604"/>
                      <a:pt x="5050879" y="41517"/>
                      <a:pt x="5055782" y="41128"/>
                    </a:cubicBezTo>
                    <a:close/>
                    <a:moveTo>
                      <a:pt x="5158385" y="19051"/>
                    </a:moveTo>
                    <a:cubicBezTo>
                      <a:pt x="5159983" y="21107"/>
                      <a:pt x="5155122" y="28848"/>
                      <a:pt x="5150188" y="32972"/>
                    </a:cubicBezTo>
                    <a:cubicBezTo>
                      <a:pt x="5145253" y="37096"/>
                      <a:pt x="5137983" y="36673"/>
                      <a:pt x="5138012" y="34963"/>
                    </a:cubicBezTo>
                    <a:cubicBezTo>
                      <a:pt x="5138040" y="33254"/>
                      <a:pt x="5145757" y="30987"/>
                      <a:pt x="5149153" y="28334"/>
                    </a:cubicBezTo>
                    <a:cubicBezTo>
                      <a:pt x="5152548" y="25682"/>
                      <a:pt x="5157256" y="18065"/>
                      <a:pt x="5158385" y="19051"/>
                    </a:cubicBezTo>
                    <a:close/>
                    <a:moveTo>
                      <a:pt x="5054448" y="46"/>
                    </a:moveTo>
                    <a:cubicBezTo>
                      <a:pt x="5056387" y="121"/>
                      <a:pt x="5058344" y="288"/>
                      <a:pt x="5060311" y="560"/>
                    </a:cubicBezTo>
                    <a:cubicBezTo>
                      <a:pt x="5076048" y="2733"/>
                      <a:pt x="5096293" y="19235"/>
                      <a:pt x="5103296" y="29780"/>
                    </a:cubicBezTo>
                    <a:cubicBezTo>
                      <a:pt x="5112715" y="32356"/>
                      <a:pt x="5118712" y="46000"/>
                      <a:pt x="5121167" y="50790"/>
                    </a:cubicBezTo>
                    <a:cubicBezTo>
                      <a:pt x="5123622" y="55579"/>
                      <a:pt x="5120764" y="58316"/>
                      <a:pt x="5118027" y="58517"/>
                    </a:cubicBezTo>
                    <a:cubicBezTo>
                      <a:pt x="5117987" y="59101"/>
                      <a:pt x="5126469" y="65882"/>
                      <a:pt x="5131053" y="68554"/>
                    </a:cubicBezTo>
                    <a:cubicBezTo>
                      <a:pt x="5134600" y="53134"/>
                      <a:pt x="5129453" y="42785"/>
                      <a:pt x="5129377" y="31471"/>
                    </a:cubicBezTo>
                    <a:cubicBezTo>
                      <a:pt x="5134771" y="22052"/>
                      <a:pt x="5139198" y="25433"/>
                      <a:pt x="5144591" y="21811"/>
                    </a:cubicBezTo>
                    <a:cubicBezTo>
                      <a:pt x="5147811" y="18108"/>
                      <a:pt x="5150790" y="10300"/>
                      <a:pt x="5156424" y="10703"/>
                    </a:cubicBezTo>
                    <a:cubicBezTo>
                      <a:pt x="5166245" y="11105"/>
                      <a:pt x="5178722" y="29378"/>
                      <a:pt x="5179124" y="72765"/>
                    </a:cubicBezTo>
                    <a:cubicBezTo>
                      <a:pt x="5179366" y="107218"/>
                      <a:pt x="5165601" y="130320"/>
                      <a:pt x="5141693" y="140624"/>
                    </a:cubicBezTo>
                    <a:cubicBezTo>
                      <a:pt x="5129468" y="143884"/>
                      <a:pt x="5118974" y="143680"/>
                      <a:pt x="5109882" y="141337"/>
                    </a:cubicBezTo>
                    <a:lnTo>
                      <a:pt x="5105902" y="139951"/>
                    </a:lnTo>
                    <a:lnTo>
                      <a:pt x="5105425" y="142212"/>
                    </a:lnTo>
                    <a:cubicBezTo>
                      <a:pt x="5100573" y="160826"/>
                      <a:pt x="5086930" y="162257"/>
                      <a:pt x="5080838" y="162116"/>
                    </a:cubicBezTo>
                    <a:cubicBezTo>
                      <a:pt x="5073875" y="161955"/>
                      <a:pt x="5063571" y="155515"/>
                      <a:pt x="5059345" y="152457"/>
                    </a:cubicBezTo>
                    <a:cubicBezTo>
                      <a:pt x="5059224" y="157125"/>
                      <a:pt x="5060311" y="158776"/>
                      <a:pt x="5058379" y="165014"/>
                    </a:cubicBezTo>
                    <a:cubicBezTo>
                      <a:pt x="5063450" y="168355"/>
                      <a:pt x="5066509" y="180268"/>
                      <a:pt x="5068039" y="185540"/>
                    </a:cubicBezTo>
                    <a:cubicBezTo>
                      <a:pt x="5069568" y="190813"/>
                      <a:pt x="5067677" y="192020"/>
                      <a:pt x="5067556" y="196649"/>
                    </a:cubicBezTo>
                    <a:cubicBezTo>
                      <a:pt x="5067435" y="201278"/>
                      <a:pt x="5072265" y="204980"/>
                      <a:pt x="5069729" y="210414"/>
                    </a:cubicBezTo>
                    <a:cubicBezTo>
                      <a:pt x="5067194" y="215847"/>
                      <a:pt x="5060593" y="216129"/>
                      <a:pt x="5053791" y="216210"/>
                    </a:cubicBezTo>
                    <a:cubicBezTo>
                      <a:pt x="5046989" y="216290"/>
                      <a:pt x="5031775" y="220959"/>
                      <a:pt x="5028917" y="210897"/>
                    </a:cubicBezTo>
                    <a:cubicBezTo>
                      <a:pt x="5028560" y="209639"/>
                      <a:pt x="5028310" y="208140"/>
                      <a:pt x="5028158" y="206443"/>
                    </a:cubicBezTo>
                    <a:cubicBezTo>
                      <a:pt x="5028145" y="205994"/>
                      <a:pt x="5028132" y="205546"/>
                      <a:pt x="5028118" y="205098"/>
                    </a:cubicBezTo>
                    <a:lnTo>
                      <a:pt x="5024379" y="208642"/>
                    </a:lnTo>
                    <a:cubicBezTo>
                      <a:pt x="5015831" y="216689"/>
                      <a:pt x="5008124" y="223273"/>
                      <a:pt x="5000905" y="222971"/>
                    </a:cubicBezTo>
                    <a:cubicBezTo>
                      <a:pt x="4988870" y="220556"/>
                      <a:pt x="4979573" y="201398"/>
                      <a:pt x="4977480" y="194717"/>
                    </a:cubicBezTo>
                    <a:cubicBezTo>
                      <a:pt x="4975387" y="188036"/>
                      <a:pt x="4982189" y="186788"/>
                      <a:pt x="4988347" y="182884"/>
                    </a:cubicBezTo>
                    <a:cubicBezTo>
                      <a:pt x="4982189" y="186466"/>
                      <a:pt x="4965526" y="183528"/>
                      <a:pt x="4963474" y="180469"/>
                    </a:cubicBezTo>
                    <a:cubicBezTo>
                      <a:pt x="4964077" y="186828"/>
                      <a:pt x="4963715" y="187754"/>
                      <a:pt x="4962508" y="191336"/>
                    </a:cubicBezTo>
                    <a:cubicBezTo>
                      <a:pt x="4961300" y="194918"/>
                      <a:pt x="4958121" y="197011"/>
                      <a:pt x="4956229" y="201962"/>
                    </a:cubicBezTo>
                    <a:cubicBezTo>
                      <a:pt x="4954337" y="206912"/>
                      <a:pt x="4958684" y="219268"/>
                      <a:pt x="4951158" y="221039"/>
                    </a:cubicBezTo>
                    <a:cubicBezTo>
                      <a:pt x="4943631" y="222810"/>
                      <a:pt x="4920247" y="222126"/>
                      <a:pt x="4911070" y="212587"/>
                    </a:cubicBezTo>
                    <a:cubicBezTo>
                      <a:pt x="4907207" y="207878"/>
                      <a:pt x="4913485" y="200593"/>
                      <a:pt x="4912036" y="198581"/>
                    </a:cubicBezTo>
                    <a:cubicBezTo>
                      <a:pt x="4910588" y="196568"/>
                      <a:pt x="4908173" y="204497"/>
                      <a:pt x="4902377" y="200513"/>
                    </a:cubicBezTo>
                    <a:cubicBezTo>
                      <a:pt x="4896581" y="196528"/>
                      <a:pt x="4878912" y="183407"/>
                      <a:pt x="4877262" y="174673"/>
                    </a:cubicBezTo>
                    <a:cubicBezTo>
                      <a:pt x="4875612" y="165940"/>
                      <a:pt x="4885674" y="156763"/>
                      <a:pt x="4892476" y="148110"/>
                    </a:cubicBezTo>
                    <a:cubicBezTo>
                      <a:pt x="4890826" y="138732"/>
                      <a:pt x="4890141" y="132453"/>
                      <a:pt x="4893925" y="121546"/>
                    </a:cubicBezTo>
                    <a:cubicBezTo>
                      <a:pt x="4888853" y="118447"/>
                      <a:pt x="4877825" y="114060"/>
                      <a:pt x="4878469" y="99570"/>
                    </a:cubicBezTo>
                    <a:lnTo>
                      <a:pt x="4880230" y="86252"/>
                    </a:lnTo>
                    <a:lnTo>
                      <a:pt x="4880689" y="94972"/>
                    </a:lnTo>
                    <a:lnTo>
                      <a:pt x="4881512" y="95368"/>
                    </a:lnTo>
                    <a:lnTo>
                      <a:pt x="4881635" y="96542"/>
                    </a:lnTo>
                    <a:cubicBezTo>
                      <a:pt x="4882659" y="104921"/>
                      <a:pt x="4885402" y="114203"/>
                      <a:pt x="4901190" y="110389"/>
                    </a:cubicBezTo>
                    <a:cubicBezTo>
                      <a:pt x="4894400" y="146422"/>
                      <a:pt x="4909736" y="164288"/>
                      <a:pt x="4919413" y="181019"/>
                    </a:cubicBezTo>
                    <a:lnTo>
                      <a:pt x="4920375" y="182869"/>
                    </a:lnTo>
                    <a:lnTo>
                      <a:pt x="4920341" y="183736"/>
                    </a:lnTo>
                    <a:cubicBezTo>
                      <a:pt x="4920050" y="188844"/>
                      <a:pt x="4919319" y="192384"/>
                      <a:pt x="4918940" y="197179"/>
                    </a:cubicBezTo>
                    <a:cubicBezTo>
                      <a:pt x="4917840" y="200955"/>
                      <a:pt x="4915134" y="200539"/>
                      <a:pt x="4915640" y="208507"/>
                    </a:cubicBezTo>
                    <a:cubicBezTo>
                      <a:pt x="4915967" y="213472"/>
                      <a:pt x="4945105" y="221470"/>
                      <a:pt x="4949803" y="215108"/>
                    </a:cubicBezTo>
                    <a:cubicBezTo>
                      <a:pt x="4951170" y="212907"/>
                      <a:pt x="4950576" y="207853"/>
                      <a:pt x="4950962" y="204225"/>
                    </a:cubicBezTo>
                    <a:cubicBezTo>
                      <a:pt x="4951557" y="200182"/>
                      <a:pt x="4956790" y="195781"/>
                      <a:pt x="4957563" y="190043"/>
                    </a:cubicBezTo>
                    <a:cubicBezTo>
                      <a:pt x="4958068" y="185479"/>
                      <a:pt x="4958016" y="180313"/>
                      <a:pt x="4957842" y="174935"/>
                    </a:cubicBezTo>
                    <a:lnTo>
                      <a:pt x="4957634" y="169256"/>
                    </a:lnTo>
                    <a:lnTo>
                      <a:pt x="4959222" y="171106"/>
                    </a:lnTo>
                    <a:cubicBezTo>
                      <a:pt x="4969495" y="181583"/>
                      <a:pt x="4991283" y="185111"/>
                      <a:pt x="4998594" y="168903"/>
                    </a:cubicBezTo>
                    <a:cubicBezTo>
                      <a:pt x="4998683" y="174106"/>
                      <a:pt x="5000378" y="176098"/>
                      <a:pt x="4999486" y="182640"/>
                    </a:cubicBezTo>
                    <a:cubicBezTo>
                      <a:pt x="4996929" y="186772"/>
                      <a:pt x="4985541" y="187694"/>
                      <a:pt x="4982449" y="195306"/>
                    </a:cubicBezTo>
                    <a:cubicBezTo>
                      <a:pt x="4981527" y="198487"/>
                      <a:pt x="4993629" y="217546"/>
                      <a:pt x="5001359" y="218229"/>
                    </a:cubicBezTo>
                    <a:cubicBezTo>
                      <a:pt x="5006978" y="218883"/>
                      <a:pt x="5017415" y="207853"/>
                      <a:pt x="5036414" y="190489"/>
                    </a:cubicBezTo>
                    <a:cubicBezTo>
                      <a:pt x="5039355" y="187801"/>
                      <a:pt x="5050477" y="166703"/>
                      <a:pt x="5055502" y="148655"/>
                    </a:cubicBezTo>
                    <a:cubicBezTo>
                      <a:pt x="5050380" y="146083"/>
                      <a:pt x="5042958" y="139955"/>
                      <a:pt x="5038639" y="130392"/>
                    </a:cubicBezTo>
                    <a:lnTo>
                      <a:pt x="5038445" y="129884"/>
                    </a:lnTo>
                    <a:lnTo>
                      <a:pt x="5041063" y="131532"/>
                    </a:lnTo>
                    <a:cubicBezTo>
                      <a:pt x="5047653" y="135922"/>
                      <a:pt x="5054343" y="140739"/>
                      <a:pt x="5060230" y="142144"/>
                    </a:cubicBezTo>
                    <a:cubicBezTo>
                      <a:pt x="5064571" y="147139"/>
                      <a:pt x="5069625" y="155078"/>
                      <a:pt x="5081548" y="156594"/>
                    </a:cubicBezTo>
                    <a:cubicBezTo>
                      <a:pt x="5091716" y="158318"/>
                      <a:pt x="5098941" y="148715"/>
                      <a:pt x="5102509" y="138219"/>
                    </a:cubicBezTo>
                    <a:lnTo>
                      <a:pt x="5099209" y="137952"/>
                    </a:lnTo>
                    <a:cubicBezTo>
                      <a:pt x="5084045" y="163373"/>
                      <a:pt x="5068019" y="140189"/>
                      <a:pt x="5071416" y="115804"/>
                    </a:cubicBezTo>
                    <a:lnTo>
                      <a:pt x="5072341" y="111028"/>
                    </a:lnTo>
                    <a:lnTo>
                      <a:pt x="5074093" y="112938"/>
                    </a:lnTo>
                    <a:cubicBezTo>
                      <a:pt x="5104365" y="143789"/>
                      <a:pt x="5130835" y="139278"/>
                      <a:pt x="5145860" y="131083"/>
                    </a:cubicBezTo>
                    <a:cubicBezTo>
                      <a:pt x="5187009" y="105721"/>
                      <a:pt x="5174953" y="18193"/>
                      <a:pt x="5157723" y="13967"/>
                    </a:cubicBezTo>
                    <a:cubicBezTo>
                      <a:pt x="5153783" y="13001"/>
                      <a:pt x="5151033" y="23154"/>
                      <a:pt x="5148446" y="24671"/>
                    </a:cubicBezTo>
                    <a:cubicBezTo>
                      <a:pt x="5140508" y="28863"/>
                      <a:pt x="5137029" y="28238"/>
                      <a:pt x="5134888" y="31539"/>
                    </a:cubicBezTo>
                    <a:cubicBezTo>
                      <a:pt x="5130651" y="37727"/>
                      <a:pt x="5146249" y="73549"/>
                      <a:pt x="5126411" y="92334"/>
                    </a:cubicBezTo>
                    <a:lnTo>
                      <a:pt x="5124931" y="93502"/>
                    </a:lnTo>
                    <a:lnTo>
                      <a:pt x="5125242" y="92901"/>
                    </a:lnTo>
                    <a:cubicBezTo>
                      <a:pt x="5129001" y="85637"/>
                      <a:pt x="5132948" y="77320"/>
                      <a:pt x="5128466" y="73819"/>
                    </a:cubicBezTo>
                    <a:cubicBezTo>
                      <a:pt x="5123203" y="69626"/>
                      <a:pt x="5119903" y="72837"/>
                      <a:pt x="5115889" y="76227"/>
                    </a:cubicBezTo>
                    <a:cubicBezTo>
                      <a:pt x="5118476" y="73283"/>
                      <a:pt x="5121598" y="72748"/>
                      <a:pt x="5117227" y="65791"/>
                    </a:cubicBezTo>
                    <a:cubicBezTo>
                      <a:pt x="5113748" y="63442"/>
                      <a:pt x="5111875" y="64037"/>
                      <a:pt x="5105453" y="65701"/>
                    </a:cubicBezTo>
                    <a:cubicBezTo>
                      <a:pt x="5109526" y="62669"/>
                      <a:pt x="5110834" y="63828"/>
                      <a:pt x="5108842" y="57941"/>
                    </a:cubicBezTo>
                    <a:cubicBezTo>
                      <a:pt x="5106122" y="54284"/>
                      <a:pt x="5104756" y="54591"/>
                      <a:pt x="5102035" y="54797"/>
                    </a:cubicBezTo>
                    <a:lnTo>
                      <a:pt x="5100149" y="54810"/>
                    </a:lnTo>
                    <a:lnTo>
                      <a:pt x="5101700" y="54253"/>
                    </a:lnTo>
                    <a:cubicBezTo>
                      <a:pt x="5102570" y="53960"/>
                      <a:pt x="5103357" y="53723"/>
                      <a:pt x="5104026" y="53571"/>
                    </a:cubicBezTo>
                    <a:cubicBezTo>
                      <a:pt x="5109378" y="52352"/>
                      <a:pt x="5115235" y="54031"/>
                      <a:pt x="5115265" y="50984"/>
                    </a:cubicBezTo>
                    <a:cubicBezTo>
                      <a:pt x="5115919" y="47654"/>
                      <a:pt x="5107564" y="37277"/>
                      <a:pt x="5103847" y="36445"/>
                    </a:cubicBezTo>
                    <a:cubicBezTo>
                      <a:pt x="5101863" y="35820"/>
                      <a:pt x="5096667" y="35296"/>
                      <a:pt x="5091948" y="34985"/>
                    </a:cubicBezTo>
                    <a:lnTo>
                      <a:pt x="5090849" y="34927"/>
                    </a:lnTo>
                    <a:lnTo>
                      <a:pt x="5090858" y="34903"/>
                    </a:lnTo>
                    <a:cubicBezTo>
                      <a:pt x="5091978" y="33356"/>
                      <a:pt x="5095708" y="32788"/>
                      <a:pt x="5098585" y="32520"/>
                    </a:cubicBezTo>
                    <a:cubicBezTo>
                      <a:pt x="5086513" y="16583"/>
                      <a:pt x="5070249" y="6355"/>
                      <a:pt x="5056216" y="6564"/>
                    </a:cubicBezTo>
                    <a:cubicBezTo>
                      <a:pt x="5039298" y="7069"/>
                      <a:pt x="5018098" y="11410"/>
                      <a:pt x="5006086" y="30023"/>
                    </a:cubicBezTo>
                    <a:cubicBezTo>
                      <a:pt x="5012226" y="29956"/>
                      <a:pt x="5016794" y="29984"/>
                      <a:pt x="5020223" y="30347"/>
                    </a:cubicBezTo>
                    <a:lnTo>
                      <a:pt x="5020796" y="30430"/>
                    </a:lnTo>
                    <a:lnTo>
                      <a:pt x="5018402" y="31081"/>
                    </a:lnTo>
                    <a:cubicBezTo>
                      <a:pt x="5005682" y="34141"/>
                      <a:pt x="4996821" y="33684"/>
                      <a:pt x="4993969" y="36163"/>
                    </a:cubicBezTo>
                    <a:cubicBezTo>
                      <a:pt x="4988007" y="40335"/>
                      <a:pt x="4949398" y="75904"/>
                      <a:pt x="4947806" y="96042"/>
                    </a:cubicBezTo>
                    <a:cubicBezTo>
                      <a:pt x="4951895" y="106732"/>
                      <a:pt x="4952664" y="99178"/>
                      <a:pt x="4961693" y="118006"/>
                    </a:cubicBezTo>
                    <a:lnTo>
                      <a:pt x="4976102" y="101580"/>
                    </a:lnTo>
                    <a:lnTo>
                      <a:pt x="4959244" y="136449"/>
                    </a:lnTo>
                    <a:cubicBezTo>
                      <a:pt x="4963448" y="142588"/>
                      <a:pt x="4966313" y="145872"/>
                      <a:pt x="4975066" y="145767"/>
                    </a:cubicBezTo>
                    <a:cubicBezTo>
                      <a:pt x="4984414" y="144527"/>
                      <a:pt x="4993048" y="136865"/>
                      <a:pt x="5002038" y="132414"/>
                    </a:cubicBezTo>
                    <a:cubicBezTo>
                      <a:pt x="5010924" y="128716"/>
                      <a:pt x="5013565" y="131262"/>
                      <a:pt x="5019329" y="130685"/>
                    </a:cubicBezTo>
                    <a:cubicBezTo>
                      <a:pt x="5031474" y="97744"/>
                      <a:pt x="5012399" y="97895"/>
                      <a:pt x="5025525" y="62099"/>
                    </a:cubicBezTo>
                    <a:cubicBezTo>
                      <a:pt x="5020859" y="91013"/>
                      <a:pt x="5039385" y="91027"/>
                      <a:pt x="5026245" y="139475"/>
                    </a:cubicBezTo>
                    <a:lnTo>
                      <a:pt x="5024152" y="139132"/>
                    </a:lnTo>
                    <a:lnTo>
                      <a:pt x="5021501" y="138454"/>
                    </a:lnTo>
                    <a:lnTo>
                      <a:pt x="5018785" y="138030"/>
                    </a:lnTo>
                    <a:lnTo>
                      <a:pt x="5018024" y="137854"/>
                    </a:lnTo>
                    <a:cubicBezTo>
                      <a:pt x="5015969" y="137449"/>
                      <a:pt x="5013807" y="137231"/>
                      <a:pt x="5011299" y="137626"/>
                    </a:cubicBezTo>
                    <a:lnTo>
                      <a:pt x="5010320" y="137854"/>
                    </a:lnTo>
                    <a:lnTo>
                      <a:pt x="5009728" y="137906"/>
                    </a:lnTo>
                    <a:cubicBezTo>
                      <a:pt x="4996615" y="139947"/>
                      <a:pt x="4991792" y="151510"/>
                      <a:pt x="4970764" y="153740"/>
                    </a:cubicBezTo>
                    <a:cubicBezTo>
                      <a:pt x="4964494" y="152517"/>
                      <a:pt x="4954468" y="143304"/>
                      <a:pt x="4948574" y="136140"/>
                    </a:cubicBezTo>
                    <a:lnTo>
                      <a:pt x="4948119" y="135551"/>
                    </a:lnTo>
                    <a:lnTo>
                      <a:pt x="4949830" y="132692"/>
                    </a:lnTo>
                    <a:cubicBezTo>
                      <a:pt x="4951657" y="129846"/>
                      <a:pt x="4953657" y="126936"/>
                      <a:pt x="4955868" y="123948"/>
                    </a:cubicBezTo>
                    <a:cubicBezTo>
                      <a:pt x="4952003" y="113571"/>
                      <a:pt x="4941804" y="109973"/>
                      <a:pt x="4938920" y="97099"/>
                    </a:cubicBezTo>
                    <a:cubicBezTo>
                      <a:pt x="4943588" y="83779"/>
                      <a:pt x="4945491" y="75097"/>
                      <a:pt x="4968980" y="51251"/>
                    </a:cubicBezTo>
                    <a:cubicBezTo>
                      <a:pt x="4906542" y="60201"/>
                      <a:pt x="4906727" y="110467"/>
                      <a:pt x="4889464" y="98314"/>
                    </a:cubicBezTo>
                    <a:lnTo>
                      <a:pt x="4885863" y="95073"/>
                    </a:lnTo>
                    <a:lnTo>
                      <a:pt x="4886916" y="94482"/>
                    </a:lnTo>
                    <a:cubicBezTo>
                      <a:pt x="4893279" y="90196"/>
                      <a:pt x="4885744" y="84024"/>
                      <a:pt x="4890843" y="74710"/>
                    </a:cubicBezTo>
                    <a:lnTo>
                      <a:pt x="4880431" y="84735"/>
                    </a:lnTo>
                    <a:lnTo>
                      <a:pt x="4881337" y="77882"/>
                    </a:lnTo>
                    <a:cubicBezTo>
                      <a:pt x="4886398" y="72846"/>
                      <a:pt x="4893241" y="70008"/>
                      <a:pt x="4894891" y="69384"/>
                    </a:cubicBezTo>
                    <a:cubicBezTo>
                      <a:pt x="4891791" y="78843"/>
                      <a:pt x="4898553" y="85443"/>
                      <a:pt x="4894891" y="93050"/>
                    </a:cubicBezTo>
                    <a:cubicBezTo>
                      <a:pt x="4930108" y="48254"/>
                      <a:pt x="4954418" y="45396"/>
                      <a:pt x="4970718" y="44994"/>
                    </a:cubicBezTo>
                    <a:cubicBezTo>
                      <a:pt x="4983397" y="33724"/>
                      <a:pt x="4984483" y="30786"/>
                      <a:pt x="4993177" y="28573"/>
                    </a:cubicBezTo>
                    <a:lnTo>
                      <a:pt x="4999172" y="27944"/>
                    </a:lnTo>
                    <a:lnTo>
                      <a:pt x="4999867" y="26457"/>
                    </a:lnTo>
                    <a:cubicBezTo>
                      <a:pt x="5005203" y="15860"/>
                      <a:pt x="5009860" y="12554"/>
                      <a:pt x="5019017" y="8046"/>
                    </a:cubicBezTo>
                    <a:cubicBezTo>
                      <a:pt x="5028173" y="3538"/>
                      <a:pt x="5040873" y="-477"/>
                      <a:pt x="5054448" y="46"/>
                    </a:cubicBezTo>
                    <a:close/>
                    <a:moveTo>
                      <a:pt x="10303985" y="0"/>
                    </a:moveTo>
                    <a:cubicBezTo>
                      <a:pt x="10333885" y="338"/>
                      <a:pt x="10348834" y="13345"/>
                      <a:pt x="10348834" y="39022"/>
                    </a:cubicBezTo>
                    <a:lnTo>
                      <a:pt x="10348834" y="75382"/>
                    </a:lnTo>
                    <a:cubicBezTo>
                      <a:pt x="10348834" y="92444"/>
                      <a:pt x="10355380" y="101397"/>
                      <a:pt x="10368472" y="102242"/>
                    </a:cubicBezTo>
                    <a:lnTo>
                      <a:pt x="10368472" y="120739"/>
                    </a:lnTo>
                    <a:cubicBezTo>
                      <a:pt x="10355380" y="121583"/>
                      <a:pt x="10348834" y="130367"/>
                      <a:pt x="10348834" y="147091"/>
                    </a:cubicBezTo>
                    <a:lnTo>
                      <a:pt x="10348834" y="184466"/>
                    </a:lnTo>
                    <a:cubicBezTo>
                      <a:pt x="10348834" y="209804"/>
                      <a:pt x="10333885" y="222642"/>
                      <a:pt x="10303985" y="222980"/>
                    </a:cubicBezTo>
                    <a:lnTo>
                      <a:pt x="10303985" y="203469"/>
                    </a:lnTo>
                    <a:cubicBezTo>
                      <a:pt x="10311333" y="203300"/>
                      <a:pt x="10316549" y="201274"/>
                      <a:pt x="10319632" y="197388"/>
                    </a:cubicBezTo>
                    <a:cubicBezTo>
                      <a:pt x="10322714" y="193503"/>
                      <a:pt x="10324256" y="187084"/>
                      <a:pt x="10324256" y="178131"/>
                    </a:cubicBezTo>
                    <a:lnTo>
                      <a:pt x="10324256" y="142784"/>
                    </a:lnTo>
                    <a:cubicBezTo>
                      <a:pt x="10324256" y="125638"/>
                      <a:pt x="10332576" y="115207"/>
                      <a:pt x="10349215" y="111490"/>
                    </a:cubicBezTo>
                    <a:lnTo>
                      <a:pt x="10349215" y="111110"/>
                    </a:lnTo>
                    <a:cubicBezTo>
                      <a:pt x="10332576" y="107140"/>
                      <a:pt x="10324256" y="96625"/>
                      <a:pt x="10324256" y="79563"/>
                    </a:cubicBezTo>
                    <a:lnTo>
                      <a:pt x="10324256" y="43836"/>
                    </a:lnTo>
                    <a:cubicBezTo>
                      <a:pt x="10324256" y="28041"/>
                      <a:pt x="10317499" y="19975"/>
                      <a:pt x="10303985" y="19638"/>
                    </a:cubicBezTo>
                    <a:close/>
                    <a:moveTo>
                      <a:pt x="10286501" y="0"/>
                    </a:moveTo>
                    <a:lnTo>
                      <a:pt x="10286501" y="19638"/>
                    </a:lnTo>
                    <a:cubicBezTo>
                      <a:pt x="10273072" y="19975"/>
                      <a:pt x="10266357" y="28041"/>
                      <a:pt x="10266357" y="43836"/>
                    </a:cubicBezTo>
                    <a:lnTo>
                      <a:pt x="10266357" y="79563"/>
                    </a:lnTo>
                    <a:cubicBezTo>
                      <a:pt x="10266357" y="96625"/>
                      <a:pt x="10257953" y="107140"/>
                      <a:pt x="10241145" y="111110"/>
                    </a:cubicBezTo>
                    <a:lnTo>
                      <a:pt x="10241145" y="111490"/>
                    </a:lnTo>
                    <a:cubicBezTo>
                      <a:pt x="10257953" y="115207"/>
                      <a:pt x="10266357" y="125638"/>
                      <a:pt x="10266357" y="142784"/>
                    </a:cubicBezTo>
                    <a:lnTo>
                      <a:pt x="10266357" y="178131"/>
                    </a:lnTo>
                    <a:cubicBezTo>
                      <a:pt x="10266357" y="187168"/>
                      <a:pt x="10267856" y="193608"/>
                      <a:pt x="10270855" y="197451"/>
                    </a:cubicBezTo>
                    <a:cubicBezTo>
                      <a:pt x="10273853" y="201294"/>
                      <a:pt x="10279068" y="203300"/>
                      <a:pt x="10286501" y="203469"/>
                    </a:cubicBezTo>
                    <a:lnTo>
                      <a:pt x="10286501" y="222980"/>
                    </a:lnTo>
                    <a:cubicBezTo>
                      <a:pt x="10256432" y="222642"/>
                      <a:pt x="10241398" y="209804"/>
                      <a:pt x="10241398" y="184466"/>
                    </a:cubicBezTo>
                    <a:lnTo>
                      <a:pt x="10241398" y="147091"/>
                    </a:lnTo>
                    <a:cubicBezTo>
                      <a:pt x="10241398" y="130367"/>
                      <a:pt x="10234810" y="121583"/>
                      <a:pt x="10221634" y="120739"/>
                    </a:cubicBezTo>
                    <a:lnTo>
                      <a:pt x="10221634" y="102242"/>
                    </a:lnTo>
                    <a:cubicBezTo>
                      <a:pt x="10234810" y="101397"/>
                      <a:pt x="10241398" y="92444"/>
                      <a:pt x="10241398" y="75382"/>
                    </a:cubicBezTo>
                    <a:lnTo>
                      <a:pt x="10241398" y="39022"/>
                    </a:lnTo>
                    <a:cubicBezTo>
                      <a:pt x="10241398" y="13345"/>
                      <a:pt x="10256432" y="338"/>
                      <a:pt x="10286501" y="0"/>
                    </a:cubicBezTo>
                    <a:close/>
                    <a:moveTo>
                      <a:pt x="6138404" y="0"/>
                    </a:moveTo>
                    <a:cubicBezTo>
                      <a:pt x="6168304" y="338"/>
                      <a:pt x="6183254" y="13345"/>
                      <a:pt x="6183254" y="39022"/>
                    </a:cubicBezTo>
                    <a:lnTo>
                      <a:pt x="6183254" y="75382"/>
                    </a:lnTo>
                    <a:cubicBezTo>
                      <a:pt x="6183254" y="92444"/>
                      <a:pt x="6189800" y="101397"/>
                      <a:pt x="6202891" y="102242"/>
                    </a:cubicBezTo>
                    <a:lnTo>
                      <a:pt x="6202891" y="120739"/>
                    </a:lnTo>
                    <a:cubicBezTo>
                      <a:pt x="6189800" y="121583"/>
                      <a:pt x="6183254" y="130367"/>
                      <a:pt x="6183254" y="147091"/>
                    </a:cubicBezTo>
                    <a:lnTo>
                      <a:pt x="6183254" y="184466"/>
                    </a:lnTo>
                    <a:cubicBezTo>
                      <a:pt x="6183254" y="209804"/>
                      <a:pt x="6168304" y="222642"/>
                      <a:pt x="6138404" y="222980"/>
                    </a:cubicBezTo>
                    <a:lnTo>
                      <a:pt x="6138404" y="203469"/>
                    </a:lnTo>
                    <a:cubicBezTo>
                      <a:pt x="6145753" y="203300"/>
                      <a:pt x="6150968" y="201274"/>
                      <a:pt x="6154051" y="197388"/>
                    </a:cubicBezTo>
                    <a:cubicBezTo>
                      <a:pt x="6157134" y="193503"/>
                      <a:pt x="6158675" y="187084"/>
                      <a:pt x="6158675" y="178131"/>
                    </a:cubicBezTo>
                    <a:lnTo>
                      <a:pt x="6158675" y="142784"/>
                    </a:lnTo>
                    <a:cubicBezTo>
                      <a:pt x="6158675" y="125638"/>
                      <a:pt x="6166995" y="115207"/>
                      <a:pt x="6183634" y="111490"/>
                    </a:cubicBezTo>
                    <a:lnTo>
                      <a:pt x="6183634" y="111110"/>
                    </a:lnTo>
                    <a:cubicBezTo>
                      <a:pt x="6166995" y="107140"/>
                      <a:pt x="6158675" y="96625"/>
                      <a:pt x="6158675" y="79563"/>
                    </a:cubicBezTo>
                    <a:lnTo>
                      <a:pt x="6158675" y="43836"/>
                    </a:lnTo>
                    <a:cubicBezTo>
                      <a:pt x="6158675" y="28041"/>
                      <a:pt x="6151918" y="19975"/>
                      <a:pt x="6138404" y="19638"/>
                    </a:cubicBezTo>
                    <a:close/>
                    <a:moveTo>
                      <a:pt x="6120920" y="0"/>
                    </a:moveTo>
                    <a:lnTo>
                      <a:pt x="6120920" y="19638"/>
                    </a:lnTo>
                    <a:cubicBezTo>
                      <a:pt x="6107491" y="19975"/>
                      <a:pt x="6100776" y="28041"/>
                      <a:pt x="6100776" y="43836"/>
                    </a:cubicBezTo>
                    <a:lnTo>
                      <a:pt x="6100776" y="79563"/>
                    </a:lnTo>
                    <a:cubicBezTo>
                      <a:pt x="6100776" y="96625"/>
                      <a:pt x="6092372" y="107140"/>
                      <a:pt x="6075564" y="111110"/>
                    </a:cubicBezTo>
                    <a:lnTo>
                      <a:pt x="6075564" y="111490"/>
                    </a:lnTo>
                    <a:cubicBezTo>
                      <a:pt x="6092372" y="115207"/>
                      <a:pt x="6100776" y="125638"/>
                      <a:pt x="6100776" y="142784"/>
                    </a:cubicBezTo>
                    <a:lnTo>
                      <a:pt x="6100776" y="178131"/>
                    </a:lnTo>
                    <a:cubicBezTo>
                      <a:pt x="6100776" y="187168"/>
                      <a:pt x="6102275" y="193608"/>
                      <a:pt x="6105274" y="197451"/>
                    </a:cubicBezTo>
                    <a:cubicBezTo>
                      <a:pt x="6108272" y="201294"/>
                      <a:pt x="6113488" y="203300"/>
                      <a:pt x="6120920" y="203469"/>
                    </a:cubicBezTo>
                    <a:lnTo>
                      <a:pt x="6120920" y="222980"/>
                    </a:lnTo>
                    <a:cubicBezTo>
                      <a:pt x="6090852" y="222642"/>
                      <a:pt x="6075818" y="209804"/>
                      <a:pt x="6075818" y="184466"/>
                    </a:cubicBezTo>
                    <a:lnTo>
                      <a:pt x="6075818" y="147091"/>
                    </a:lnTo>
                    <a:cubicBezTo>
                      <a:pt x="6075818" y="130367"/>
                      <a:pt x="6069229" y="121583"/>
                      <a:pt x="6056053" y="120739"/>
                    </a:cubicBezTo>
                    <a:lnTo>
                      <a:pt x="6056053" y="102242"/>
                    </a:lnTo>
                    <a:cubicBezTo>
                      <a:pt x="6069229" y="101397"/>
                      <a:pt x="6075818" y="92444"/>
                      <a:pt x="6075818" y="75382"/>
                    </a:cubicBezTo>
                    <a:lnTo>
                      <a:pt x="6075818" y="39022"/>
                    </a:lnTo>
                    <a:cubicBezTo>
                      <a:pt x="6075818" y="13345"/>
                      <a:pt x="6090852" y="338"/>
                      <a:pt x="6120920" y="0"/>
                    </a:cubicBezTo>
                    <a:close/>
                    <a:moveTo>
                      <a:pt x="82352" y="0"/>
                    </a:moveTo>
                    <a:cubicBezTo>
                      <a:pt x="112251" y="338"/>
                      <a:pt x="127201" y="13345"/>
                      <a:pt x="127201" y="39022"/>
                    </a:cubicBezTo>
                    <a:lnTo>
                      <a:pt x="127201" y="75382"/>
                    </a:lnTo>
                    <a:cubicBezTo>
                      <a:pt x="127201" y="92444"/>
                      <a:pt x="133747" y="101397"/>
                      <a:pt x="146838" y="102242"/>
                    </a:cubicBezTo>
                    <a:lnTo>
                      <a:pt x="146838" y="120739"/>
                    </a:lnTo>
                    <a:cubicBezTo>
                      <a:pt x="133747" y="121583"/>
                      <a:pt x="127201" y="130367"/>
                      <a:pt x="127201" y="147091"/>
                    </a:cubicBezTo>
                    <a:lnTo>
                      <a:pt x="127201" y="184466"/>
                    </a:lnTo>
                    <a:cubicBezTo>
                      <a:pt x="127201" y="209804"/>
                      <a:pt x="112251" y="222642"/>
                      <a:pt x="82352" y="222980"/>
                    </a:cubicBezTo>
                    <a:lnTo>
                      <a:pt x="82352" y="203469"/>
                    </a:lnTo>
                    <a:cubicBezTo>
                      <a:pt x="89700" y="203300"/>
                      <a:pt x="94915" y="201274"/>
                      <a:pt x="97998" y="197388"/>
                    </a:cubicBezTo>
                    <a:cubicBezTo>
                      <a:pt x="101081" y="193503"/>
                      <a:pt x="102622" y="187084"/>
                      <a:pt x="102622" y="178131"/>
                    </a:cubicBezTo>
                    <a:lnTo>
                      <a:pt x="102622" y="142784"/>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2"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3" name="Freeform 552"/>
              <p:cNvSpPr/>
              <p:nvPr/>
            </p:nvSpPr>
            <p:spPr>
              <a:xfrm>
                <a:off x="4636354" y="2883011"/>
                <a:ext cx="620380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6"/>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4" name="Freeform 553"/>
              <p:cNvSpPr/>
              <p:nvPr/>
            </p:nvSpPr>
            <p:spPr>
              <a:xfrm>
                <a:off x="615434" y="2883012"/>
                <a:ext cx="11496665" cy="222980"/>
              </a:xfrm>
              <a:custGeom>
                <a:avLst/>
                <a:gdLst>
                  <a:gd name="connsiteX0" fmla="*/ 11481759 w 11496665"/>
                  <a:gd name="connsiteY0" fmla="*/ 0 h 222980"/>
                  <a:gd name="connsiteX1" fmla="*/ 11496665 w 11496665"/>
                  <a:gd name="connsiteY1" fmla="*/ 0 h 222980"/>
                  <a:gd name="connsiteX2" fmla="*/ 11496665 w 11496665"/>
                  <a:gd name="connsiteY2" fmla="*/ 222980 h 222980"/>
                  <a:gd name="connsiteX3" fmla="*/ 11461377 w 11496665"/>
                  <a:gd name="connsiteY3" fmla="*/ 222980 h 222980"/>
                  <a:gd name="connsiteX4" fmla="*/ 11461377 w 11496665"/>
                  <a:gd name="connsiteY4" fmla="*/ 43197 h 222980"/>
                  <a:gd name="connsiteX5" fmla="*/ 11440768 w 11496665"/>
                  <a:gd name="connsiteY5" fmla="*/ 54832 h 222980"/>
                  <a:gd name="connsiteX6" fmla="*/ 11415595 w 11496665"/>
                  <a:gd name="connsiteY6" fmla="*/ 63274 h 222980"/>
                  <a:gd name="connsiteX7" fmla="*/ 11415595 w 11496665"/>
                  <a:gd name="connsiteY7" fmla="*/ 33158 h 222980"/>
                  <a:gd name="connsiteX8" fmla="*/ 11432630 w 11496665"/>
                  <a:gd name="connsiteY8" fmla="*/ 27074 h 222980"/>
                  <a:gd name="connsiteX9" fmla="*/ 11448829 w 11496665"/>
                  <a:gd name="connsiteY9" fmla="*/ 19925 h 222980"/>
                  <a:gd name="connsiteX10" fmla="*/ 11464952 w 11496665"/>
                  <a:gd name="connsiteY10" fmla="*/ 11104 h 222980"/>
                  <a:gd name="connsiteX11" fmla="*/ 11481759 w 11496665"/>
                  <a:gd name="connsiteY11" fmla="*/ 0 h 222980"/>
                  <a:gd name="connsiteX12" fmla="*/ 9856978 w 11496665"/>
                  <a:gd name="connsiteY12" fmla="*/ 0 h 222980"/>
                  <a:gd name="connsiteX13" fmla="*/ 9871884 w 11496665"/>
                  <a:gd name="connsiteY13" fmla="*/ 0 h 222980"/>
                  <a:gd name="connsiteX14" fmla="*/ 9871884 w 11496665"/>
                  <a:gd name="connsiteY14" fmla="*/ 222980 h 222980"/>
                  <a:gd name="connsiteX15" fmla="*/ 9836596 w 11496665"/>
                  <a:gd name="connsiteY15" fmla="*/ 222980 h 222980"/>
                  <a:gd name="connsiteX16" fmla="*/ 9836596 w 11496665"/>
                  <a:gd name="connsiteY16" fmla="*/ 43197 h 222980"/>
                  <a:gd name="connsiteX17" fmla="*/ 9815987 w 11496665"/>
                  <a:gd name="connsiteY17" fmla="*/ 54832 h 222980"/>
                  <a:gd name="connsiteX18" fmla="*/ 9790814 w 11496665"/>
                  <a:gd name="connsiteY18" fmla="*/ 63274 h 222980"/>
                  <a:gd name="connsiteX19" fmla="*/ 9790814 w 11496665"/>
                  <a:gd name="connsiteY19" fmla="*/ 33158 h 222980"/>
                  <a:gd name="connsiteX20" fmla="*/ 9807849 w 11496665"/>
                  <a:gd name="connsiteY20" fmla="*/ 27074 h 222980"/>
                  <a:gd name="connsiteX21" fmla="*/ 9824048 w 11496665"/>
                  <a:gd name="connsiteY21" fmla="*/ 19925 h 222980"/>
                  <a:gd name="connsiteX22" fmla="*/ 9840171 w 11496665"/>
                  <a:gd name="connsiteY22" fmla="*/ 11104 h 222980"/>
                  <a:gd name="connsiteX23" fmla="*/ 9856978 w 11496665"/>
                  <a:gd name="connsiteY23" fmla="*/ 0 h 222980"/>
                  <a:gd name="connsiteX24" fmla="*/ 8979271 w 11496665"/>
                  <a:gd name="connsiteY24" fmla="*/ 0 h 222980"/>
                  <a:gd name="connsiteX25" fmla="*/ 8994177 w 11496665"/>
                  <a:gd name="connsiteY25" fmla="*/ 0 h 222980"/>
                  <a:gd name="connsiteX26" fmla="*/ 8994177 w 11496665"/>
                  <a:gd name="connsiteY26" fmla="*/ 222980 h 222980"/>
                  <a:gd name="connsiteX27" fmla="*/ 8958889 w 11496665"/>
                  <a:gd name="connsiteY27" fmla="*/ 222980 h 222980"/>
                  <a:gd name="connsiteX28" fmla="*/ 8958889 w 11496665"/>
                  <a:gd name="connsiteY28" fmla="*/ 43197 h 222980"/>
                  <a:gd name="connsiteX29" fmla="*/ 8938280 w 11496665"/>
                  <a:gd name="connsiteY29" fmla="*/ 54832 h 222980"/>
                  <a:gd name="connsiteX30" fmla="*/ 8913107 w 11496665"/>
                  <a:gd name="connsiteY30" fmla="*/ 63274 h 222980"/>
                  <a:gd name="connsiteX31" fmla="*/ 8913107 w 11496665"/>
                  <a:gd name="connsiteY31" fmla="*/ 33158 h 222980"/>
                  <a:gd name="connsiteX32" fmla="*/ 8930142 w 11496665"/>
                  <a:gd name="connsiteY32" fmla="*/ 27074 h 222980"/>
                  <a:gd name="connsiteX33" fmla="*/ 8946341 w 11496665"/>
                  <a:gd name="connsiteY33" fmla="*/ 19925 h 222980"/>
                  <a:gd name="connsiteX34" fmla="*/ 8962464 w 11496665"/>
                  <a:gd name="connsiteY34" fmla="*/ 11104 h 222980"/>
                  <a:gd name="connsiteX35" fmla="*/ 8979271 w 11496665"/>
                  <a:gd name="connsiteY35" fmla="*/ 0 h 222980"/>
                  <a:gd name="connsiteX36" fmla="*/ 8106816 w 11496665"/>
                  <a:gd name="connsiteY36" fmla="*/ 0 h 222980"/>
                  <a:gd name="connsiteX37" fmla="*/ 8121722 w 11496665"/>
                  <a:gd name="connsiteY37" fmla="*/ 0 h 222980"/>
                  <a:gd name="connsiteX38" fmla="*/ 8121722 w 11496665"/>
                  <a:gd name="connsiteY38" fmla="*/ 222980 h 222980"/>
                  <a:gd name="connsiteX39" fmla="*/ 8086434 w 11496665"/>
                  <a:gd name="connsiteY39" fmla="*/ 222980 h 222980"/>
                  <a:gd name="connsiteX40" fmla="*/ 8086434 w 11496665"/>
                  <a:gd name="connsiteY40" fmla="*/ 43197 h 222980"/>
                  <a:gd name="connsiteX41" fmla="*/ 8065825 w 11496665"/>
                  <a:gd name="connsiteY41" fmla="*/ 54832 h 222980"/>
                  <a:gd name="connsiteX42" fmla="*/ 8040652 w 11496665"/>
                  <a:gd name="connsiteY42" fmla="*/ 63274 h 222980"/>
                  <a:gd name="connsiteX43" fmla="*/ 8040652 w 11496665"/>
                  <a:gd name="connsiteY43" fmla="*/ 33158 h 222980"/>
                  <a:gd name="connsiteX44" fmla="*/ 8057687 w 11496665"/>
                  <a:gd name="connsiteY44" fmla="*/ 27074 h 222980"/>
                  <a:gd name="connsiteX45" fmla="*/ 8073886 w 11496665"/>
                  <a:gd name="connsiteY45" fmla="*/ 19925 h 222980"/>
                  <a:gd name="connsiteX46" fmla="*/ 8090009 w 11496665"/>
                  <a:gd name="connsiteY46" fmla="*/ 11104 h 222980"/>
                  <a:gd name="connsiteX47" fmla="*/ 8106816 w 11496665"/>
                  <a:gd name="connsiteY47" fmla="*/ 0 h 222980"/>
                  <a:gd name="connsiteX48" fmla="*/ 6117683 w 11496665"/>
                  <a:gd name="connsiteY48" fmla="*/ 0 h 222980"/>
                  <a:gd name="connsiteX49" fmla="*/ 6132590 w 11496665"/>
                  <a:gd name="connsiteY49" fmla="*/ 0 h 222980"/>
                  <a:gd name="connsiteX50" fmla="*/ 6132590 w 11496665"/>
                  <a:gd name="connsiteY50" fmla="*/ 222980 h 222980"/>
                  <a:gd name="connsiteX51" fmla="*/ 6097302 w 11496665"/>
                  <a:gd name="connsiteY51" fmla="*/ 222980 h 222980"/>
                  <a:gd name="connsiteX52" fmla="*/ 6097302 w 11496665"/>
                  <a:gd name="connsiteY52" fmla="*/ 43197 h 222980"/>
                  <a:gd name="connsiteX53" fmla="*/ 6076692 w 11496665"/>
                  <a:gd name="connsiteY53" fmla="*/ 54832 h 222980"/>
                  <a:gd name="connsiteX54" fmla="*/ 6051520 w 11496665"/>
                  <a:gd name="connsiteY54" fmla="*/ 63274 h 222980"/>
                  <a:gd name="connsiteX55" fmla="*/ 6051520 w 11496665"/>
                  <a:gd name="connsiteY55" fmla="*/ 33158 h 222980"/>
                  <a:gd name="connsiteX56" fmla="*/ 6068555 w 11496665"/>
                  <a:gd name="connsiteY56" fmla="*/ 27074 h 222980"/>
                  <a:gd name="connsiteX57" fmla="*/ 6084754 w 11496665"/>
                  <a:gd name="connsiteY57" fmla="*/ 19925 h 222980"/>
                  <a:gd name="connsiteX58" fmla="*/ 6100876 w 11496665"/>
                  <a:gd name="connsiteY58" fmla="*/ 11104 h 222980"/>
                  <a:gd name="connsiteX59" fmla="*/ 6117683 w 11496665"/>
                  <a:gd name="connsiteY59" fmla="*/ 0 h 222980"/>
                  <a:gd name="connsiteX60" fmla="*/ 5425705 w 11496665"/>
                  <a:gd name="connsiteY60" fmla="*/ 0 h 222980"/>
                  <a:gd name="connsiteX61" fmla="*/ 5440612 w 11496665"/>
                  <a:gd name="connsiteY61" fmla="*/ 0 h 222980"/>
                  <a:gd name="connsiteX62" fmla="*/ 5440612 w 11496665"/>
                  <a:gd name="connsiteY62" fmla="*/ 222980 h 222980"/>
                  <a:gd name="connsiteX63" fmla="*/ 5405324 w 11496665"/>
                  <a:gd name="connsiteY63" fmla="*/ 222980 h 222980"/>
                  <a:gd name="connsiteX64" fmla="*/ 5405324 w 11496665"/>
                  <a:gd name="connsiteY64" fmla="*/ 43197 h 222980"/>
                  <a:gd name="connsiteX65" fmla="*/ 5384714 w 11496665"/>
                  <a:gd name="connsiteY65" fmla="*/ 54832 h 222980"/>
                  <a:gd name="connsiteX66" fmla="*/ 5359542 w 11496665"/>
                  <a:gd name="connsiteY66" fmla="*/ 63274 h 222980"/>
                  <a:gd name="connsiteX67" fmla="*/ 5359542 w 11496665"/>
                  <a:gd name="connsiteY67" fmla="*/ 33158 h 222980"/>
                  <a:gd name="connsiteX68" fmla="*/ 5376577 w 11496665"/>
                  <a:gd name="connsiteY68" fmla="*/ 27074 h 222980"/>
                  <a:gd name="connsiteX69" fmla="*/ 5392776 w 11496665"/>
                  <a:gd name="connsiteY69" fmla="*/ 19925 h 222980"/>
                  <a:gd name="connsiteX70" fmla="*/ 5408898 w 11496665"/>
                  <a:gd name="connsiteY70" fmla="*/ 11104 h 222980"/>
                  <a:gd name="connsiteX71" fmla="*/ 5425705 w 11496665"/>
                  <a:gd name="connsiteY71" fmla="*/ 0 h 222980"/>
                  <a:gd name="connsiteX72" fmla="*/ 3800924 w 11496665"/>
                  <a:gd name="connsiteY72" fmla="*/ 0 h 222980"/>
                  <a:gd name="connsiteX73" fmla="*/ 3815831 w 11496665"/>
                  <a:gd name="connsiteY73" fmla="*/ 0 h 222980"/>
                  <a:gd name="connsiteX74" fmla="*/ 3815831 w 11496665"/>
                  <a:gd name="connsiteY74" fmla="*/ 222980 h 222980"/>
                  <a:gd name="connsiteX75" fmla="*/ 3780543 w 11496665"/>
                  <a:gd name="connsiteY75" fmla="*/ 222980 h 222980"/>
                  <a:gd name="connsiteX76" fmla="*/ 3780543 w 11496665"/>
                  <a:gd name="connsiteY76" fmla="*/ 43197 h 222980"/>
                  <a:gd name="connsiteX77" fmla="*/ 3759933 w 11496665"/>
                  <a:gd name="connsiteY77" fmla="*/ 54832 h 222980"/>
                  <a:gd name="connsiteX78" fmla="*/ 3734761 w 11496665"/>
                  <a:gd name="connsiteY78" fmla="*/ 63274 h 222980"/>
                  <a:gd name="connsiteX79" fmla="*/ 3734761 w 11496665"/>
                  <a:gd name="connsiteY79" fmla="*/ 33158 h 222980"/>
                  <a:gd name="connsiteX80" fmla="*/ 3751796 w 11496665"/>
                  <a:gd name="connsiteY80" fmla="*/ 27074 h 222980"/>
                  <a:gd name="connsiteX81" fmla="*/ 3767995 w 11496665"/>
                  <a:gd name="connsiteY81" fmla="*/ 19925 h 222980"/>
                  <a:gd name="connsiteX82" fmla="*/ 3784117 w 11496665"/>
                  <a:gd name="connsiteY82" fmla="*/ 11104 h 222980"/>
                  <a:gd name="connsiteX83" fmla="*/ 3800924 w 11496665"/>
                  <a:gd name="connsiteY83" fmla="*/ 0 h 222980"/>
                  <a:gd name="connsiteX84" fmla="*/ 2923218 w 11496665"/>
                  <a:gd name="connsiteY84" fmla="*/ 0 h 222980"/>
                  <a:gd name="connsiteX85" fmla="*/ 2938125 w 11496665"/>
                  <a:gd name="connsiteY85" fmla="*/ 0 h 222980"/>
                  <a:gd name="connsiteX86" fmla="*/ 2938125 w 11496665"/>
                  <a:gd name="connsiteY86" fmla="*/ 222980 h 222980"/>
                  <a:gd name="connsiteX87" fmla="*/ 2902837 w 11496665"/>
                  <a:gd name="connsiteY87" fmla="*/ 222980 h 222980"/>
                  <a:gd name="connsiteX88" fmla="*/ 2902837 w 11496665"/>
                  <a:gd name="connsiteY88" fmla="*/ 43197 h 222980"/>
                  <a:gd name="connsiteX89" fmla="*/ 2882227 w 11496665"/>
                  <a:gd name="connsiteY89" fmla="*/ 54832 h 222980"/>
                  <a:gd name="connsiteX90" fmla="*/ 2857054 w 11496665"/>
                  <a:gd name="connsiteY90" fmla="*/ 63274 h 222980"/>
                  <a:gd name="connsiteX91" fmla="*/ 2857054 w 11496665"/>
                  <a:gd name="connsiteY91" fmla="*/ 33158 h 222980"/>
                  <a:gd name="connsiteX92" fmla="*/ 2874090 w 11496665"/>
                  <a:gd name="connsiteY92" fmla="*/ 27074 h 222980"/>
                  <a:gd name="connsiteX93" fmla="*/ 2890289 w 11496665"/>
                  <a:gd name="connsiteY93" fmla="*/ 19925 h 222980"/>
                  <a:gd name="connsiteX94" fmla="*/ 2906411 w 11496665"/>
                  <a:gd name="connsiteY94" fmla="*/ 11104 h 222980"/>
                  <a:gd name="connsiteX95" fmla="*/ 2923218 w 11496665"/>
                  <a:gd name="connsiteY95" fmla="*/ 0 h 222980"/>
                  <a:gd name="connsiteX96" fmla="*/ 2050763 w 11496665"/>
                  <a:gd name="connsiteY96" fmla="*/ 0 h 222980"/>
                  <a:gd name="connsiteX97" fmla="*/ 2065669 w 11496665"/>
                  <a:gd name="connsiteY97" fmla="*/ 0 h 222980"/>
                  <a:gd name="connsiteX98" fmla="*/ 2065669 w 11496665"/>
                  <a:gd name="connsiteY98" fmla="*/ 222980 h 222980"/>
                  <a:gd name="connsiteX99" fmla="*/ 2030381 w 11496665"/>
                  <a:gd name="connsiteY99" fmla="*/ 222980 h 222980"/>
                  <a:gd name="connsiteX100" fmla="*/ 2030381 w 11496665"/>
                  <a:gd name="connsiteY100" fmla="*/ 43197 h 222980"/>
                  <a:gd name="connsiteX101" fmla="*/ 2009772 w 11496665"/>
                  <a:gd name="connsiteY101" fmla="*/ 54832 h 222980"/>
                  <a:gd name="connsiteX102" fmla="*/ 1984599 w 11496665"/>
                  <a:gd name="connsiteY102" fmla="*/ 63274 h 222980"/>
                  <a:gd name="connsiteX103" fmla="*/ 1984599 w 11496665"/>
                  <a:gd name="connsiteY103" fmla="*/ 33158 h 222980"/>
                  <a:gd name="connsiteX104" fmla="*/ 2001634 w 11496665"/>
                  <a:gd name="connsiteY104" fmla="*/ 27074 h 222980"/>
                  <a:gd name="connsiteX105" fmla="*/ 2017833 w 11496665"/>
                  <a:gd name="connsiteY105" fmla="*/ 19925 h 222980"/>
                  <a:gd name="connsiteX106" fmla="*/ 2033956 w 11496665"/>
                  <a:gd name="connsiteY106" fmla="*/ 11104 h 222980"/>
                  <a:gd name="connsiteX107" fmla="*/ 2050763 w 11496665"/>
                  <a:gd name="connsiteY107" fmla="*/ 0 h 222980"/>
                  <a:gd name="connsiteX108" fmla="*/ 66164 w 11496665"/>
                  <a:gd name="connsiteY108" fmla="*/ 0 h 222980"/>
                  <a:gd name="connsiteX109" fmla="*/ 81070 w 11496665"/>
                  <a:gd name="connsiteY109" fmla="*/ 0 h 222980"/>
                  <a:gd name="connsiteX110" fmla="*/ 81070 w 11496665"/>
                  <a:gd name="connsiteY110" fmla="*/ 222980 h 222980"/>
                  <a:gd name="connsiteX111" fmla="*/ 45782 w 11496665"/>
                  <a:gd name="connsiteY111" fmla="*/ 222980 h 222980"/>
                  <a:gd name="connsiteX112" fmla="*/ 45782 w 11496665"/>
                  <a:gd name="connsiteY112" fmla="*/ 43197 h 222980"/>
                  <a:gd name="connsiteX113" fmla="*/ 25173 w 11496665"/>
                  <a:gd name="connsiteY113" fmla="*/ 54832 h 222980"/>
                  <a:gd name="connsiteX114" fmla="*/ 0 w 11496665"/>
                  <a:gd name="connsiteY114" fmla="*/ 63274 h 222980"/>
                  <a:gd name="connsiteX115" fmla="*/ 0 w 11496665"/>
                  <a:gd name="connsiteY115" fmla="*/ 33158 h 222980"/>
                  <a:gd name="connsiteX116" fmla="*/ 17035 w 11496665"/>
                  <a:gd name="connsiteY116" fmla="*/ 27074 h 222980"/>
                  <a:gd name="connsiteX117" fmla="*/ 33234 w 11496665"/>
                  <a:gd name="connsiteY117" fmla="*/ 19925 h 222980"/>
                  <a:gd name="connsiteX118" fmla="*/ 49357 w 11496665"/>
                  <a:gd name="connsiteY118" fmla="*/ 11104 h 222980"/>
                  <a:gd name="connsiteX119" fmla="*/ 66164 w 11496665"/>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496665" h="222980">
                    <a:moveTo>
                      <a:pt x="11481759" y="0"/>
                    </a:moveTo>
                    <a:lnTo>
                      <a:pt x="11496665" y="0"/>
                    </a:lnTo>
                    <a:lnTo>
                      <a:pt x="11496665" y="222980"/>
                    </a:lnTo>
                    <a:lnTo>
                      <a:pt x="11461377" y="222980"/>
                    </a:lnTo>
                    <a:lnTo>
                      <a:pt x="11461377" y="43197"/>
                    </a:lnTo>
                    <a:cubicBezTo>
                      <a:pt x="11454989" y="47760"/>
                      <a:pt x="11448119" y="51638"/>
                      <a:pt x="11440768" y="54832"/>
                    </a:cubicBezTo>
                    <a:cubicBezTo>
                      <a:pt x="11433416" y="58027"/>
                      <a:pt x="11425025" y="60840"/>
                      <a:pt x="11415595" y="63274"/>
                    </a:cubicBezTo>
                    <a:lnTo>
                      <a:pt x="11415595" y="33158"/>
                    </a:lnTo>
                    <a:cubicBezTo>
                      <a:pt x="11421476" y="31232"/>
                      <a:pt x="11427155" y="29204"/>
                      <a:pt x="11432630" y="27074"/>
                    </a:cubicBezTo>
                    <a:cubicBezTo>
                      <a:pt x="11438106" y="24945"/>
                      <a:pt x="11443506" y="22562"/>
                      <a:pt x="11448829" y="19925"/>
                    </a:cubicBezTo>
                    <a:cubicBezTo>
                      <a:pt x="11454153" y="17289"/>
                      <a:pt x="11459527" y="14348"/>
                      <a:pt x="11464952" y="11104"/>
                    </a:cubicBezTo>
                    <a:cubicBezTo>
                      <a:pt x="11470377" y="7859"/>
                      <a:pt x="11475979" y="4158"/>
                      <a:pt x="11481759" y="0"/>
                    </a:cubicBezTo>
                    <a:close/>
                    <a:moveTo>
                      <a:pt x="9856978" y="0"/>
                    </a:moveTo>
                    <a:lnTo>
                      <a:pt x="9871884" y="0"/>
                    </a:lnTo>
                    <a:lnTo>
                      <a:pt x="9871884" y="222980"/>
                    </a:lnTo>
                    <a:lnTo>
                      <a:pt x="9836596" y="222980"/>
                    </a:lnTo>
                    <a:lnTo>
                      <a:pt x="9836596" y="43197"/>
                    </a:lnTo>
                    <a:cubicBezTo>
                      <a:pt x="9830208" y="47760"/>
                      <a:pt x="9823338" y="51638"/>
                      <a:pt x="9815987" y="54832"/>
                    </a:cubicBezTo>
                    <a:cubicBezTo>
                      <a:pt x="9808635" y="58027"/>
                      <a:pt x="9800244" y="60840"/>
                      <a:pt x="9790814" y="63274"/>
                    </a:cubicBezTo>
                    <a:lnTo>
                      <a:pt x="9790814" y="33158"/>
                    </a:lnTo>
                    <a:cubicBezTo>
                      <a:pt x="9796695" y="31232"/>
                      <a:pt x="9802374" y="29204"/>
                      <a:pt x="9807849" y="27074"/>
                    </a:cubicBezTo>
                    <a:cubicBezTo>
                      <a:pt x="9813325" y="24945"/>
                      <a:pt x="9818725" y="22562"/>
                      <a:pt x="9824048" y="19925"/>
                    </a:cubicBezTo>
                    <a:cubicBezTo>
                      <a:pt x="9829372" y="17289"/>
                      <a:pt x="9834746" y="14348"/>
                      <a:pt x="9840171" y="11104"/>
                    </a:cubicBezTo>
                    <a:cubicBezTo>
                      <a:pt x="9845596" y="7859"/>
                      <a:pt x="9851198" y="4158"/>
                      <a:pt x="9856978" y="0"/>
                    </a:cubicBezTo>
                    <a:close/>
                    <a:moveTo>
                      <a:pt x="8979271" y="0"/>
                    </a:moveTo>
                    <a:lnTo>
                      <a:pt x="8994177" y="0"/>
                    </a:lnTo>
                    <a:lnTo>
                      <a:pt x="8994177" y="222980"/>
                    </a:lnTo>
                    <a:lnTo>
                      <a:pt x="8958889" y="222980"/>
                    </a:lnTo>
                    <a:lnTo>
                      <a:pt x="8958889" y="43197"/>
                    </a:lnTo>
                    <a:cubicBezTo>
                      <a:pt x="8952501" y="47760"/>
                      <a:pt x="8945631" y="51638"/>
                      <a:pt x="8938280" y="54832"/>
                    </a:cubicBezTo>
                    <a:cubicBezTo>
                      <a:pt x="8930928" y="58027"/>
                      <a:pt x="8922537" y="60840"/>
                      <a:pt x="8913107" y="63274"/>
                    </a:cubicBezTo>
                    <a:lnTo>
                      <a:pt x="8913107" y="33158"/>
                    </a:lnTo>
                    <a:cubicBezTo>
                      <a:pt x="8918988" y="31232"/>
                      <a:pt x="8924667" y="29204"/>
                      <a:pt x="8930142" y="27074"/>
                    </a:cubicBezTo>
                    <a:cubicBezTo>
                      <a:pt x="8935618" y="24945"/>
                      <a:pt x="8941018" y="22562"/>
                      <a:pt x="8946341" y="19925"/>
                    </a:cubicBezTo>
                    <a:cubicBezTo>
                      <a:pt x="8951665" y="17289"/>
                      <a:pt x="8957039" y="14348"/>
                      <a:pt x="8962464" y="11104"/>
                    </a:cubicBezTo>
                    <a:cubicBezTo>
                      <a:pt x="8967889" y="7859"/>
                      <a:pt x="8973491" y="4158"/>
                      <a:pt x="8979271" y="0"/>
                    </a:cubicBezTo>
                    <a:close/>
                    <a:moveTo>
                      <a:pt x="8106816" y="0"/>
                    </a:moveTo>
                    <a:lnTo>
                      <a:pt x="8121722" y="0"/>
                    </a:lnTo>
                    <a:lnTo>
                      <a:pt x="8121722" y="222980"/>
                    </a:lnTo>
                    <a:lnTo>
                      <a:pt x="8086434" y="222980"/>
                    </a:lnTo>
                    <a:lnTo>
                      <a:pt x="8086434" y="43197"/>
                    </a:lnTo>
                    <a:cubicBezTo>
                      <a:pt x="8080046" y="47760"/>
                      <a:pt x="8073176" y="51638"/>
                      <a:pt x="8065825" y="54832"/>
                    </a:cubicBezTo>
                    <a:cubicBezTo>
                      <a:pt x="8058473" y="58027"/>
                      <a:pt x="8050082" y="60840"/>
                      <a:pt x="8040652" y="63274"/>
                    </a:cubicBezTo>
                    <a:lnTo>
                      <a:pt x="8040652" y="33158"/>
                    </a:lnTo>
                    <a:cubicBezTo>
                      <a:pt x="8046533" y="31232"/>
                      <a:pt x="8052212" y="29204"/>
                      <a:pt x="8057687" y="27074"/>
                    </a:cubicBezTo>
                    <a:cubicBezTo>
                      <a:pt x="8063163" y="24945"/>
                      <a:pt x="8068563" y="22562"/>
                      <a:pt x="8073886" y="19925"/>
                    </a:cubicBezTo>
                    <a:cubicBezTo>
                      <a:pt x="8079210" y="17289"/>
                      <a:pt x="8084584" y="14348"/>
                      <a:pt x="8090009" y="11104"/>
                    </a:cubicBezTo>
                    <a:cubicBezTo>
                      <a:pt x="8095434" y="7859"/>
                      <a:pt x="8101036" y="4158"/>
                      <a:pt x="8106816" y="0"/>
                    </a:cubicBezTo>
                    <a:close/>
                    <a:moveTo>
                      <a:pt x="6117683" y="0"/>
                    </a:moveTo>
                    <a:lnTo>
                      <a:pt x="6132590" y="0"/>
                    </a:lnTo>
                    <a:lnTo>
                      <a:pt x="6132590" y="222980"/>
                    </a:lnTo>
                    <a:lnTo>
                      <a:pt x="6097302" y="222980"/>
                    </a:lnTo>
                    <a:lnTo>
                      <a:pt x="6097302" y="43197"/>
                    </a:lnTo>
                    <a:cubicBezTo>
                      <a:pt x="6090914" y="47760"/>
                      <a:pt x="6084044" y="51638"/>
                      <a:pt x="6076692" y="54832"/>
                    </a:cubicBezTo>
                    <a:cubicBezTo>
                      <a:pt x="6069341" y="58027"/>
                      <a:pt x="6060950" y="60840"/>
                      <a:pt x="6051520" y="63274"/>
                    </a:cubicBezTo>
                    <a:lnTo>
                      <a:pt x="6051520" y="33158"/>
                    </a:lnTo>
                    <a:cubicBezTo>
                      <a:pt x="6057401" y="31232"/>
                      <a:pt x="6063079" y="29204"/>
                      <a:pt x="6068555" y="27074"/>
                    </a:cubicBezTo>
                    <a:cubicBezTo>
                      <a:pt x="6074031" y="24945"/>
                      <a:pt x="6079430" y="22562"/>
                      <a:pt x="6084754" y="19925"/>
                    </a:cubicBezTo>
                    <a:cubicBezTo>
                      <a:pt x="6090077" y="17289"/>
                      <a:pt x="6095452" y="14348"/>
                      <a:pt x="6100876" y="11104"/>
                    </a:cubicBezTo>
                    <a:cubicBezTo>
                      <a:pt x="6106302" y="7859"/>
                      <a:pt x="6111904" y="4158"/>
                      <a:pt x="6117683" y="0"/>
                    </a:cubicBezTo>
                    <a:close/>
                    <a:moveTo>
                      <a:pt x="5425705" y="0"/>
                    </a:moveTo>
                    <a:lnTo>
                      <a:pt x="5440612" y="0"/>
                    </a:lnTo>
                    <a:lnTo>
                      <a:pt x="5440612" y="222980"/>
                    </a:lnTo>
                    <a:lnTo>
                      <a:pt x="5405324" y="222980"/>
                    </a:lnTo>
                    <a:lnTo>
                      <a:pt x="5405324" y="43197"/>
                    </a:lnTo>
                    <a:cubicBezTo>
                      <a:pt x="5398936" y="47760"/>
                      <a:pt x="5392066" y="51638"/>
                      <a:pt x="5384714" y="54832"/>
                    </a:cubicBezTo>
                    <a:cubicBezTo>
                      <a:pt x="5377363" y="58027"/>
                      <a:pt x="5368972" y="60840"/>
                      <a:pt x="5359542" y="63274"/>
                    </a:cubicBezTo>
                    <a:lnTo>
                      <a:pt x="5359542" y="33158"/>
                    </a:lnTo>
                    <a:cubicBezTo>
                      <a:pt x="5365423" y="31232"/>
                      <a:pt x="5371101" y="29204"/>
                      <a:pt x="5376577" y="27074"/>
                    </a:cubicBezTo>
                    <a:cubicBezTo>
                      <a:pt x="5382053" y="24945"/>
                      <a:pt x="5387452" y="22562"/>
                      <a:pt x="5392776" y="19925"/>
                    </a:cubicBezTo>
                    <a:cubicBezTo>
                      <a:pt x="5398100" y="17289"/>
                      <a:pt x="5403474" y="14348"/>
                      <a:pt x="5408898" y="11104"/>
                    </a:cubicBezTo>
                    <a:cubicBezTo>
                      <a:pt x="5414324" y="7859"/>
                      <a:pt x="5419926" y="4158"/>
                      <a:pt x="5425705" y="0"/>
                    </a:cubicBezTo>
                    <a:close/>
                    <a:moveTo>
                      <a:pt x="3800924" y="0"/>
                    </a:moveTo>
                    <a:lnTo>
                      <a:pt x="3815831" y="0"/>
                    </a:lnTo>
                    <a:lnTo>
                      <a:pt x="3815831" y="222980"/>
                    </a:lnTo>
                    <a:lnTo>
                      <a:pt x="3780543" y="222980"/>
                    </a:lnTo>
                    <a:lnTo>
                      <a:pt x="3780543" y="43197"/>
                    </a:lnTo>
                    <a:cubicBezTo>
                      <a:pt x="3774155" y="47760"/>
                      <a:pt x="3767285" y="51638"/>
                      <a:pt x="3759933" y="54832"/>
                    </a:cubicBezTo>
                    <a:cubicBezTo>
                      <a:pt x="3752582" y="58027"/>
                      <a:pt x="3744191" y="60840"/>
                      <a:pt x="3734761" y="63274"/>
                    </a:cubicBezTo>
                    <a:lnTo>
                      <a:pt x="3734761" y="33158"/>
                    </a:lnTo>
                    <a:cubicBezTo>
                      <a:pt x="3740642" y="31232"/>
                      <a:pt x="3746320" y="29204"/>
                      <a:pt x="3751796" y="27074"/>
                    </a:cubicBezTo>
                    <a:cubicBezTo>
                      <a:pt x="3757272" y="24945"/>
                      <a:pt x="3762671" y="22562"/>
                      <a:pt x="3767995" y="19925"/>
                    </a:cubicBezTo>
                    <a:cubicBezTo>
                      <a:pt x="3773318" y="17289"/>
                      <a:pt x="3778693" y="14348"/>
                      <a:pt x="3784117" y="11104"/>
                    </a:cubicBezTo>
                    <a:cubicBezTo>
                      <a:pt x="3789543" y="7859"/>
                      <a:pt x="3795145" y="4158"/>
                      <a:pt x="3800924" y="0"/>
                    </a:cubicBezTo>
                    <a:close/>
                    <a:moveTo>
                      <a:pt x="2923218" y="0"/>
                    </a:moveTo>
                    <a:lnTo>
                      <a:pt x="2938125" y="0"/>
                    </a:lnTo>
                    <a:lnTo>
                      <a:pt x="2938125" y="222980"/>
                    </a:lnTo>
                    <a:lnTo>
                      <a:pt x="2902837" y="222980"/>
                    </a:lnTo>
                    <a:lnTo>
                      <a:pt x="2902837" y="43197"/>
                    </a:lnTo>
                    <a:cubicBezTo>
                      <a:pt x="2896448" y="47760"/>
                      <a:pt x="2889579" y="51638"/>
                      <a:pt x="2882227" y="54832"/>
                    </a:cubicBezTo>
                    <a:cubicBezTo>
                      <a:pt x="2874875" y="58027"/>
                      <a:pt x="2866485" y="60840"/>
                      <a:pt x="2857054" y="63274"/>
                    </a:cubicBezTo>
                    <a:lnTo>
                      <a:pt x="2857054" y="33158"/>
                    </a:lnTo>
                    <a:cubicBezTo>
                      <a:pt x="2862935" y="31232"/>
                      <a:pt x="2868614" y="29204"/>
                      <a:pt x="2874090" y="27074"/>
                    </a:cubicBezTo>
                    <a:cubicBezTo>
                      <a:pt x="2879565" y="24945"/>
                      <a:pt x="2884965" y="22562"/>
                      <a:pt x="2890289" y="19925"/>
                    </a:cubicBezTo>
                    <a:cubicBezTo>
                      <a:pt x="2895612" y="17289"/>
                      <a:pt x="2900986" y="14348"/>
                      <a:pt x="2906411" y="11104"/>
                    </a:cubicBezTo>
                    <a:cubicBezTo>
                      <a:pt x="2911836" y="7859"/>
                      <a:pt x="2917438" y="4158"/>
                      <a:pt x="2923218" y="0"/>
                    </a:cubicBezTo>
                    <a:close/>
                    <a:moveTo>
                      <a:pt x="2050763" y="0"/>
                    </a:moveTo>
                    <a:lnTo>
                      <a:pt x="2065669" y="0"/>
                    </a:lnTo>
                    <a:lnTo>
                      <a:pt x="2065669" y="222980"/>
                    </a:lnTo>
                    <a:lnTo>
                      <a:pt x="2030381" y="222980"/>
                    </a:lnTo>
                    <a:lnTo>
                      <a:pt x="2030381" y="43197"/>
                    </a:lnTo>
                    <a:cubicBezTo>
                      <a:pt x="2023994" y="47760"/>
                      <a:pt x="2017123" y="51638"/>
                      <a:pt x="2009772" y="54832"/>
                    </a:cubicBezTo>
                    <a:cubicBezTo>
                      <a:pt x="2002420" y="58027"/>
                      <a:pt x="1994030" y="60840"/>
                      <a:pt x="1984599" y="63274"/>
                    </a:cubicBezTo>
                    <a:lnTo>
                      <a:pt x="1984599" y="33158"/>
                    </a:lnTo>
                    <a:cubicBezTo>
                      <a:pt x="1990480" y="31232"/>
                      <a:pt x="1996159" y="29204"/>
                      <a:pt x="2001634" y="27074"/>
                    </a:cubicBezTo>
                    <a:cubicBezTo>
                      <a:pt x="2007110" y="24945"/>
                      <a:pt x="2012510" y="22562"/>
                      <a:pt x="2017833" y="19925"/>
                    </a:cubicBezTo>
                    <a:cubicBezTo>
                      <a:pt x="2023157" y="17289"/>
                      <a:pt x="2028531" y="14348"/>
                      <a:pt x="2033956" y="11104"/>
                    </a:cubicBezTo>
                    <a:cubicBezTo>
                      <a:pt x="2039381" y="7859"/>
                      <a:pt x="2044983" y="4158"/>
                      <a:pt x="2050763"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5" name="Freeform 554"/>
              <p:cNvSpPr/>
              <p:nvPr/>
            </p:nvSpPr>
            <p:spPr>
              <a:xfrm>
                <a:off x="37549" y="2881001"/>
                <a:ext cx="11930425" cy="224991"/>
              </a:xfrm>
              <a:custGeom>
                <a:avLst/>
                <a:gdLst>
                  <a:gd name="connsiteX0" fmla="*/ 10087086 w 11930425"/>
                  <a:gd name="connsiteY0" fmla="*/ 29845 h 224991"/>
                  <a:gd name="connsiteX1" fmla="*/ 10047816 w 11930425"/>
                  <a:gd name="connsiteY1" fmla="*/ 116359 h 224991"/>
                  <a:gd name="connsiteX2" fmla="*/ 10086334 w 11930425"/>
                  <a:gd name="connsiteY2" fmla="*/ 197306 h 224991"/>
                  <a:gd name="connsiteX3" fmla="*/ 10124249 w 11930425"/>
                  <a:gd name="connsiteY3" fmla="*/ 115005 h 224991"/>
                  <a:gd name="connsiteX4" fmla="*/ 10087086 w 11930425"/>
                  <a:gd name="connsiteY4" fmla="*/ 29845 h 224991"/>
                  <a:gd name="connsiteX5" fmla="*/ 9866163 w 11930425"/>
                  <a:gd name="connsiteY5" fmla="*/ 29845 h 224991"/>
                  <a:gd name="connsiteX6" fmla="*/ 9826893 w 11930425"/>
                  <a:gd name="connsiteY6" fmla="*/ 116359 h 224991"/>
                  <a:gd name="connsiteX7" fmla="*/ 9865411 w 11930425"/>
                  <a:gd name="connsiteY7" fmla="*/ 197306 h 224991"/>
                  <a:gd name="connsiteX8" fmla="*/ 9903326 w 11930425"/>
                  <a:gd name="connsiteY8" fmla="*/ 115005 h 224991"/>
                  <a:gd name="connsiteX9" fmla="*/ 9866163 w 11930425"/>
                  <a:gd name="connsiteY9" fmla="*/ 29845 h 224991"/>
                  <a:gd name="connsiteX10" fmla="*/ 9204502 w 11930425"/>
                  <a:gd name="connsiteY10" fmla="*/ 29845 h 224991"/>
                  <a:gd name="connsiteX11" fmla="*/ 9165232 w 11930425"/>
                  <a:gd name="connsiteY11" fmla="*/ 116359 h 224991"/>
                  <a:gd name="connsiteX12" fmla="*/ 9203750 w 11930425"/>
                  <a:gd name="connsiteY12" fmla="*/ 197306 h 224991"/>
                  <a:gd name="connsiteX13" fmla="*/ 9241665 w 11930425"/>
                  <a:gd name="connsiteY13" fmla="*/ 115005 h 224991"/>
                  <a:gd name="connsiteX14" fmla="*/ 9204502 w 11930425"/>
                  <a:gd name="connsiteY14" fmla="*/ 29845 h 224991"/>
                  <a:gd name="connsiteX15" fmla="*/ 8983579 w 11930425"/>
                  <a:gd name="connsiteY15" fmla="*/ 29845 h 224991"/>
                  <a:gd name="connsiteX16" fmla="*/ 8944309 w 11930425"/>
                  <a:gd name="connsiteY16" fmla="*/ 116359 h 224991"/>
                  <a:gd name="connsiteX17" fmla="*/ 8982827 w 11930425"/>
                  <a:gd name="connsiteY17" fmla="*/ 197306 h 224991"/>
                  <a:gd name="connsiteX18" fmla="*/ 9020742 w 11930425"/>
                  <a:gd name="connsiteY18" fmla="*/ 115005 h 224991"/>
                  <a:gd name="connsiteX19" fmla="*/ 8983579 w 11930425"/>
                  <a:gd name="connsiteY19" fmla="*/ 29845 h 224991"/>
                  <a:gd name="connsiteX20" fmla="*/ 6134117 w 11930425"/>
                  <a:gd name="connsiteY20" fmla="*/ 29845 h 224991"/>
                  <a:gd name="connsiteX21" fmla="*/ 6094847 w 11930425"/>
                  <a:gd name="connsiteY21" fmla="*/ 116359 h 224991"/>
                  <a:gd name="connsiteX22" fmla="*/ 6133365 w 11930425"/>
                  <a:gd name="connsiteY22" fmla="*/ 197306 h 224991"/>
                  <a:gd name="connsiteX23" fmla="*/ 6171280 w 11930425"/>
                  <a:gd name="connsiteY23" fmla="*/ 115005 h 224991"/>
                  <a:gd name="connsiteX24" fmla="*/ 6134117 w 11930425"/>
                  <a:gd name="connsiteY24" fmla="*/ 29845 h 224991"/>
                  <a:gd name="connsiteX25" fmla="*/ 4031033 w 11930425"/>
                  <a:gd name="connsiteY25" fmla="*/ 29845 h 224991"/>
                  <a:gd name="connsiteX26" fmla="*/ 3991763 w 11930425"/>
                  <a:gd name="connsiteY26" fmla="*/ 116359 h 224991"/>
                  <a:gd name="connsiteX27" fmla="*/ 4030281 w 11930425"/>
                  <a:gd name="connsiteY27" fmla="*/ 197306 h 224991"/>
                  <a:gd name="connsiteX28" fmla="*/ 4068196 w 11930425"/>
                  <a:gd name="connsiteY28" fmla="*/ 115005 h 224991"/>
                  <a:gd name="connsiteX29" fmla="*/ 4031033 w 11930425"/>
                  <a:gd name="connsiteY29" fmla="*/ 29845 h 224991"/>
                  <a:gd name="connsiteX30" fmla="*/ 3810110 w 11930425"/>
                  <a:gd name="connsiteY30" fmla="*/ 29845 h 224991"/>
                  <a:gd name="connsiteX31" fmla="*/ 3770840 w 11930425"/>
                  <a:gd name="connsiteY31" fmla="*/ 116359 h 224991"/>
                  <a:gd name="connsiteX32" fmla="*/ 3809357 w 11930425"/>
                  <a:gd name="connsiteY32" fmla="*/ 197306 h 224991"/>
                  <a:gd name="connsiteX33" fmla="*/ 3847273 w 11930425"/>
                  <a:gd name="connsiteY33" fmla="*/ 115005 h 224991"/>
                  <a:gd name="connsiteX34" fmla="*/ 3810110 w 11930425"/>
                  <a:gd name="connsiteY34" fmla="*/ 29845 h 224991"/>
                  <a:gd name="connsiteX35" fmla="*/ 3148450 w 11930425"/>
                  <a:gd name="connsiteY35" fmla="*/ 29845 h 224991"/>
                  <a:gd name="connsiteX36" fmla="*/ 3109180 w 11930425"/>
                  <a:gd name="connsiteY36" fmla="*/ 116359 h 224991"/>
                  <a:gd name="connsiteX37" fmla="*/ 3147697 w 11930425"/>
                  <a:gd name="connsiteY37" fmla="*/ 197306 h 224991"/>
                  <a:gd name="connsiteX38" fmla="*/ 3185613 w 11930425"/>
                  <a:gd name="connsiteY38" fmla="*/ 115005 h 224991"/>
                  <a:gd name="connsiteX39" fmla="*/ 3148450 w 11930425"/>
                  <a:gd name="connsiteY39" fmla="*/ 29845 h 224991"/>
                  <a:gd name="connsiteX40" fmla="*/ 2927527 w 11930425"/>
                  <a:gd name="connsiteY40" fmla="*/ 29845 h 224991"/>
                  <a:gd name="connsiteX41" fmla="*/ 2888257 w 11930425"/>
                  <a:gd name="connsiteY41" fmla="*/ 116359 h 224991"/>
                  <a:gd name="connsiteX42" fmla="*/ 2926774 w 11930425"/>
                  <a:gd name="connsiteY42" fmla="*/ 197306 h 224991"/>
                  <a:gd name="connsiteX43" fmla="*/ 2964690 w 11930425"/>
                  <a:gd name="connsiteY43" fmla="*/ 115005 h 224991"/>
                  <a:gd name="connsiteX44" fmla="*/ 2927527 w 11930425"/>
                  <a:gd name="connsiteY44" fmla="*/ 29845 h 224991"/>
                  <a:gd name="connsiteX45" fmla="*/ 74929 w 11930425"/>
                  <a:gd name="connsiteY45" fmla="*/ 27835 h 224991"/>
                  <a:gd name="connsiteX46" fmla="*/ 35659 w 11930425"/>
                  <a:gd name="connsiteY46" fmla="*/ 114349 h 224991"/>
                  <a:gd name="connsiteX47" fmla="*/ 74177 w 11930425"/>
                  <a:gd name="connsiteY47" fmla="*/ 195296 h 224991"/>
                  <a:gd name="connsiteX48" fmla="*/ 112092 w 11930425"/>
                  <a:gd name="connsiteY48" fmla="*/ 112995 h 224991"/>
                  <a:gd name="connsiteX49" fmla="*/ 74929 w 11930425"/>
                  <a:gd name="connsiteY49" fmla="*/ 27835 h 224991"/>
                  <a:gd name="connsiteX50" fmla="*/ 11915519 w 11930425"/>
                  <a:gd name="connsiteY50" fmla="*/ 2011 h 224991"/>
                  <a:gd name="connsiteX51" fmla="*/ 11930425 w 11930425"/>
                  <a:gd name="connsiteY51" fmla="*/ 2011 h 224991"/>
                  <a:gd name="connsiteX52" fmla="*/ 11930425 w 11930425"/>
                  <a:gd name="connsiteY52" fmla="*/ 224991 h 224991"/>
                  <a:gd name="connsiteX53" fmla="*/ 11895137 w 11930425"/>
                  <a:gd name="connsiteY53" fmla="*/ 224991 h 224991"/>
                  <a:gd name="connsiteX54" fmla="*/ 11895137 w 11930425"/>
                  <a:gd name="connsiteY54" fmla="*/ 45208 h 224991"/>
                  <a:gd name="connsiteX55" fmla="*/ 11874528 w 11930425"/>
                  <a:gd name="connsiteY55" fmla="*/ 56843 h 224991"/>
                  <a:gd name="connsiteX56" fmla="*/ 11849355 w 11930425"/>
                  <a:gd name="connsiteY56" fmla="*/ 65285 h 224991"/>
                  <a:gd name="connsiteX57" fmla="*/ 11849355 w 11930425"/>
                  <a:gd name="connsiteY57" fmla="*/ 35169 h 224991"/>
                  <a:gd name="connsiteX58" fmla="*/ 11866390 w 11930425"/>
                  <a:gd name="connsiteY58" fmla="*/ 29085 h 224991"/>
                  <a:gd name="connsiteX59" fmla="*/ 11882589 w 11930425"/>
                  <a:gd name="connsiteY59" fmla="*/ 21936 h 224991"/>
                  <a:gd name="connsiteX60" fmla="*/ 11898712 w 11930425"/>
                  <a:gd name="connsiteY60" fmla="*/ 13115 h 224991"/>
                  <a:gd name="connsiteX61" fmla="*/ 11915519 w 11930425"/>
                  <a:gd name="connsiteY61" fmla="*/ 2011 h 224991"/>
                  <a:gd name="connsiteX62" fmla="*/ 11532651 w 11930425"/>
                  <a:gd name="connsiteY62" fmla="*/ 2011 h 224991"/>
                  <a:gd name="connsiteX63" fmla="*/ 11547557 w 11930425"/>
                  <a:gd name="connsiteY63" fmla="*/ 2011 h 224991"/>
                  <a:gd name="connsiteX64" fmla="*/ 11547557 w 11930425"/>
                  <a:gd name="connsiteY64" fmla="*/ 224991 h 224991"/>
                  <a:gd name="connsiteX65" fmla="*/ 11512269 w 11930425"/>
                  <a:gd name="connsiteY65" fmla="*/ 224991 h 224991"/>
                  <a:gd name="connsiteX66" fmla="*/ 11512269 w 11930425"/>
                  <a:gd name="connsiteY66" fmla="*/ 45208 h 224991"/>
                  <a:gd name="connsiteX67" fmla="*/ 11491660 w 11930425"/>
                  <a:gd name="connsiteY67" fmla="*/ 56843 h 224991"/>
                  <a:gd name="connsiteX68" fmla="*/ 11466487 w 11930425"/>
                  <a:gd name="connsiteY68" fmla="*/ 65285 h 224991"/>
                  <a:gd name="connsiteX69" fmla="*/ 11466487 w 11930425"/>
                  <a:gd name="connsiteY69" fmla="*/ 35169 h 224991"/>
                  <a:gd name="connsiteX70" fmla="*/ 11483522 w 11930425"/>
                  <a:gd name="connsiteY70" fmla="*/ 29085 h 224991"/>
                  <a:gd name="connsiteX71" fmla="*/ 11499721 w 11930425"/>
                  <a:gd name="connsiteY71" fmla="*/ 21936 h 224991"/>
                  <a:gd name="connsiteX72" fmla="*/ 11515844 w 11930425"/>
                  <a:gd name="connsiteY72" fmla="*/ 13115 h 224991"/>
                  <a:gd name="connsiteX73" fmla="*/ 11532651 w 11930425"/>
                  <a:gd name="connsiteY73" fmla="*/ 2011 h 224991"/>
                  <a:gd name="connsiteX74" fmla="*/ 11388525 w 11930425"/>
                  <a:gd name="connsiteY74" fmla="*/ 2011 h 224991"/>
                  <a:gd name="connsiteX75" fmla="*/ 11403431 w 11930425"/>
                  <a:gd name="connsiteY75" fmla="*/ 2011 h 224991"/>
                  <a:gd name="connsiteX76" fmla="*/ 11403431 w 11930425"/>
                  <a:gd name="connsiteY76" fmla="*/ 224991 h 224991"/>
                  <a:gd name="connsiteX77" fmla="*/ 11368143 w 11930425"/>
                  <a:gd name="connsiteY77" fmla="*/ 224991 h 224991"/>
                  <a:gd name="connsiteX78" fmla="*/ 11368143 w 11930425"/>
                  <a:gd name="connsiteY78" fmla="*/ 45208 h 224991"/>
                  <a:gd name="connsiteX79" fmla="*/ 11347534 w 11930425"/>
                  <a:gd name="connsiteY79" fmla="*/ 56843 h 224991"/>
                  <a:gd name="connsiteX80" fmla="*/ 11322361 w 11930425"/>
                  <a:gd name="connsiteY80" fmla="*/ 65285 h 224991"/>
                  <a:gd name="connsiteX81" fmla="*/ 11322361 w 11930425"/>
                  <a:gd name="connsiteY81" fmla="*/ 35169 h 224991"/>
                  <a:gd name="connsiteX82" fmla="*/ 11339396 w 11930425"/>
                  <a:gd name="connsiteY82" fmla="*/ 29085 h 224991"/>
                  <a:gd name="connsiteX83" fmla="*/ 11355595 w 11930425"/>
                  <a:gd name="connsiteY83" fmla="*/ 21936 h 224991"/>
                  <a:gd name="connsiteX84" fmla="*/ 11371718 w 11930425"/>
                  <a:gd name="connsiteY84" fmla="*/ 13115 h 224991"/>
                  <a:gd name="connsiteX85" fmla="*/ 11388525 w 11930425"/>
                  <a:gd name="connsiteY85" fmla="*/ 2011 h 224991"/>
                  <a:gd name="connsiteX86" fmla="*/ 11244400 w 11930425"/>
                  <a:gd name="connsiteY86" fmla="*/ 2011 h 224991"/>
                  <a:gd name="connsiteX87" fmla="*/ 11259306 w 11930425"/>
                  <a:gd name="connsiteY87" fmla="*/ 2011 h 224991"/>
                  <a:gd name="connsiteX88" fmla="*/ 11259306 w 11930425"/>
                  <a:gd name="connsiteY88" fmla="*/ 224991 h 224991"/>
                  <a:gd name="connsiteX89" fmla="*/ 11224018 w 11930425"/>
                  <a:gd name="connsiteY89" fmla="*/ 224991 h 224991"/>
                  <a:gd name="connsiteX90" fmla="*/ 11224018 w 11930425"/>
                  <a:gd name="connsiteY90" fmla="*/ 45208 h 224991"/>
                  <a:gd name="connsiteX91" fmla="*/ 11203409 w 11930425"/>
                  <a:gd name="connsiteY91" fmla="*/ 56843 h 224991"/>
                  <a:gd name="connsiteX92" fmla="*/ 11178236 w 11930425"/>
                  <a:gd name="connsiteY92" fmla="*/ 65285 h 224991"/>
                  <a:gd name="connsiteX93" fmla="*/ 11178236 w 11930425"/>
                  <a:gd name="connsiteY93" fmla="*/ 35169 h 224991"/>
                  <a:gd name="connsiteX94" fmla="*/ 11195271 w 11930425"/>
                  <a:gd name="connsiteY94" fmla="*/ 29085 h 224991"/>
                  <a:gd name="connsiteX95" fmla="*/ 11211470 w 11930425"/>
                  <a:gd name="connsiteY95" fmla="*/ 21936 h 224991"/>
                  <a:gd name="connsiteX96" fmla="*/ 11227593 w 11930425"/>
                  <a:gd name="connsiteY96" fmla="*/ 13115 h 224991"/>
                  <a:gd name="connsiteX97" fmla="*/ 11244400 w 11930425"/>
                  <a:gd name="connsiteY97" fmla="*/ 2011 h 224991"/>
                  <a:gd name="connsiteX98" fmla="*/ 11100275 w 11930425"/>
                  <a:gd name="connsiteY98" fmla="*/ 2011 h 224991"/>
                  <a:gd name="connsiteX99" fmla="*/ 11115181 w 11930425"/>
                  <a:gd name="connsiteY99" fmla="*/ 2011 h 224991"/>
                  <a:gd name="connsiteX100" fmla="*/ 11115181 w 11930425"/>
                  <a:gd name="connsiteY100" fmla="*/ 224991 h 224991"/>
                  <a:gd name="connsiteX101" fmla="*/ 11079893 w 11930425"/>
                  <a:gd name="connsiteY101" fmla="*/ 224991 h 224991"/>
                  <a:gd name="connsiteX102" fmla="*/ 11079893 w 11930425"/>
                  <a:gd name="connsiteY102" fmla="*/ 45208 h 224991"/>
                  <a:gd name="connsiteX103" fmla="*/ 11059284 w 11930425"/>
                  <a:gd name="connsiteY103" fmla="*/ 56843 h 224991"/>
                  <a:gd name="connsiteX104" fmla="*/ 11034111 w 11930425"/>
                  <a:gd name="connsiteY104" fmla="*/ 65285 h 224991"/>
                  <a:gd name="connsiteX105" fmla="*/ 11034111 w 11930425"/>
                  <a:gd name="connsiteY105" fmla="*/ 35169 h 224991"/>
                  <a:gd name="connsiteX106" fmla="*/ 11051146 w 11930425"/>
                  <a:gd name="connsiteY106" fmla="*/ 29085 h 224991"/>
                  <a:gd name="connsiteX107" fmla="*/ 11067345 w 11930425"/>
                  <a:gd name="connsiteY107" fmla="*/ 21936 h 224991"/>
                  <a:gd name="connsiteX108" fmla="*/ 11083468 w 11930425"/>
                  <a:gd name="connsiteY108" fmla="*/ 13115 h 224991"/>
                  <a:gd name="connsiteX109" fmla="*/ 11100275 w 11930425"/>
                  <a:gd name="connsiteY109" fmla="*/ 2011 h 224991"/>
                  <a:gd name="connsiteX110" fmla="*/ 10956150 w 11930425"/>
                  <a:gd name="connsiteY110" fmla="*/ 2011 h 224991"/>
                  <a:gd name="connsiteX111" fmla="*/ 10971056 w 11930425"/>
                  <a:gd name="connsiteY111" fmla="*/ 2011 h 224991"/>
                  <a:gd name="connsiteX112" fmla="*/ 10971056 w 11930425"/>
                  <a:gd name="connsiteY112" fmla="*/ 224991 h 224991"/>
                  <a:gd name="connsiteX113" fmla="*/ 10935768 w 11930425"/>
                  <a:gd name="connsiteY113" fmla="*/ 224991 h 224991"/>
                  <a:gd name="connsiteX114" fmla="*/ 10935768 w 11930425"/>
                  <a:gd name="connsiteY114" fmla="*/ 45208 h 224991"/>
                  <a:gd name="connsiteX115" fmla="*/ 10915159 w 11930425"/>
                  <a:gd name="connsiteY115" fmla="*/ 56843 h 224991"/>
                  <a:gd name="connsiteX116" fmla="*/ 10889986 w 11930425"/>
                  <a:gd name="connsiteY116" fmla="*/ 65285 h 224991"/>
                  <a:gd name="connsiteX117" fmla="*/ 10889986 w 11930425"/>
                  <a:gd name="connsiteY117" fmla="*/ 35169 h 224991"/>
                  <a:gd name="connsiteX118" fmla="*/ 10907021 w 11930425"/>
                  <a:gd name="connsiteY118" fmla="*/ 29085 h 224991"/>
                  <a:gd name="connsiteX119" fmla="*/ 10923220 w 11930425"/>
                  <a:gd name="connsiteY119" fmla="*/ 21936 h 224991"/>
                  <a:gd name="connsiteX120" fmla="*/ 10939343 w 11930425"/>
                  <a:gd name="connsiteY120" fmla="*/ 13115 h 224991"/>
                  <a:gd name="connsiteX121" fmla="*/ 10956150 w 11930425"/>
                  <a:gd name="connsiteY121" fmla="*/ 2011 h 224991"/>
                  <a:gd name="connsiteX122" fmla="*/ 10567917 w 11930425"/>
                  <a:gd name="connsiteY122" fmla="*/ 2011 h 224991"/>
                  <a:gd name="connsiteX123" fmla="*/ 10582823 w 11930425"/>
                  <a:gd name="connsiteY123" fmla="*/ 2011 h 224991"/>
                  <a:gd name="connsiteX124" fmla="*/ 10582823 w 11930425"/>
                  <a:gd name="connsiteY124" fmla="*/ 224991 h 224991"/>
                  <a:gd name="connsiteX125" fmla="*/ 10547535 w 11930425"/>
                  <a:gd name="connsiteY125" fmla="*/ 224991 h 224991"/>
                  <a:gd name="connsiteX126" fmla="*/ 10547535 w 11930425"/>
                  <a:gd name="connsiteY126" fmla="*/ 45208 h 224991"/>
                  <a:gd name="connsiteX127" fmla="*/ 10526926 w 11930425"/>
                  <a:gd name="connsiteY127" fmla="*/ 56843 h 224991"/>
                  <a:gd name="connsiteX128" fmla="*/ 10501753 w 11930425"/>
                  <a:gd name="connsiteY128" fmla="*/ 65285 h 224991"/>
                  <a:gd name="connsiteX129" fmla="*/ 10501753 w 11930425"/>
                  <a:gd name="connsiteY129" fmla="*/ 35169 h 224991"/>
                  <a:gd name="connsiteX130" fmla="*/ 10518788 w 11930425"/>
                  <a:gd name="connsiteY130" fmla="*/ 29085 h 224991"/>
                  <a:gd name="connsiteX131" fmla="*/ 10534987 w 11930425"/>
                  <a:gd name="connsiteY131" fmla="*/ 21936 h 224991"/>
                  <a:gd name="connsiteX132" fmla="*/ 10551110 w 11930425"/>
                  <a:gd name="connsiteY132" fmla="*/ 13115 h 224991"/>
                  <a:gd name="connsiteX133" fmla="*/ 10567917 w 11930425"/>
                  <a:gd name="connsiteY133" fmla="*/ 2011 h 224991"/>
                  <a:gd name="connsiteX134" fmla="*/ 10301809 w 11930425"/>
                  <a:gd name="connsiteY134" fmla="*/ 2011 h 224991"/>
                  <a:gd name="connsiteX135" fmla="*/ 10316715 w 11930425"/>
                  <a:gd name="connsiteY135" fmla="*/ 2011 h 224991"/>
                  <a:gd name="connsiteX136" fmla="*/ 10316715 w 11930425"/>
                  <a:gd name="connsiteY136" fmla="*/ 224991 h 224991"/>
                  <a:gd name="connsiteX137" fmla="*/ 10281427 w 11930425"/>
                  <a:gd name="connsiteY137" fmla="*/ 224991 h 224991"/>
                  <a:gd name="connsiteX138" fmla="*/ 10281427 w 11930425"/>
                  <a:gd name="connsiteY138" fmla="*/ 45208 h 224991"/>
                  <a:gd name="connsiteX139" fmla="*/ 10260818 w 11930425"/>
                  <a:gd name="connsiteY139" fmla="*/ 56843 h 224991"/>
                  <a:gd name="connsiteX140" fmla="*/ 10235645 w 11930425"/>
                  <a:gd name="connsiteY140" fmla="*/ 65285 h 224991"/>
                  <a:gd name="connsiteX141" fmla="*/ 10235645 w 11930425"/>
                  <a:gd name="connsiteY141" fmla="*/ 35169 h 224991"/>
                  <a:gd name="connsiteX142" fmla="*/ 10252680 w 11930425"/>
                  <a:gd name="connsiteY142" fmla="*/ 29085 h 224991"/>
                  <a:gd name="connsiteX143" fmla="*/ 10268879 w 11930425"/>
                  <a:gd name="connsiteY143" fmla="*/ 21936 h 224991"/>
                  <a:gd name="connsiteX144" fmla="*/ 10285002 w 11930425"/>
                  <a:gd name="connsiteY144" fmla="*/ 13115 h 224991"/>
                  <a:gd name="connsiteX145" fmla="*/ 10301809 w 11930425"/>
                  <a:gd name="connsiteY145" fmla="*/ 2011 h 224991"/>
                  <a:gd name="connsiteX146" fmla="*/ 9690210 w 11930425"/>
                  <a:gd name="connsiteY146" fmla="*/ 2011 h 224991"/>
                  <a:gd name="connsiteX147" fmla="*/ 9705116 w 11930425"/>
                  <a:gd name="connsiteY147" fmla="*/ 2011 h 224991"/>
                  <a:gd name="connsiteX148" fmla="*/ 9705116 w 11930425"/>
                  <a:gd name="connsiteY148" fmla="*/ 224991 h 224991"/>
                  <a:gd name="connsiteX149" fmla="*/ 9669828 w 11930425"/>
                  <a:gd name="connsiteY149" fmla="*/ 224991 h 224991"/>
                  <a:gd name="connsiteX150" fmla="*/ 9669828 w 11930425"/>
                  <a:gd name="connsiteY150" fmla="*/ 45208 h 224991"/>
                  <a:gd name="connsiteX151" fmla="*/ 9649219 w 11930425"/>
                  <a:gd name="connsiteY151" fmla="*/ 56843 h 224991"/>
                  <a:gd name="connsiteX152" fmla="*/ 9624046 w 11930425"/>
                  <a:gd name="connsiteY152" fmla="*/ 65285 h 224991"/>
                  <a:gd name="connsiteX153" fmla="*/ 9624046 w 11930425"/>
                  <a:gd name="connsiteY153" fmla="*/ 35169 h 224991"/>
                  <a:gd name="connsiteX154" fmla="*/ 9641081 w 11930425"/>
                  <a:gd name="connsiteY154" fmla="*/ 29085 h 224991"/>
                  <a:gd name="connsiteX155" fmla="*/ 9657280 w 11930425"/>
                  <a:gd name="connsiteY155" fmla="*/ 21936 h 224991"/>
                  <a:gd name="connsiteX156" fmla="*/ 9673403 w 11930425"/>
                  <a:gd name="connsiteY156" fmla="*/ 13115 h 224991"/>
                  <a:gd name="connsiteX157" fmla="*/ 9690210 w 11930425"/>
                  <a:gd name="connsiteY157" fmla="*/ 2011 h 224991"/>
                  <a:gd name="connsiteX158" fmla="*/ 9424101 w 11930425"/>
                  <a:gd name="connsiteY158" fmla="*/ 2011 h 224991"/>
                  <a:gd name="connsiteX159" fmla="*/ 9439007 w 11930425"/>
                  <a:gd name="connsiteY159" fmla="*/ 2011 h 224991"/>
                  <a:gd name="connsiteX160" fmla="*/ 9439007 w 11930425"/>
                  <a:gd name="connsiteY160" fmla="*/ 224991 h 224991"/>
                  <a:gd name="connsiteX161" fmla="*/ 9403719 w 11930425"/>
                  <a:gd name="connsiteY161" fmla="*/ 224991 h 224991"/>
                  <a:gd name="connsiteX162" fmla="*/ 9403719 w 11930425"/>
                  <a:gd name="connsiteY162" fmla="*/ 45208 h 224991"/>
                  <a:gd name="connsiteX163" fmla="*/ 9383110 w 11930425"/>
                  <a:gd name="connsiteY163" fmla="*/ 56843 h 224991"/>
                  <a:gd name="connsiteX164" fmla="*/ 9357937 w 11930425"/>
                  <a:gd name="connsiteY164" fmla="*/ 65285 h 224991"/>
                  <a:gd name="connsiteX165" fmla="*/ 9357937 w 11930425"/>
                  <a:gd name="connsiteY165" fmla="*/ 35169 h 224991"/>
                  <a:gd name="connsiteX166" fmla="*/ 9374972 w 11930425"/>
                  <a:gd name="connsiteY166" fmla="*/ 29085 h 224991"/>
                  <a:gd name="connsiteX167" fmla="*/ 9391171 w 11930425"/>
                  <a:gd name="connsiteY167" fmla="*/ 21936 h 224991"/>
                  <a:gd name="connsiteX168" fmla="*/ 9407294 w 11930425"/>
                  <a:gd name="connsiteY168" fmla="*/ 13115 h 224991"/>
                  <a:gd name="connsiteX169" fmla="*/ 9424101 w 11930425"/>
                  <a:gd name="connsiteY169" fmla="*/ 2011 h 224991"/>
                  <a:gd name="connsiteX170" fmla="*/ 8817754 w 11930425"/>
                  <a:gd name="connsiteY170" fmla="*/ 2011 h 224991"/>
                  <a:gd name="connsiteX171" fmla="*/ 8832660 w 11930425"/>
                  <a:gd name="connsiteY171" fmla="*/ 2011 h 224991"/>
                  <a:gd name="connsiteX172" fmla="*/ 8832660 w 11930425"/>
                  <a:gd name="connsiteY172" fmla="*/ 224991 h 224991"/>
                  <a:gd name="connsiteX173" fmla="*/ 8797372 w 11930425"/>
                  <a:gd name="connsiteY173" fmla="*/ 224991 h 224991"/>
                  <a:gd name="connsiteX174" fmla="*/ 8797372 w 11930425"/>
                  <a:gd name="connsiteY174" fmla="*/ 45208 h 224991"/>
                  <a:gd name="connsiteX175" fmla="*/ 8776763 w 11930425"/>
                  <a:gd name="connsiteY175" fmla="*/ 56843 h 224991"/>
                  <a:gd name="connsiteX176" fmla="*/ 8751590 w 11930425"/>
                  <a:gd name="connsiteY176" fmla="*/ 65285 h 224991"/>
                  <a:gd name="connsiteX177" fmla="*/ 8751590 w 11930425"/>
                  <a:gd name="connsiteY177" fmla="*/ 35169 h 224991"/>
                  <a:gd name="connsiteX178" fmla="*/ 8768625 w 11930425"/>
                  <a:gd name="connsiteY178" fmla="*/ 29085 h 224991"/>
                  <a:gd name="connsiteX179" fmla="*/ 8784824 w 11930425"/>
                  <a:gd name="connsiteY179" fmla="*/ 21936 h 224991"/>
                  <a:gd name="connsiteX180" fmla="*/ 8800947 w 11930425"/>
                  <a:gd name="connsiteY180" fmla="*/ 13115 h 224991"/>
                  <a:gd name="connsiteX181" fmla="*/ 8817754 w 11930425"/>
                  <a:gd name="connsiteY181" fmla="*/ 2011 h 224991"/>
                  <a:gd name="connsiteX182" fmla="*/ 8551646 w 11930425"/>
                  <a:gd name="connsiteY182" fmla="*/ 2011 h 224991"/>
                  <a:gd name="connsiteX183" fmla="*/ 8566552 w 11930425"/>
                  <a:gd name="connsiteY183" fmla="*/ 2011 h 224991"/>
                  <a:gd name="connsiteX184" fmla="*/ 8566552 w 11930425"/>
                  <a:gd name="connsiteY184" fmla="*/ 224991 h 224991"/>
                  <a:gd name="connsiteX185" fmla="*/ 8531264 w 11930425"/>
                  <a:gd name="connsiteY185" fmla="*/ 224991 h 224991"/>
                  <a:gd name="connsiteX186" fmla="*/ 8531264 w 11930425"/>
                  <a:gd name="connsiteY186" fmla="*/ 45208 h 224991"/>
                  <a:gd name="connsiteX187" fmla="*/ 8510655 w 11930425"/>
                  <a:gd name="connsiteY187" fmla="*/ 56843 h 224991"/>
                  <a:gd name="connsiteX188" fmla="*/ 8485482 w 11930425"/>
                  <a:gd name="connsiteY188" fmla="*/ 65285 h 224991"/>
                  <a:gd name="connsiteX189" fmla="*/ 8485482 w 11930425"/>
                  <a:gd name="connsiteY189" fmla="*/ 35169 h 224991"/>
                  <a:gd name="connsiteX190" fmla="*/ 8502517 w 11930425"/>
                  <a:gd name="connsiteY190" fmla="*/ 29085 h 224991"/>
                  <a:gd name="connsiteX191" fmla="*/ 8518716 w 11930425"/>
                  <a:gd name="connsiteY191" fmla="*/ 21936 h 224991"/>
                  <a:gd name="connsiteX192" fmla="*/ 8534839 w 11930425"/>
                  <a:gd name="connsiteY192" fmla="*/ 13115 h 224991"/>
                  <a:gd name="connsiteX193" fmla="*/ 8551646 w 11930425"/>
                  <a:gd name="connsiteY193" fmla="*/ 2011 h 224991"/>
                  <a:gd name="connsiteX194" fmla="*/ 8139878 w 11930425"/>
                  <a:gd name="connsiteY194" fmla="*/ 2011 h 224991"/>
                  <a:gd name="connsiteX195" fmla="*/ 8154785 w 11930425"/>
                  <a:gd name="connsiteY195" fmla="*/ 2011 h 224991"/>
                  <a:gd name="connsiteX196" fmla="*/ 8154785 w 11930425"/>
                  <a:gd name="connsiteY196" fmla="*/ 224991 h 224991"/>
                  <a:gd name="connsiteX197" fmla="*/ 8119497 w 11930425"/>
                  <a:gd name="connsiteY197" fmla="*/ 224991 h 224991"/>
                  <a:gd name="connsiteX198" fmla="*/ 8119497 w 11930425"/>
                  <a:gd name="connsiteY198" fmla="*/ 45208 h 224991"/>
                  <a:gd name="connsiteX199" fmla="*/ 8098887 w 11930425"/>
                  <a:gd name="connsiteY199" fmla="*/ 56843 h 224991"/>
                  <a:gd name="connsiteX200" fmla="*/ 8073715 w 11930425"/>
                  <a:gd name="connsiteY200" fmla="*/ 65285 h 224991"/>
                  <a:gd name="connsiteX201" fmla="*/ 8073715 w 11930425"/>
                  <a:gd name="connsiteY201" fmla="*/ 35169 h 224991"/>
                  <a:gd name="connsiteX202" fmla="*/ 8090750 w 11930425"/>
                  <a:gd name="connsiteY202" fmla="*/ 29085 h 224991"/>
                  <a:gd name="connsiteX203" fmla="*/ 8106949 w 11930425"/>
                  <a:gd name="connsiteY203" fmla="*/ 21936 h 224991"/>
                  <a:gd name="connsiteX204" fmla="*/ 8123071 w 11930425"/>
                  <a:gd name="connsiteY204" fmla="*/ 13115 h 224991"/>
                  <a:gd name="connsiteX205" fmla="*/ 8139878 w 11930425"/>
                  <a:gd name="connsiteY205" fmla="*/ 2011 h 224991"/>
                  <a:gd name="connsiteX206" fmla="*/ 8006824 w 11930425"/>
                  <a:gd name="connsiteY206" fmla="*/ 2011 h 224991"/>
                  <a:gd name="connsiteX207" fmla="*/ 8021731 w 11930425"/>
                  <a:gd name="connsiteY207" fmla="*/ 2011 h 224991"/>
                  <a:gd name="connsiteX208" fmla="*/ 8021731 w 11930425"/>
                  <a:gd name="connsiteY208" fmla="*/ 224991 h 224991"/>
                  <a:gd name="connsiteX209" fmla="*/ 7986443 w 11930425"/>
                  <a:gd name="connsiteY209" fmla="*/ 224991 h 224991"/>
                  <a:gd name="connsiteX210" fmla="*/ 7986443 w 11930425"/>
                  <a:gd name="connsiteY210" fmla="*/ 45208 h 224991"/>
                  <a:gd name="connsiteX211" fmla="*/ 7965833 w 11930425"/>
                  <a:gd name="connsiteY211" fmla="*/ 56843 h 224991"/>
                  <a:gd name="connsiteX212" fmla="*/ 7940661 w 11930425"/>
                  <a:gd name="connsiteY212" fmla="*/ 65285 h 224991"/>
                  <a:gd name="connsiteX213" fmla="*/ 7940661 w 11930425"/>
                  <a:gd name="connsiteY213" fmla="*/ 35169 h 224991"/>
                  <a:gd name="connsiteX214" fmla="*/ 7957696 w 11930425"/>
                  <a:gd name="connsiteY214" fmla="*/ 29085 h 224991"/>
                  <a:gd name="connsiteX215" fmla="*/ 7973895 w 11930425"/>
                  <a:gd name="connsiteY215" fmla="*/ 21936 h 224991"/>
                  <a:gd name="connsiteX216" fmla="*/ 7990017 w 11930425"/>
                  <a:gd name="connsiteY216" fmla="*/ 13115 h 224991"/>
                  <a:gd name="connsiteX217" fmla="*/ 8006824 w 11930425"/>
                  <a:gd name="connsiteY217" fmla="*/ 2011 h 224991"/>
                  <a:gd name="connsiteX218" fmla="*/ 7873770 w 11930425"/>
                  <a:gd name="connsiteY218" fmla="*/ 2011 h 224991"/>
                  <a:gd name="connsiteX219" fmla="*/ 7888677 w 11930425"/>
                  <a:gd name="connsiteY219" fmla="*/ 2011 h 224991"/>
                  <a:gd name="connsiteX220" fmla="*/ 7888677 w 11930425"/>
                  <a:gd name="connsiteY220" fmla="*/ 224991 h 224991"/>
                  <a:gd name="connsiteX221" fmla="*/ 7853389 w 11930425"/>
                  <a:gd name="connsiteY221" fmla="*/ 224991 h 224991"/>
                  <a:gd name="connsiteX222" fmla="*/ 7853389 w 11930425"/>
                  <a:gd name="connsiteY222" fmla="*/ 45208 h 224991"/>
                  <a:gd name="connsiteX223" fmla="*/ 7832779 w 11930425"/>
                  <a:gd name="connsiteY223" fmla="*/ 56843 h 224991"/>
                  <a:gd name="connsiteX224" fmla="*/ 7807607 w 11930425"/>
                  <a:gd name="connsiteY224" fmla="*/ 65285 h 224991"/>
                  <a:gd name="connsiteX225" fmla="*/ 7807607 w 11930425"/>
                  <a:gd name="connsiteY225" fmla="*/ 35169 h 224991"/>
                  <a:gd name="connsiteX226" fmla="*/ 7824642 w 11930425"/>
                  <a:gd name="connsiteY226" fmla="*/ 29085 h 224991"/>
                  <a:gd name="connsiteX227" fmla="*/ 7840841 w 11930425"/>
                  <a:gd name="connsiteY227" fmla="*/ 21936 h 224991"/>
                  <a:gd name="connsiteX228" fmla="*/ 7856963 w 11930425"/>
                  <a:gd name="connsiteY228" fmla="*/ 13115 h 224991"/>
                  <a:gd name="connsiteX229" fmla="*/ 7873770 w 11930425"/>
                  <a:gd name="connsiteY229" fmla="*/ 2011 h 224991"/>
                  <a:gd name="connsiteX230" fmla="*/ 7731158 w 11930425"/>
                  <a:gd name="connsiteY230" fmla="*/ 2011 h 224991"/>
                  <a:gd name="connsiteX231" fmla="*/ 7746065 w 11930425"/>
                  <a:gd name="connsiteY231" fmla="*/ 2011 h 224991"/>
                  <a:gd name="connsiteX232" fmla="*/ 7746065 w 11930425"/>
                  <a:gd name="connsiteY232" fmla="*/ 224991 h 224991"/>
                  <a:gd name="connsiteX233" fmla="*/ 7710777 w 11930425"/>
                  <a:gd name="connsiteY233" fmla="*/ 224991 h 224991"/>
                  <a:gd name="connsiteX234" fmla="*/ 7710777 w 11930425"/>
                  <a:gd name="connsiteY234" fmla="*/ 45208 h 224991"/>
                  <a:gd name="connsiteX235" fmla="*/ 7690167 w 11930425"/>
                  <a:gd name="connsiteY235" fmla="*/ 56843 h 224991"/>
                  <a:gd name="connsiteX236" fmla="*/ 7664995 w 11930425"/>
                  <a:gd name="connsiteY236" fmla="*/ 65285 h 224991"/>
                  <a:gd name="connsiteX237" fmla="*/ 7664995 w 11930425"/>
                  <a:gd name="connsiteY237" fmla="*/ 35169 h 224991"/>
                  <a:gd name="connsiteX238" fmla="*/ 7682030 w 11930425"/>
                  <a:gd name="connsiteY238" fmla="*/ 29085 h 224991"/>
                  <a:gd name="connsiteX239" fmla="*/ 7698229 w 11930425"/>
                  <a:gd name="connsiteY239" fmla="*/ 21936 h 224991"/>
                  <a:gd name="connsiteX240" fmla="*/ 7714351 w 11930425"/>
                  <a:gd name="connsiteY240" fmla="*/ 13115 h 224991"/>
                  <a:gd name="connsiteX241" fmla="*/ 7731158 w 11930425"/>
                  <a:gd name="connsiteY241" fmla="*/ 2011 h 224991"/>
                  <a:gd name="connsiteX242" fmla="*/ 6983820 w 11930425"/>
                  <a:gd name="connsiteY242" fmla="*/ 2011 h 224991"/>
                  <a:gd name="connsiteX243" fmla="*/ 6998726 w 11930425"/>
                  <a:gd name="connsiteY243" fmla="*/ 2011 h 224991"/>
                  <a:gd name="connsiteX244" fmla="*/ 6998726 w 11930425"/>
                  <a:gd name="connsiteY244" fmla="*/ 224991 h 224991"/>
                  <a:gd name="connsiteX245" fmla="*/ 6963438 w 11930425"/>
                  <a:gd name="connsiteY245" fmla="*/ 224991 h 224991"/>
                  <a:gd name="connsiteX246" fmla="*/ 6963438 w 11930425"/>
                  <a:gd name="connsiteY246" fmla="*/ 45208 h 224991"/>
                  <a:gd name="connsiteX247" fmla="*/ 6942829 w 11930425"/>
                  <a:gd name="connsiteY247" fmla="*/ 56843 h 224991"/>
                  <a:gd name="connsiteX248" fmla="*/ 6917656 w 11930425"/>
                  <a:gd name="connsiteY248" fmla="*/ 65285 h 224991"/>
                  <a:gd name="connsiteX249" fmla="*/ 6917656 w 11930425"/>
                  <a:gd name="connsiteY249" fmla="*/ 35169 h 224991"/>
                  <a:gd name="connsiteX250" fmla="*/ 6934691 w 11930425"/>
                  <a:gd name="connsiteY250" fmla="*/ 29085 h 224991"/>
                  <a:gd name="connsiteX251" fmla="*/ 6950890 w 11930425"/>
                  <a:gd name="connsiteY251" fmla="*/ 21936 h 224991"/>
                  <a:gd name="connsiteX252" fmla="*/ 6967013 w 11930425"/>
                  <a:gd name="connsiteY252" fmla="*/ 13115 h 224991"/>
                  <a:gd name="connsiteX253" fmla="*/ 6983820 w 11930425"/>
                  <a:gd name="connsiteY253" fmla="*/ 2011 h 224991"/>
                  <a:gd name="connsiteX254" fmla="*/ 6839694 w 11930425"/>
                  <a:gd name="connsiteY254" fmla="*/ 2011 h 224991"/>
                  <a:gd name="connsiteX255" fmla="*/ 6854600 w 11930425"/>
                  <a:gd name="connsiteY255" fmla="*/ 2011 h 224991"/>
                  <a:gd name="connsiteX256" fmla="*/ 6854600 w 11930425"/>
                  <a:gd name="connsiteY256" fmla="*/ 224991 h 224991"/>
                  <a:gd name="connsiteX257" fmla="*/ 6819312 w 11930425"/>
                  <a:gd name="connsiteY257" fmla="*/ 224991 h 224991"/>
                  <a:gd name="connsiteX258" fmla="*/ 6819312 w 11930425"/>
                  <a:gd name="connsiteY258" fmla="*/ 45208 h 224991"/>
                  <a:gd name="connsiteX259" fmla="*/ 6798703 w 11930425"/>
                  <a:gd name="connsiteY259" fmla="*/ 56843 h 224991"/>
                  <a:gd name="connsiteX260" fmla="*/ 6773530 w 11930425"/>
                  <a:gd name="connsiteY260" fmla="*/ 65285 h 224991"/>
                  <a:gd name="connsiteX261" fmla="*/ 6773530 w 11930425"/>
                  <a:gd name="connsiteY261" fmla="*/ 35169 h 224991"/>
                  <a:gd name="connsiteX262" fmla="*/ 6790565 w 11930425"/>
                  <a:gd name="connsiteY262" fmla="*/ 29085 h 224991"/>
                  <a:gd name="connsiteX263" fmla="*/ 6806764 w 11930425"/>
                  <a:gd name="connsiteY263" fmla="*/ 21936 h 224991"/>
                  <a:gd name="connsiteX264" fmla="*/ 6822887 w 11930425"/>
                  <a:gd name="connsiteY264" fmla="*/ 13115 h 224991"/>
                  <a:gd name="connsiteX265" fmla="*/ 6839694 w 11930425"/>
                  <a:gd name="connsiteY265" fmla="*/ 2011 h 224991"/>
                  <a:gd name="connsiteX266" fmla="*/ 5859465 w 11930425"/>
                  <a:gd name="connsiteY266" fmla="*/ 2011 h 224991"/>
                  <a:gd name="connsiteX267" fmla="*/ 5874372 w 11930425"/>
                  <a:gd name="connsiteY267" fmla="*/ 2011 h 224991"/>
                  <a:gd name="connsiteX268" fmla="*/ 5874372 w 11930425"/>
                  <a:gd name="connsiteY268" fmla="*/ 224991 h 224991"/>
                  <a:gd name="connsiteX269" fmla="*/ 5839084 w 11930425"/>
                  <a:gd name="connsiteY269" fmla="*/ 224991 h 224991"/>
                  <a:gd name="connsiteX270" fmla="*/ 5839084 w 11930425"/>
                  <a:gd name="connsiteY270" fmla="*/ 45208 h 224991"/>
                  <a:gd name="connsiteX271" fmla="*/ 5818474 w 11930425"/>
                  <a:gd name="connsiteY271" fmla="*/ 56843 h 224991"/>
                  <a:gd name="connsiteX272" fmla="*/ 5793302 w 11930425"/>
                  <a:gd name="connsiteY272" fmla="*/ 65285 h 224991"/>
                  <a:gd name="connsiteX273" fmla="*/ 5793302 w 11930425"/>
                  <a:gd name="connsiteY273" fmla="*/ 35169 h 224991"/>
                  <a:gd name="connsiteX274" fmla="*/ 5810337 w 11930425"/>
                  <a:gd name="connsiteY274" fmla="*/ 29085 h 224991"/>
                  <a:gd name="connsiteX275" fmla="*/ 5826536 w 11930425"/>
                  <a:gd name="connsiteY275" fmla="*/ 21936 h 224991"/>
                  <a:gd name="connsiteX276" fmla="*/ 5842658 w 11930425"/>
                  <a:gd name="connsiteY276" fmla="*/ 13115 h 224991"/>
                  <a:gd name="connsiteX277" fmla="*/ 5859465 w 11930425"/>
                  <a:gd name="connsiteY277" fmla="*/ 2011 h 224991"/>
                  <a:gd name="connsiteX278" fmla="*/ 5476597 w 11930425"/>
                  <a:gd name="connsiteY278" fmla="*/ 2011 h 224991"/>
                  <a:gd name="connsiteX279" fmla="*/ 5491504 w 11930425"/>
                  <a:gd name="connsiteY279" fmla="*/ 2011 h 224991"/>
                  <a:gd name="connsiteX280" fmla="*/ 5491504 w 11930425"/>
                  <a:gd name="connsiteY280" fmla="*/ 224991 h 224991"/>
                  <a:gd name="connsiteX281" fmla="*/ 5456216 w 11930425"/>
                  <a:gd name="connsiteY281" fmla="*/ 224991 h 224991"/>
                  <a:gd name="connsiteX282" fmla="*/ 5456216 w 11930425"/>
                  <a:gd name="connsiteY282" fmla="*/ 45208 h 224991"/>
                  <a:gd name="connsiteX283" fmla="*/ 5435606 w 11930425"/>
                  <a:gd name="connsiteY283" fmla="*/ 56843 h 224991"/>
                  <a:gd name="connsiteX284" fmla="*/ 5410434 w 11930425"/>
                  <a:gd name="connsiteY284" fmla="*/ 65285 h 224991"/>
                  <a:gd name="connsiteX285" fmla="*/ 5410434 w 11930425"/>
                  <a:gd name="connsiteY285" fmla="*/ 35169 h 224991"/>
                  <a:gd name="connsiteX286" fmla="*/ 5427470 w 11930425"/>
                  <a:gd name="connsiteY286" fmla="*/ 29085 h 224991"/>
                  <a:gd name="connsiteX287" fmla="*/ 5443668 w 11930425"/>
                  <a:gd name="connsiteY287" fmla="*/ 21936 h 224991"/>
                  <a:gd name="connsiteX288" fmla="*/ 5459790 w 11930425"/>
                  <a:gd name="connsiteY288" fmla="*/ 13115 h 224991"/>
                  <a:gd name="connsiteX289" fmla="*/ 5476597 w 11930425"/>
                  <a:gd name="connsiteY289" fmla="*/ 2011 h 224991"/>
                  <a:gd name="connsiteX290" fmla="*/ 5332471 w 11930425"/>
                  <a:gd name="connsiteY290" fmla="*/ 2011 h 224991"/>
                  <a:gd name="connsiteX291" fmla="*/ 5347378 w 11930425"/>
                  <a:gd name="connsiteY291" fmla="*/ 2011 h 224991"/>
                  <a:gd name="connsiteX292" fmla="*/ 5347378 w 11930425"/>
                  <a:gd name="connsiteY292" fmla="*/ 224991 h 224991"/>
                  <a:gd name="connsiteX293" fmla="*/ 5312091 w 11930425"/>
                  <a:gd name="connsiteY293" fmla="*/ 224991 h 224991"/>
                  <a:gd name="connsiteX294" fmla="*/ 5312091 w 11930425"/>
                  <a:gd name="connsiteY294" fmla="*/ 45208 h 224991"/>
                  <a:gd name="connsiteX295" fmla="*/ 5291480 w 11930425"/>
                  <a:gd name="connsiteY295" fmla="*/ 56843 h 224991"/>
                  <a:gd name="connsiteX296" fmla="*/ 5266308 w 11930425"/>
                  <a:gd name="connsiteY296" fmla="*/ 65285 h 224991"/>
                  <a:gd name="connsiteX297" fmla="*/ 5266308 w 11930425"/>
                  <a:gd name="connsiteY297" fmla="*/ 35169 h 224991"/>
                  <a:gd name="connsiteX298" fmla="*/ 5283343 w 11930425"/>
                  <a:gd name="connsiteY298" fmla="*/ 29085 h 224991"/>
                  <a:gd name="connsiteX299" fmla="*/ 5299542 w 11930425"/>
                  <a:gd name="connsiteY299" fmla="*/ 21936 h 224991"/>
                  <a:gd name="connsiteX300" fmla="*/ 5315664 w 11930425"/>
                  <a:gd name="connsiteY300" fmla="*/ 13115 h 224991"/>
                  <a:gd name="connsiteX301" fmla="*/ 5332471 w 11930425"/>
                  <a:gd name="connsiteY301" fmla="*/ 2011 h 224991"/>
                  <a:gd name="connsiteX302" fmla="*/ 5188346 w 11930425"/>
                  <a:gd name="connsiteY302" fmla="*/ 2011 h 224991"/>
                  <a:gd name="connsiteX303" fmla="*/ 5203253 w 11930425"/>
                  <a:gd name="connsiteY303" fmla="*/ 2011 h 224991"/>
                  <a:gd name="connsiteX304" fmla="*/ 5203253 w 11930425"/>
                  <a:gd name="connsiteY304" fmla="*/ 224991 h 224991"/>
                  <a:gd name="connsiteX305" fmla="*/ 5167965 w 11930425"/>
                  <a:gd name="connsiteY305" fmla="*/ 224991 h 224991"/>
                  <a:gd name="connsiteX306" fmla="*/ 5167965 w 11930425"/>
                  <a:gd name="connsiteY306" fmla="*/ 45208 h 224991"/>
                  <a:gd name="connsiteX307" fmla="*/ 5147355 w 11930425"/>
                  <a:gd name="connsiteY307" fmla="*/ 56843 h 224991"/>
                  <a:gd name="connsiteX308" fmla="*/ 5122183 w 11930425"/>
                  <a:gd name="connsiteY308" fmla="*/ 65285 h 224991"/>
                  <a:gd name="connsiteX309" fmla="*/ 5122183 w 11930425"/>
                  <a:gd name="connsiteY309" fmla="*/ 35169 h 224991"/>
                  <a:gd name="connsiteX310" fmla="*/ 5139218 w 11930425"/>
                  <a:gd name="connsiteY310" fmla="*/ 29085 h 224991"/>
                  <a:gd name="connsiteX311" fmla="*/ 5155417 w 11930425"/>
                  <a:gd name="connsiteY311" fmla="*/ 21936 h 224991"/>
                  <a:gd name="connsiteX312" fmla="*/ 5171540 w 11930425"/>
                  <a:gd name="connsiteY312" fmla="*/ 13115 h 224991"/>
                  <a:gd name="connsiteX313" fmla="*/ 5188346 w 11930425"/>
                  <a:gd name="connsiteY313" fmla="*/ 2011 h 224991"/>
                  <a:gd name="connsiteX314" fmla="*/ 5044221 w 11930425"/>
                  <a:gd name="connsiteY314" fmla="*/ 2011 h 224991"/>
                  <a:gd name="connsiteX315" fmla="*/ 5059129 w 11930425"/>
                  <a:gd name="connsiteY315" fmla="*/ 2011 h 224991"/>
                  <a:gd name="connsiteX316" fmla="*/ 5059129 w 11930425"/>
                  <a:gd name="connsiteY316" fmla="*/ 224991 h 224991"/>
                  <a:gd name="connsiteX317" fmla="*/ 5023840 w 11930425"/>
                  <a:gd name="connsiteY317" fmla="*/ 224991 h 224991"/>
                  <a:gd name="connsiteX318" fmla="*/ 5023840 w 11930425"/>
                  <a:gd name="connsiteY318" fmla="*/ 45208 h 224991"/>
                  <a:gd name="connsiteX319" fmla="*/ 5003230 w 11930425"/>
                  <a:gd name="connsiteY319" fmla="*/ 56843 h 224991"/>
                  <a:gd name="connsiteX320" fmla="*/ 4978058 w 11930425"/>
                  <a:gd name="connsiteY320" fmla="*/ 65285 h 224991"/>
                  <a:gd name="connsiteX321" fmla="*/ 4978058 w 11930425"/>
                  <a:gd name="connsiteY321" fmla="*/ 35169 h 224991"/>
                  <a:gd name="connsiteX322" fmla="*/ 4995093 w 11930425"/>
                  <a:gd name="connsiteY322" fmla="*/ 29085 h 224991"/>
                  <a:gd name="connsiteX323" fmla="*/ 5011292 w 11930425"/>
                  <a:gd name="connsiteY323" fmla="*/ 21936 h 224991"/>
                  <a:gd name="connsiteX324" fmla="*/ 5027414 w 11930425"/>
                  <a:gd name="connsiteY324" fmla="*/ 13115 h 224991"/>
                  <a:gd name="connsiteX325" fmla="*/ 5044221 w 11930425"/>
                  <a:gd name="connsiteY325" fmla="*/ 2011 h 224991"/>
                  <a:gd name="connsiteX326" fmla="*/ 4900097 w 11930425"/>
                  <a:gd name="connsiteY326" fmla="*/ 2011 h 224991"/>
                  <a:gd name="connsiteX327" fmla="*/ 4915003 w 11930425"/>
                  <a:gd name="connsiteY327" fmla="*/ 2011 h 224991"/>
                  <a:gd name="connsiteX328" fmla="*/ 4915003 w 11930425"/>
                  <a:gd name="connsiteY328" fmla="*/ 224991 h 224991"/>
                  <a:gd name="connsiteX329" fmla="*/ 4879715 w 11930425"/>
                  <a:gd name="connsiteY329" fmla="*/ 224991 h 224991"/>
                  <a:gd name="connsiteX330" fmla="*/ 4879715 w 11930425"/>
                  <a:gd name="connsiteY330" fmla="*/ 45208 h 224991"/>
                  <a:gd name="connsiteX331" fmla="*/ 4859105 w 11930425"/>
                  <a:gd name="connsiteY331" fmla="*/ 56843 h 224991"/>
                  <a:gd name="connsiteX332" fmla="*/ 4833933 w 11930425"/>
                  <a:gd name="connsiteY332" fmla="*/ 65285 h 224991"/>
                  <a:gd name="connsiteX333" fmla="*/ 4833933 w 11930425"/>
                  <a:gd name="connsiteY333" fmla="*/ 35169 h 224991"/>
                  <a:gd name="connsiteX334" fmla="*/ 4850968 w 11930425"/>
                  <a:gd name="connsiteY334" fmla="*/ 29085 h 224991"/>
                  <a:gd name="connsiteX335" fmla="*/ 4867167 w 11930425"/>
                  <a:gd name="connsiteY335" fmla="*/ 21936 h 224991"/>
                  <a:gd name="connsiteX336" fmla="*/ 4883289 w 11930425"/>
                  <a:gd name="connsiteY336" fmla="*/ 13115 h 224991"/>
                  <a:gd name="connsiteX337" fmla="*/ 4900097 w 11930425"/>
                  <a:gd name="connsiteY337" fmla="*/ 2011 h 224991"/>
                  <a:gd name="connsiteX338" fmla="*/ 4511864 w 11930425"/>
                  <a:gd name="connsiteY338" fmla="*/ 2011 h 224991"/>
                  <a:gd name="connsiteX339" fmla="*/ 4526770 w 11930425"/>
                  <a:gd name="connsiteY339" fmla="*/ 2011 h 224991"/>
                  <a:gd name="connsiteX340" fmla="*/ 4526770 w 11930425"/>
                  <a:gd name="connsiteY340" fmla="*/ 224991 h 224991"/>
                  <a:gd name="connsiteX341" fmla="*/ 4491482 w 11930425"/>
                  <a:gd name="connsiteY341" fmla="*/ 224991 h 224991"/>
                  <a:gd name="connsiteX342" fmla="*/ 4491482 w 11930425"/>
                  <a:gd name="connsiteY342" fmla="*/ 45208 h 224991"/>
                  <a:gd name="connsiteX343" fmla="*/ 4470873 w 11930425"/>
                  <a:gd name="connsiteY343" fmla="*/ 56843 h 224991"/>
                  <a:gd name="connsiteX344" fmla="*/ 4445700 w 11930425"/>
                  <a:gd name="connsiteY344" fmla="*/ 65285 h 224991"/>
                  <a:gd name="connsiteX345" fmla="*/ 4445700 w 11930425"/>
                  <a:gd name="connsiteY345" fmla="*/ 35169 h 224991"/>
                  <a:gd name="connsiteX346" fmla="*/ 4462735 w 11930425"/>
                  <a:gd name="connsiteY346" fmla="*/ 29085 h 224991"/>
                  <a:gd name="connsiteX347" fmla="*/ 4478934 w 11930425"/>
                  <a:gd name="connsiteY347" fmla="*/ 21936 h 224991"/>
                  <a:gd name="connsiteX348" fmla="*/ 4495057 w 11930425"/>
                  <a:gd name="connsiteY348" fmla="*/ 13115 h 224991"/>
                  <a:gd name="connsiteX349" fmla="*/ 4511864 w 11930425"/>
                  <a:gd name="connsiteY349" fmla="*/ 2011 h 224991"/>
                  <a:gd name="connsiteX350" fmla="*/ 4245756 w 11930425"/>
                  <a:gd name="connsiteY350" fmla="*/ 2011 h 224991"/>
                  <a:gd name="connsiteX351" fmla="*/ 4260662 w 11930425"/>
                  <a:gd name="connsiteY351" fmla="*/ 2011 h 224991"/>
                  <a:gd name="connsiteX352" fmla="*/ 4260662 w 11930425"/>
                  <a:gd name="connsiteY352" fmla="*/ 224991 h 224991"/>
                  <a:gd name="connsiteX353" fmla="*/ 4225374 w 11930425"/>
                  <a:gd name="connsiteY353" fmla="*/ 224991 h 224991"/>
                  <a:gd name="connsiteX354" fmla="*/ 4225374 w 11930425"/>
                  <a:gd name="connsiteY354" fmla="*/ 45208 h 224991"/>
                  <a:gd name="connsiteX355" fmla="*/ 4204765 w 11930425"/>
                  <a:gd name="connsiteY355" fmla="*/ 56843 h 224991"/>
                  <a:gd name="connsiteX356" fmla="*/ 4179592 w 11930425"/>
                  <a:gd name="connsiteY356" fmla="*/ 65285 h 224991"/>
                  <a:gd name="connsiteX357" fmla="*/ 4179592 w 11930425"/>
                  <a:gd name="connsiteY357" fmla="*/ 35169 h 224991"/>
                  <a:gd name="connsiteX358" fmla="*/ 4196627 w 11930425"/>
                  <a:gd name="connsiteY358" fmla="*/ 29085 h 224991"/>
                  <a:gd name="connsiteX359" fmla="*/ 4212826 w 11930425"/>
                  <a:gd name="connsiteY359" fmla="*/ 21936 h 224991"/>
                  <a:gd name="connsiteX360" fmla="*/ 4228949 w 11930425"/>
                  <a:gd name="connsiteY360" fmla="*/ 13115 h 224991"/>
                  <a:gd name="connsiteX361" fmla="*/ 4245756 w 11930425"/>
                  <a:gd name="connsiteY361" fmla="*/ 2011 h 224991"/>
                  <a:gd name="connsiteX362" fmla="*/ 3634157 w 11930425"/>
                  <a:gd name="connsiteY362" fmla="*/ 2011 h 224991"/>
                  <a:gd name="connsiteX363" fmla="*/ 3649063 w 11930425"/>
                  <a:gd name="connsiteY363" fmla="*/ 2011 h 224991"/>
                  <a:gd name="connsiteX364" fmla="*/ 3649063 w 11930425"/>
                  <a:gd name="connsiteY364" fmla="*/ 224991 h 224991"/>
                  <a:gd name="connsiteX365" fmla="*/ 3613775 w 11930425"/>
                  <a:gd name="connsiteY365" fmla="*/ 224991 h 224991"/>
                  <a:gd name="connsiteX366" fmla="*/ 3613775 w 11930425"/>
                  <a:gd name="connsiteY366" fmla="*/ 45208 h 224991"/>
                  <a:gd name="connsiteX367" fmla="*/ 3593166 w 11930425"/>
                  <a:gd name="connsiteY367" fmla="*/ 56843 h 224991"/>
                  <a:gd name="connsiteX368" fmla="*/ 3567993 w 11930425"/>
                  <a:gd name="connsiteY368" fmla="*/ 65285 h 224991"/>
                  <a:gd name="connsiteX369" fmla="*/ 3567993 w 11930425"/>
                  <a:gd name="connsiteY369" fmla="*/ 35169 h 224991"/>
                  <a:gd name="connsiteX370" fmla="*/ 3585028 w 11930425"/>
                  <a:gd name="connsiteY370" fmla="*/ 29085 h 224991"/>
                  <a:gd name="connsiteX371" fmla="*/ 3601227 w 11930425"/>
                  <a:gd name="connsiteY371" fmla="*/ 21936 h 224991"/>
                  <a:gd name="connsiteX372" fmla="*/ 3617349 w 11930425"/>
                  <a:gd name="connsiteY372" fmla="*/ 13115 h 224991"/>
                  <a:gd name="connsiteX373" fmla="*/ 3634157 w 11930425"/>
                  <a:gd name="connsiteY373" fmla="*/ 2011 h 224991"/>
                  <a:gd name="connsiteX374" fmla="*/ 3368049 w 11930425"/>
                  <a:gd name="connsiteY374" fmla="*/ 2011 h 224991"/>
                  <a:gd name="connsiteX375" fmla="*/ 3382955 w 11930425"/>
                  <a:gd name="connsiteY375" fmla="*/ 2011 h 224991"/>
                  <a:gd name="connsiteX376" fmla="*/ 3382955 w 11930425"/>
                  <a:gd name="connsiteY376" fmla="*/ 224991 h 224991"/>
                  <a:gd name="connsiteX377" fmla="*/ 3347667 w 11930425"/>
                  <a:gd name="connsiteY377" fmla="*/ 224991 h 224991"/>
                  <a:gd name="connsiteX378" fmla="*/ 3347667 w 11930425"/>
                  <a:gd name="connsiteY378" fmla="*/ 45208 h 224991"/>
                  <a:gd name="connsiteX379" fmla="*/ 3327058 w 11930425"/>
                  <a:gd name="connsiteY379" fmla="*/ 56843 h 224991"/>
                  <a:gd name="connsiteX380" fmla="*/ 3301885 w 11930425"/>
                  <a:gd name="connsiteY380" fmla="*/ 65285 h 224991"/>
                  <a:gd name="connsiteX381" fmla="*/ 3301885 w 11930425"/>
                  <a:gd name="connsiteY381" fmla="*/ 35169 h 224991"/>
                  <a:gd name="connsiteX382" fmla="*/ 3318920 w 11930425"/>
                  <a:gd name="connsiteY382" fmla="*/ 29085 h 224991"/>
                  <a:gd name="connsiteX383" fmla="*/ 3335119 w 11930425"/>
                  <a:gd name="connsiteY383" fmla="*/ 21936 h 224991"/>
                  <a:gd name="connsiteX384" fmla="*/ 3351241 w 11930425"/>
                  <a:gd name="connsiteY384" fmla="*/ 13115 h 224991"/>
                  <a:gd name="connsiteX385" fmla="*/ 3368049 w 11930425"/>
                  <a:gd name="connsiteY385" fmla="*/ 2011 h 224991"/>
                  <a:gd name="connsiteX386" fmla="*/ 2761702 w 11930425"/>
                  <a:gd name="connsiteY386" fmla="*/ 2011 h 224991"/>
                  <a:gd name="connsiteX387" fmla="*/ 2776608 w 11930425"/>
                  <a:gd name="connsiteY387" fmla="*/ 2011 h 224991"/>
                  <a:gd name="connsiteX388" fmla="*/ 2776608 w 11930425"/>
                  <a:gd name="connsiteY388" fmla="*/ 224991 h 224991"/>
                  <a:gd name="connsiteX389" fmla="*/ 2741320 w 11930425"/>
                  <a:gd name="connsiteY389" fmla="*/ 224991 h 224991"/>
                  <a:gd name="connsiteX390" fmla="*/ 2741320 w 11930425"/>
                  <a:gd name="connsiteY390" fmla="*/ 45208 h 224991"/>
                  <a:gd name="connsiteX391" fmla="*/ 2720711 w 11930425"/>
                  <a:gd name="connsiteY391" fmla="*/ 56843 h 224991"/>
                  <a:gd name="connsiteX392" fmla="*/ 2695538 w 11930425"/>
                  <a:gd name="connsiteY392" fmla="*/ 65285 h 224991"/>
                  <a:gd name="connsiteX393" fmla="*/ 2695538 w 11930425"/>
                  <a:gd name="connsiteY393" fmla="*/ 35169 h 224991"/>
                  <a:gd name="connsiteX394" fmla="*/ 2712573 w 11930425"/>
                  <a:gd name="connsiteY394" fmla="*/ 29085 h 224991"/>
                  <a:gd name="connsiteX395" fmla="*/ 2728772 w 11930425"/>
                  <a:gd name="connsiteY395" fmla="*/ 21936 h 224991"/>
                  <a:gd name="connsiteX396" fmla="*/ 2744894 w 11930425"/>
                  <a:gd name="connsiteY396" fmla="*/ 13115 h 224991"/>
                  <a:gd name="connsiteX397" fmla="*/ 2761702 w 11930425"/>
                  <a:gd name="connsiteY397" fmla="*/ 2011 h 224991"/>
                  <a:gd name="connsiteX398" fmla="*/ 2495594 w 11930425"/>
                  <a:gd name="connsiteY398" fmla="*/ 2011 h 224991"/>
                  <a:gd name="connsiteX399" fmla="*/ 2510500 w 11930425"/>
                  <a:gd name="connsiteY399" fmla="*/ 2011 h 224991"/>
                  <a:gd name="connsiteX400" fmla="*/ 2510500 w 11930425"/>
                  <a:gd name="connsiteY400" fmla="*/ 224991 h 224991"/>
                  <a:gd name="connsiteX401" fmla="*/ 2475212 w 11930425"/>
                  <a:gd name="connsiteY401" fmla="*/ 224991 h 224991"/>
                  <a:gd name="connsiteX402" fmla="*/ 2475212 w 11930425"/>
                  <a:gd name="connsiteY402" fmla="*/ 45208 h 224991"/>
                  <a:gd name="connsiteX403" fmla="*/ 2454603 w 11930425"/>
                  <a:gd name="connsiteY403" fmla="*/ 56843 h 224991"/>
                  <a:gd name="connsiteX404" fmla="*/ 2429430 w 11930425"/>
                  <a:gd name="connsiteY404" fmla="*/ 65285 h 224991"/>
                  <a:gd name="connsiteX405" fmla="*/ 2429430 w 11930425"/>
                  <a:gd name="connsiteY405" fmla="*/ 35169 h 224991"/>
                  <a:gd name="connsiteX406" fmla="*/ 2446465 w 11930425"/>
                  <a:gd name="connsiteY406" fmla="*/ 29085 h 224991"/>
                  <a:gd name="connsiteX407" fmla="*/ 2462664 w 11930425"/>
                  <a:gd name="connsiteY407" fmla="*/ 21936 h 224991"/>
                  <a:gd name="connsiteX408" fmla="*/ 2478786 w 11930425"/>
                  <a:gd name="connsiteY408" fmla="*/ 13115 h 224991"/>
                  <a:gd name="connsiteX409" fmla="*/ 2495594 w 11930425"/>
                  <a:gd name="connsiteY409" fmla="*/ 2011 h 224991"/>
                  <a:gd name="connsiteX410" fmla="*/ 2083827 w 11930425"/>
                  <a:gd name="connsiteY410" fmla="*/ 2011 h 224991"/>
                  <a:gd name="connsiteX411" fmla="*/ 2098733 w 11930425"/>
                  <a:gd name="connsiteY411" fmla="*/ 2011 h 224991"/>
                  <a:gd name="connsiteX412" fmla="*/ 2098733 w 11930425"/>
                  <a:gd name="connsiteY412" fmla="*/ 224991 h 224991"/>
                  <a:gd name="connsiteX413" fmla="*/ 2063445 w 11930425"/>
                  <a:gd name="connsiteY413" fmla="*/ 224991 h 224991"/>
                  <a:gd name="connsiteX414" fmla="*/ 2063445 w 11930425"/>
                  <a:gd name="connsiteY414" fmla="*/ 45208 h 224991"/>
                  <a:gd name="connsiteX415" fmla="*/ 2042836 w 11930425"/>
                  <a:gd name="connsiteY415" fmla="*/ 56843 h 224991"/>
                  <a:gd name="connsiteX416" fmla="*/ 2017663 w 11930425"/>
                  <a:gd name="connsiteY416" fmla="*/ 65285 h 224991"/>
                  <a:gd name="connsiteX417" fmla="*/ 2017663 w 11930425"/>
                  <a:gd name="connsiteY417" fmla="*/ 35169 h 224991"/>
                  <a:gd name="connsiteX418" fmla="*/ 2034698 w 11930425"/>
                  <a:gd name="connsiteY418" fmla="*/ 29085 h 224991"/>
                  <a:gd name="connsiteX419" fmla="*/ 2050897 w 11930425"/>
                  <a:gd name="connsiteY419" fmla="*/ 21936 h 224991"/>
                  <a:gd name="connsiteX420" fmla="*/ 2067019 w 11930425"/>
                  <a:gd name="connsiteY420" fmla="*/ 13115 h 224991"/>
                  <a:gd name="connsiteX421" fmla="*/ 2083827 w 11930425"/>
                  <a:gd name="connsiteY421" fmla="*/ 2011 h 224991"/>
                  <a:gd name="connsiteX422" fmla="*/ 1950773 w 11930425"/>
                  <a:gd name="connsiteY422" fmla="*/ 2011 h 224991"/>
                  <a:gd name="connsiteX423" fmla="*/ 1965679 w 11930425"/>
                  <a:gd name="connsiteY423" fmla="*/ 2011 h 224991"/>
                  <a:gd name="connsiteX424" fmla="*/ 1965679 w 11930425"/>
                  <a:gd name="connsiteY424" fmla="*/ 224991 h 224991"/>
                  <a:gd name="connsiteX425" fmla="*/ 1930391 w 11930425"/>
                  <a:gd name="connsiteY425" fmla="*/ 224991 h 224991"/>
                  <a:gd name="connsiteX426" fmla="*/ 1930391 w 11930425"/>
                  <a:gd name="connsiteY426" fmla="*/ 45208 h 224991"/>
                  <a:gd name="connsiteX427" fmla="*/ 1909782 w 11930425"/>
                  <a:gd name="connsiteY427" fmla="*/ 56843 h 224991"/>
                  <a:gd name="connsiteX428" fmla="*/ 1884609 w 11930425"/>
                  <a:gd name="connsiteY428" fmla="*/ 65285 h 224991"/>
                  <a:gd name="connsiteX429" fmla="*/ 1884609 w 11930425"/>
                  <a:gd name="connsiteY429" fmla="*/ 35169 h 224991"/>
                  <a:gd name="connsiteX430" fmla="*/ 1901644 w 11930425"/>
                  <a:gd name="connsiteY430" fmla="*/ 29085 h 224991"/>
                  <a:gd name="connsiteX431" fmla="*/ 1917843 w 11930425"/>
                  <a:gd name="connsiteY431" fmla="*/ 21936 h 224991"/>
                  <a:gd name="connsiteX432" fmla="*/ 1933966 w 11930425"/>
                  <a:gd name="connsiteY432" fmla="*/ 13115 h 224991"/>
                  <a:gd name="connsiteX433" fmla="*/ 1950773 w 11930425"/>
                  <a:gd name="connsiteY433" fmla="*/ 2011 h 224991"/>
                  <a:gd name="connsiteX434" fmla="*/ 1817719 w 11930425"/>
                  <a:gd name="connsiteY434" fmla="*/ 2011 h 224991"/>
                  <a:gd name="connsiteX435" fmla="*/ 1832625 w 11930425"/>
                  <a:gd name="connsiteY435" fmla="*/ 2011 h 224991"/>
                  <a:gd name="connsiteX436" fmla="*/ 1832625 w 11930425"/>
                  <a:gd name="connsiteY436" fmla="*/ 224991 h 224991"/>
                  <a:gd name="connsiteX437" fmla="*/ 1797337 w 11930425"/>
                  <a:gd name="connsiteY437" fmla="*/ 224991 h 224991"/>
                  <a:gd name="connsiteX438" fmla="*/ 1797337 w 11930425"/>
                  <a:gd name="connsiteY438" fmla="*/ 45208 h 224991"/>
                  <a:gd name="connsiteX439" fmla="*/ 1776728 w 11930425"/>
                  <a:gd name="connsiteY439" fmla="*/ 56843 h 224991"/>
                  <a:gd name="connsiteX440" fmla="*/ 1751555 w 11930425"/>
                  <a:gd name="connsiteY440" fmla="*/ 65285 h 224991"/>
                  <a:gd name="connsiteX441" fmla="*/ 1751555 w 11930425"/>
                  <a:gd name="connsiteY441" fmla="*/ 35169 h 224991"/>
                  <a:gd name="connsiteX442" fmla="*/ 1768590 w 11930425"/>
                  <a:gd name="connsiteY442" fmla="*/ 29085 h 224991"/>
                  <a:gd name="connsiteX443" fmla="*/ 1784789 w 11930425"/>
                  <a:gd name="connsiteY443" fmla="*/ 21936 h 224991"/>
                  <a:gd name="connsiteX444" fmla="*/ 1800912 w 11930425"/>
                  <a:gd name="connsiteY444" fmla="*/ 13115 h 224991"/>
                  <a:gd name="connsiteX445" fmla="*/ 1817719 w 11930425"/>
                  <a:gd name="connsiteY445" fmla="*/ 2011 h 224991"/>
                  <a:gd name="connsiteX446" fmla="*/ 1675107 w 11930425"/>
                  <a:gd name="connsiteY446" fmla="*/ 2011 h 224991"/>
                  <a:gd name="connsiteX447" fmla="*/ 1690013 w 11930425"/>
                  <a:gd name="connsiteY447" fmla="*/ 2011 h 224991"/>
                  <a:gd name="connsiteX448" fmla="*/ 1690013 w 11930425"/>
                  <a:gd name="connsiteY448" fmla="*/ 224991 h 224991"/>
                  <a:gd name="connsiteX449" fmla="*/ 1654725 w 11930425"/>
                  <a:gd name="connsiteY449" fmla="*/ 224991 h 224991"/>
                  <a:gd name="connsiteX450" fmla="*/ 1654725 w 11930425"/>
                  <a:gd name="connsiteY450" fmla="*/ 45208 h 224991"/>
                  <a:gd name="connsiteX451" fmla="*/ 1634116 w 11930425"/>
                  <a:gd name="connsiteY451" fmla="*/ 56843 h 224991"/>
                  <a:gd name="connsiteX452" fmla="*/ 1608943 w 11930425"/>
                  <a:gd name="connsiteY452" fmla="*/ 65285 h 224991"/>
                  <a:gd name="connsiteX453" fmla="*/ 1608943 w 11930425"/>
                  <a:gd name="connsiteY453" fmla="*/ 35169 h 224991"/>
                  <a:gd name="connsiteX454" fmla="*/ 1625978 w 11930425"/>
                  <a:gd name="connsiteY454" fmla="*/ 29085 h 224991"/>
                  <a:gd name="connsiteX455" fmla="*/ 1642177 w 11930425"/>
                  <a:gd name="connsiteY455" fmla="*/ 21936 h 224991"/>
                  <a:gd name="connsiteX456" fmla="*/ 1658300 w 11930425"/>
                  <a:gd name="connsiteY456" fmla="*/ 13115 h 224991"/>
                  <a:gd name="connsiteX457" fmla="*/ 1675107 w 11930425"/>
                  <a:gd name="connsiteY457" fmla="*/ 2011 h 224991"/>
                  <a:gd name="connsiteX458" fmla="*/ 919715 w 11930425"/>
                  <a:gd name="connsiteY458" fmla="*/ 2011 h 224991"/>
                  <a:gd name="connsiteX459" fmla="*/ 934621 w 11930425"/>
                  <a:gd name="connsiteY459" fmla="*/ 2011 h 224991"/>
                  <a:gd name="connsiteX460" fmla="*/ 934621 w 11930425"/>
                  <a:gd name="connsiteY460" fmla="*/ 224991 h 224991"/>
                  <a:gd name="connsiteX461" fmla="*/ 899333 w 11930425"/>
                  <a:gd name="connsiteY461" fmla="*/ 224991 h 224991"/>
                  <a:gd name="connsiteX462" fmla="*/ 899333 w 11930425"/>
                  <a:gd name="connsiteY462" fmla="*/ 45208 h 224991"/>
                  <a:gd name="connsiteX463" fmla="*/ 878724 w 11930425"/>
                  <a:gd name="connsiteY463" fmla="*/ 56843 h 224991"/>
                  <a:gd name="connsiteX464" fmla="*/ 853551 w 11930425"/>
                  <a:gd name="connsiteY464" fmla="*/ 65285 h 224991"/>
                  <a:gd name="connsiteX465" fmla="*/ 853551 w 11930425"/>
                  <a:gd name="connsiteY465" fmla="*/ 35169 h 224991"/>
                  <a:gd name="connsiteX466" fmla="*/ 870586 w 11930425"/>
                  <a:gd name="connsiteY466" fmla="*/ 29085 h 224991"/>
                  <a:gd name="connsiteX467" fmla="*/ 886785 w 11930425"/>
                  <a:gd name="connsiteY467" fmla="*/ 21936 h 224991"/>
                  <a:gd name="connsiteX468" fmla="*/ 902908 w 11930425"/>
                  <a:gd name="connsiteY468" fmla="*/ 13115 h 224991"/>
                  <a:gd name="connsiteX469" fmla="*/ 919715 w 11930425"/>
                  <a:gd name="connsiteY469" fmla="*/ 2011 h 224991"/>
                  <a:gd name="connsiteX470" fmla="*/ 786661 w 11930425"/>
                  <a:gd name="connsiteY470" fmla="*/ 2011 h 224991"/>
                  <a:gd name="connsiteX471" fmla="*/ 801567 w 11930425"/>
                  <a:gd name="connsiteY471" fmla="*/ 2011 h 224991"/>
                  <a:gd name="connsiteX472" fmla="*/ 801567 w 11930425"/>
                  <a:gd name="connsiteY472" fmla="*/ 224991 h 224991"/>
                  <a:gd name="connsiteX473" fmla="*/ 766279 w 11930425"/>
                  <a:gd name="connsiteY473" fmla="*/ 224991 h 224991"/>
                  <a:gd name="connsiteX474" fmla="*/ 766279 w 11930425"/>
                  <a:gd name="connsiteY474" fmla="*/ 45208 h 224991"/>
                  <a:gd name="connsiteX475" fmla="*/ 745670 w 11930425"/>
                  <a:gd name="connsiteY475" fmla="*/ 56843 h 224991"/>
                  <a:gd name="connsiteX476" fmla="*/ 720497 w 11930425"/>
                  <a:gd name="connsiteY476" fmla="*/ 65285 h 224991"/>
                  <a:gd name="connsiteX477" fmla="*/ 720497 w 11930425"/>
                  <a:gd name="connsiteY477" fmla="*/ 35169 h 224991"/>
                  <a:gd name="connsiteX478" fmla="*/ 737532 w 11930425"/>
                  <a:gd name="connsiteY478" fmla="*/ 29085 h 224991"/>
                  <a:gd name="connsiteX479" fmla="*/ 753731 w 11930425"/>
                  <a:gd name="connsiteY479" fmla="*/ 21936 h 224991"/>
                  <a:gd name="connsiteX480" fmla="*/ 769854 w 11930425"/>
                  <a:gd name="connsiteY480" fmla="*/ 13115 h 224991"/>
                  <a:gd name="connsiteX481" fmla="*/ 786661 w 11930425"/>
                  <a:gd name="connsiteY481" fmla="*/ 2011 h 224991"/>
                  <a:gd name="connsiteX482" fmla="*/ 10088741 w 11930425"/>
                  <a:gd name="connsiteY482" fmla="*/ 2010 h 224991"/>
                  <a:gd name="connsiteX483" fmla="*/ 10159908 w 11930425"/>
                  <a:gd name="connsiteY483" fmla="*/ 112598 h 224991"/>
                  <a:gd name="connsiteX484" fmla="*/ 10139822 w 11930425"/>
                  <a:gd name="connsiteY484" fmla="*/ 196177 h 224991"/>
                  <a:gd name="connsiteX485" fmla="*/ 10083625 w 11930425"/>
                  <a:gd name="connsiteY485" fmla="*/ 224990 h 224991"/>
                  <a:gd name="connsiteX486" fmla="*/ 10031040 w 11930425"/>
                  <a:gd name="connsiteY486" fmla="*/ 197456 h 224991"/>
                  <a:gd name="connsiteX487" fmla="*/ 10012157 w 11930425"/>
                  <a:gd name="connsiteY487" fmla="*/ 117864 h 224991"/>
                  <a:gd name="connsiteX488" fmla="*/ 10031867 w 11930425"/>
                  <a:gd name="connsiteY488" fmla="*/ 31350 h 224991"/>
                  <a:gd name="connsiteX489" fmla="*/ 10088741 w 11930425"/>
                  <a:gd name="connsiteY489" fmla="*/ 2010 h 224991"/>
                  <a:gd name="connsiteX490" fmla="*/ 9867818 w 11930425"/>
                  <a:gd name="connsiteY490" fmla="*/ 2010 h 224991"/>
                  <a:gd name="connsiteX491" fmla="*/ 9938985 w 11930425"/>
                  <a:gd name="connsiteY491" fmla="*/ 112598 h 224991"/>
                  <a:gd name="connsiteX492" fmla="*/ 9918899 w 11930425"/>
                  <a:gd name="connsiteY492" fmla="*/ 196177 h 224991"/>
                  <a:gd name="connsiteX493" fmla="*/ 9862702 w 11930425"/>
                  <a:gd name="connsiteY493" fmla="*/ 224990 h 224991"/>
                  <a:gd name="connsiteX494" fmla="*/ 9810117 w 11930425"/>
                  <a:gd name="connsiteY494" fmla="*/ 197456 h 224991"/>
                  <a:gd name="connsiteX495" fmla="*/ 9791234 w 11930425"/>
                  <a:gd name="connsiteY495" fmla="*/ 117864 h 224991"/>
                  <a:gd name="connsiteX496" fmla="*/ 9810944 w 11930425"/>
                  <a:gd name="connsiteY496" fmla="*/ 31350 h 224991"/>
                  <a:gd name="connsiteX497" fmla="*/ 9867818 w 11930425"/>
                  <a:gd name="connsiteY497" fmla="*/ 2010 h 224991"/>
                  <a:gd name="connsiteX498" fmla="*/ 9206157 w 11930425"/>
                  <a:gd name="connsiteY498" fmla="*/ 2010 h 224991"/>
                  <a:gd name="connsiteX499" fmla="*/ 9277324 w 11930425"/>
                  <a:gd name="connsiteY499" fmla="*/ 112598 h 224991"/>
                  <a:gd name="connsiteX500" fmla="*/ 9257238 w 11930425"/>
                  <a:gd name="connsiteY500" fmla="*/ 196177 h 224991"/>
                  <a:gd name="connsiteX501" fmla="*/ 9201041 w 11930425"/>
                  <a:gd name="connsiteY501" fmla="*/ 224990 h 224991"/>
                  <a:gd name="connsiteX502" fmla="*/ 9148456 w 11930425"/>
                  <a:gd name="connsiteY502" fmla="*/ 197456 h 224991"/>
                  <a:gd name="connsiteX503" fmla="*/ 9129573 w 11930425"/>
                  <a:gd name="connsiteY503" fmla="*/ 117864 h 224991"/>
                  <a:gd name="connsiteX504" fmla="*/ 9149283 w 11930425"/>
                  <a:gd name="connsiteY504" fmla="*/ 31350 h 224991"/>
                  <a:gd name="connsiteX505" fmla="*/ 9206157 w 11930425"/>
                  <a:gd name="connsiteY505" fmla="*/ 2010 h 224991"/>
                  <a:gd name="connsiteX506" fmla="*/ 8985234 w 11930425"/>
                  <a:gd name="connsiteY506" fmla="*/ 2010 h 224991"/>
                  <a:gd name="connsiteX507" fmla="*/ 9056401 w 11930425"/>
                  <a:gd name="connsiteY507" fmla="*/ 112598 h 224991"/>
                  <a:gd name="connsiteX508" fmla="*/ 9036315 w 11930425"/>
                  <a:gd name="connsiteY508" fmla="*/ 196177 h 224991"/>
                  <a:gd name="connsiteX509" fmla="*/ 8980118 w 11930425"/>
                  <a:gd name="connsiteY509" fmla="*/ 224990 h 224991"/>
                  <a:gd name="connsiteX510" fmla="*/ 8927533 w 11930425"/>
                  <a:gd name="connsiteY510" fmla="*/ 197456 h 224991"/>
                  <a:gd name="connsiteX511" fmla="*/ 8908650 w 11930425"/>
                  <a:gd name="connsiteY511" fmla="*/ 117864 h 224991"/>
                  <a:gd name="connsiteX512" fmla="*/ 8928360 w 11930425"/>
                  <a:gd name="connsiteY512" fmla="*/ 31350 h 224991"/>
                  <a:gd name="connsiteX513" fmla="*/ 8985234 w 11930425"/>
                  <a:gd name="connsiteY513" fmla="*/ 2010 h 224991"/>
                  <a:gd name="connsiteX514" fmla="*/ 6135772 w 11930425"/>
                  <a:gd name="connsiteY514" fmla="*/ 2010 h 224991"/>
                  <a:gd name="connsiteX515" fmla="*/ 6206939 w 11930425"/>
                  <a:gd name="connsiteY515" fmla="*/ 112598 h 224991"/>
                  <a:gd name="connsiteX516" fmla="*/ 6186853 w 11930425"/>
                  <a:gd name="connsiteY516" fmla="*/ 196177 h 224991"/>
                  <a:gd name="connsiteX517" fmla="*/ 6130656 w 11930425"/>
                  <a:gd name="connsiteY517" fmla="*/ 224990 h 224991"/>
                  <a:gd name="connsiteX518" fmla="*/ 6078071 w 11930425"/>
                  <a:gd name="connsiteY518" fmla="*/ 197456 h 224991"/>
                  <a:gd name="connsiteX519" fmla="*/ 6059188 w 11930425"/>
                  <a:gd name="connsiteY519" fmla="*/ 117864 h 224991"/>
                  <a:gd name="connsiteX520" fmla="*/ 6078898 w 11930425"/>
                  <a:gd name="connsiteY520" fmla="*/ 31350 h 224991"/>
                  <a:gd name="connsiteX521" fmla="*/ 6135772 w 11930425"/>
                  <a:gd name="connsiteY521" fmla="*/ 2010 h 224991"/>
                  <a:gd name="connsiteX522" fmla="*/ 4032688 w 11930425"/>
                  <a:gd name="connsiteY522" fmla="*/ 2010 h 224991"/>
                  <a:gd name="connsiteX523" fmla="*/ 4103855 w 11930425"/>
                  <a:gd name="connsiteY523" fmla="*/ 112598 h 224991"/>
                  <a:gd name="connsiteX524" fmla="*/ 4083769 w 11930425"/>
                  <a:gd name="connsiteY524" fmla="*/ 196177 h 224991"/>
                  <a:gd name="connsiteX525" fmla="*/ 4027572 w 11930425"/>
                  <a:gd name="connsiteY525" fmla="*/ 224990 h 224991"/>
                  <a:gd name="connsiteX526" fmla="*/ 3974987 w 11930425"/>
                  <a:gd name="connsiteY526" fmla="*/ 197456 h 224991"/>
                  <a:gd name="connsiteX527" fmla="*/ 3956104 w 11930425"/>
                  <a:gd name="connsiteY527" fmla="*/ 117864 h 224991"/>
                  <a:gd name="connsiteX528" fmla="*/ 3975814 w 11930425"/>
                  <a:gd name="connsiteY528" fmla="*/ 31350 h 224991"/>
                  <a:gd name="connsiteX529" fmla="*/ 4032688 w 11930425"/>
                  <a:gd name="connsiteY529" fmla="*/ 2010 h 224991"/>
                  <a:gd name="connsiteX530" fmla="*/ 3811764 w 11930425"/>
                  <a:gd name="connsiteY530" fmla="*/ 2010 h 224991"/>
                  <a:gd name="connsiteX531" fmla="*/ 3882932 w 11930425"/>
                  <a:gd name="connsiteY531" fmla="*/ 112598 h 224991"/>
                  <a:gd name="connsiteX532" fmla="*/ 3862846 w 11930425"/>
                  <a:gd name="connsiteY532" fmla="*/ 196177 h 224991"/>
                  <a:gd name="connsiteX533" fmla="*/ 3806649 w 11930425"/>
                  <a:gd name="connsiteY533" fmla="*/ 224990 h 224991"/>
                  <a:gd name="connsiteX534" fmla="*/ 3754064 w 11930425"/>
                  <a:gd name="connsiteY534" fmla="*/ 197456 h 224991"/>
                  <a:gd name="connsiteX535" fmla="*/ 3735181 w 11930425"/>
                  <a:gd name="connsiteY535" fmla="*/ 117864 h 224991"/>
                  <a:gd name="connsiteX536" fmla="*/ 3754891 w 11930425"/>
                  <a:gd name="connsiteY536" fmla="*/ 31350 h 224991"/>
                  <a:gd name="connsiteX537" fmla="*/ 3811764 w 11930425"/>
                  <a:gd name="connsiteY537" fmla="*/ 2010 h 224991"/>
                  <a:gd name="connsiteX538" fmla="*/ 3150104 w 11930425"/>
                  <a:gd name="connsiteY538" fmla="*/ 2010 h 224991"/>
                  <a:gd name="connsiteX539" fmla="*/ 3221272 w 11930425"/>
                  <a:gd name="connsiteY539" fmla="*/ 112598 h 224991"/>
                  <a:gd name="connsiteX540" fmla="*/ 3201186 w 11930425"/>
                  <a:gd name="connsiteY540" fmla="*/ 196177 h 224991"/>
                  <a:gd name="connsiteX541" fmla="*/ 3144989 w 11930425"/>
                  <a:gd name="connsiteY541" fmla="*/ 224990 h 224991"/>
                  <a:gd name="connsiteX542" fmla="*/ 3092404 w 11930425"/>
                  <a:gd name="connsiteY542" fmla="*/ 197456 h 224991"/>
                  <a:gd name="connsiteX543" fmla="*/ 3073521 w 11930425"/>
                  <a:gd name="connsiteY543" fmla="*/ 117864 h 224991"/>
                  <a:gd name="connsiteX544" fmla="*/ 3093231 w 11930425"/>
                  <a:gd name="connsiteY544" fmla="*/ 31350 h 224991"/>
                  <a:gd name="connsiteX545" fmla="*/ 3150104 w 11930425"/>
                  <a:gd name="connsiteY545" fmla="*/ 2010 h 224991"/>
                  <a:gd name="connsiteX546" fmla="*/ 2929181 w 11930425"/>
                  <a:gd name="connsiteY546" fmla="*/ 2010 h 224991"/>
                  <a:gd name="connsiteX547" fmla="*/ 3000349 w 11930425"/>
                  <a:gd name="connsiteY547" fmla="*/ 112598 h 224991"/>
                  <a:gd name="connsiteX548" fmla="*/ 2980263 w 11930425"/>
                  <a:gd name="connsiteY548" fmla="*/ 196177 h 224991"/>
                  <a:gd name="connsiteX549" fmla="*/ 2924066 w 11930425"/>
                  <a:gd name="connsiteY549" fmla="*/ 224990 h 224991"/>
                  <a:gd name="connsiteX550" fmla="*/ 2871481 w 11930425"/>
                  <a:gd name="connsiteY550" fmla="*/ 197456 h 224991"/>
                  <a:gd name="connsiteX551" fmla="*/ 2852598 w 11930425"/>
                  <a:gd name="connsiteY551" fmla="*/ 117864 h 224991"/>
                  <a:gd name="connsiteX552" fmla="*/ 2872308 w 11930425"/>
                  <a:gd name="connsiteY552" fmla="*/ 31350 h 224991"/>
                  <a:gd name="connsiteX553" fmla="*/ 2929181 w 11930425"/>
                  <a:gd name="connsiteY553" fmla="*/ 2010 h 224991"/>
                  <a:gd name="connsiteX554" fmla="*/ 76584 w 11930425"/>
                  <a:gd name="connsiteY554" fmla="*/ 0 h 224991"/>
                  <a:gd name="connsiteX555" fmla="*/ 147751 w 11930425"/>
                  <a:gd name="connsiteY555" fmla="*/ 110588 h 224991"/>
                  <a:gd name="connsiteX556" fmla="*/ 127665 w 11930425"/>
                  <a:gd name="connsiteY556" fmla="*/ 194167 h 224991"/>
                  <a:gd name="connsiteX557" fmla="*/ 71468 w 11930425"/>
                  <a:gd name="connsiteY557" fmla="*/ 222980 h 224991"/>
                  <a:gd name="connsiteX558" fmla="*/ 18883 w 11930425"/>
                  <a:gd name="connsiteY558" fmla="*/ 195446 h 224991"/>
                  <a:gd name="connsiteX559" fmla="*/ 0 w 11930425"/>
                  <a:gd name="connsiteY559" fmla="*/ 115854 h 224991"/>
                  <a:gd name="connsiteX560" fmla="*/ 19710 w 11930425"/>
                  <a:gd name="connsiteY560" fmla="*/ 29340 h 224991"/>
                  <a:gd name="connsiteX561" fmla="*/ 76584 w 11930425"/>
                  <a:gd name="connsiteY561" fmla="*/ 0 h 22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1930425" h="224991">
                    <a:moveTo>
                      <a:pt x="10087086" y="29845"/>
                    </a:moveTo>
                    <a:cubicBezTo>
                      <a:pt x="10060906" y="29845"/>
                      <a:pt x="10047816" y="58683"/>
                      <a:pt x="10047816" y="116359"/>
                    </a:cubicBezTo>
                    <a:cubicBezTo>
                      <a:pt x="10047816" y="170323"/>
                      <a:pt x="10060655" y="197306"/>
                      <a:pt x="10086334" y="197306"/>
                    </a:cubicBezTo>
                    <a:cubicBezTo>
                      <a:pt x="10111610" y="197306"/>
                      <a:pt x="10124249" y="169872"/>
                      <a:pt x="10124249" y="115005"/>
                    </a:cubicBezTo>
                    <a:cubicBezTo>
                      <a:pt x="10124249" y="58231"/>
                      <a:pt x="10111861" y="29845"/>
                      <a:pt x="10087086" y="29845"/>
                    </a:cubicBezTo>
                    <a:close/>
                    <a:moveTo>
                      <a:pt x="9866163" y="29845"/>
                    </a:moveTo>
                    <a:cubicBezTo>
                      <a:pt x="9839983" y="29845"/>
                      <a:pt x="9826893" y="58683"/>
                      <a:pt x="9826893" y="116359"/>
                    </a:cubicBezTo>
                    <a:cubicBezTo>
                      <a:pt x="9826893" y="170323"/>
                      <a:pt x="9839732" y="197306"/>
                      <a:pt x="9865411" y="197306"/>
                    </a:cubicBezTo>
                    <a:cubicBezTo>
                      <a:pt x="9890687" y="197306"/>
                      <a:pt x="9903326" y="169872"/>
                      <a:pt x="9903326" y="115005"/>
                    </a:cubicBezTo>
                    <a:cubicBezTo>
                      <a:pt x="9903326" y="58231"/>
                      <a:pt x="9890938" y="29845"/>
                      <a:pt x="9866163" y="29845"/>
                    </a:cubicBezTo>
                    <a:close/>
                    <a:moveTo>
                      <a:pt x="9204502" y="29845"/>
                    </a:moveTo>
                    <a:cubicBezTo>
                      <a:pt x="9178322" y="29845"/>
                      <a:pt x="9165232" y="58683"/>
                      <a:pt x="9165232" y="116359"/>
                    </a:cubicBezTo>
                    <a:cubicBezTo>
                      <a:pt x="9165232" y="170323"/>
                      <a:pt x="9178071" y="197306"/>
                      <a:pt x="9203750" y="197306"/>
                    </a:cubicBezTo>
                    <a:cubicBezTo>
                      <a:pt x="9229026" y="197306"/>
                      <a:pt x="9241665" y="169872"/>
                      <a:pt x="9241665" y="115005"/>
                    </a:cubicBezTo>
                    <a:cubicBezTo>
                      <a:pt x="9241665" y="58231"/>
                      <a:pt x="9229277" y="29845"/>
                      <a:pt x="9204502" y="29845"/>
                    </a:cubicBezTo>
                    <a:close/>
                    <a:moveTo>
                      <a:pt x="8983579" y="29845"/>
                    </a:moveTo>
                    <a:cubicBezTo>
                      <a:pt x="8957399" y="29845"/>
                      <a:pt x="8944309" y="58683"/>
                      <a:pt x="8944309" y="116359"/>
                    </a:cubicBezTo>
                    <a:cubicBezTo>
                      <a:pt x="8944309" y="170323"/>
                      <a:pt x="8957148" y="197306"/>
                      <a:pt x="8982827" y="197306"/>
                    </a:cubicBezTo>
                    <a:cubicBezTo>
                      <a:pt x="9008103" y="197306"/>
                      <a:pt x="9020742" y="169872"/>
                      <a:pt x="9020742" y="115005"/>
                    </a:cubicBezTo>
                    <a:cubicBezTo>
                      <a:pt x="9020742" y="58231"/>
                      <a:pt x="9008354" y="29845"/>
                      <a:pt x="8983579" y="29845"/>
                    </a:cubicBezTo>
                    <a:close/>
                    <a:moveTo>
                      <a:pt x="6134117" y="29845"/>
                    </a:moveTo>
                    <a:cubicBezTo>
                      <a:pt x="6107937" y="29845"/>
                      <a:pt x="6094847" y="58683"/>
                      <a:pt x="6094847" y="116359"/>
                    </a:cubicBezTo>
                    <a:cubicBezTo>
                      <a:pt x="6094847" y="170323"/>
                      <a:pt x="6107686" y="197306"/>
                      <a:pt x="6133365" y="197306"/>
                    </a:cubicBezTo>
                    <a:cubicBezTo>
                      <a:pt x="6158642" y="197306"/>
                      <a:pt x="6171280" y="169872"/>
                      <a:pt x="6171280" y="115005"/>
                    </a:cubicBezTo>
                    <a:cubicBezTo>
                      <a:pt x="6171280" y="58231"/>
                      <a:pt x="6158892" y="29845"/>
                      <a:pt x="6134117" y="29845"/>
                    </a:cubicBezTo>
                    <a:close/>
                    <a:moveTo>
                      <a:pt x="4031033" y="29845"/>
                    </a:moveTo>
                    <a:cubicBezTo>
                      <a:pt x="4004853" y="29845"/>
                      <a:pt x="3991763" y="58683"/>
                      <a:pt x="3991763" y="116359"/>
                    </a:cubicBezTo>
                    <a:cubicBezTo>
                      <a:pt x="3991763" y="170323"/>
                      <a:pt x="4004602" y="197306"/>
                      <a:pt x="4030281" y="197306"/>
                    </a:cubicBezTo>
                    <a:cubicBezTo>
                      <a:pt x="4055558" y="197306"/>
                      <a:pt x="4068196" y="169872"/>
                      <a:pt x="4068196" y="115005"/>
                    </a:cubicBezTo>
                    <a:cubicBezTo>
                      <a:pt x="4068196" y="58231"/>
                      <a:pt x="4055808" y="29845"/>
                      <a:pt x="4031033" y="29845"/>
                    </a:cubicBezTo>
                    <a:close/>
                    <a:moveTo>
                      <a:pt x="3810110" y="29845"/>
                    </a:moveTo>
                    <a:cubicBezTo>
                      <a:pt x="3783930" y="29845"/>
                      <a:pt x="3770840" y="58683"/>
                      <a:pt x="3770840" y="116359"/>
                    </a:cubicBezTo>
                    <a:cubicBezTo>
                      <a:pt x="3770840" y="170323"/>
                      <a:pt x="3783679" y="197306"/>
                      <a:pt x="3809357" y="197306"/>
                    </a:cubicBezTo>
                    <a:cubicBezTo>
                      <a:pt x="3834634" y="197306"/>
                      <a:pt x="3847273" y="169872"/>
                      <a:pt x="3847273" y="115005"/>
                    </a:cubicBezTo>
                    <a:cubicBezTo>
                      <a:pt x="3847273" y="58231"/>
                      <a:pt x="3834885" y="29845"/>
                      <a:pt x="3810110" y="29845"/>
                    </a:cubicBezTo>
                    <a:close/>
                    <a:moveTo>
                      <a:pt x="3148450" y="29845"/>
                    </a:moveTo>
                    <a:cubicBezTo>
                      <a:pt x="3122270" y="29845"/>
                      <a:pt x="3109180" y="58683"/>
                      <a:pt x="3109180" y="116359"/>
                    </a:cubicBezTo>
                    <a:cubicBezTo>
                      <a:pt x="3109180" y="170323"/>
                      <a:pt x="3122019" y="197306"/>
                      <a:pt x="3147697" y="197306"/>
                    </a:cubicBezTo>
                    <a:cubicBezTo>
                      <a:pt x="3172974" y="197306"/>
                      <a:pt x="3185613" y="169872"/>
                      <a:pt x="3185613" y="115005"/>
                    </a:cubicBezTo>
                    <a:cubicBezTo>
                      <a:pt x="3185613" y="58231"/>
                      <a:pt x="3173225" y="29845"/>
                      <a:pt x="3148450" y="29845"/>
                    </a:cubicBezTo>
                    <a:close/>
                    <a:moveTo>
                      <a:pt x="2927527" y="29845"/>
                    </a:moveTo>
                    <a:cubicBezTo>
                      <a:pt x="2901347" y="29845"/>
                      <a:pt x="2888257" y="58683"/>
                      <a:pt x="2888257" y="116359"/>
                    </a:cubicBezTo>
                    <a:cubicBezTo>
                      <a:pt x="2888257" y="170323"/>
                      <a:pt x="2901096" y="197306"/>
                      <a:pt x="2926774" y="197306"/>
                    </a:cubicBezTo>
                    <a:cubicBezTo>
                      <a:pt x="2952051" y="197306"/>
                      <a:pt x="2964690" y="169872"/>
                      <a:pt x="2964690" y="115005"/>
                    </a:cubicBezTo>
                    <a:cubicBezTo>
                      <a:pt x="2964690" y="58231"/>
                      <a:pt x="2952302" y="29845"/>
                      <a:pt x="2927527" y="2984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1915519" y="2011"/>
                    </a:moveTo>
                    <a:lnTo>
                      <a:pt x="11930425" y="2011"/>
                    </a:lnTo>
                    <a:lnTo>
                      <a:pt x="11930425" y="224991"/>
                    </a:lnTo>
                    <a:lnTo>
                      <a:pt x="11895137" y="224991"/>
                    </a:lnTo>
                    <a:lnTo>
                      <a:pt x="11895137" y="45208"/>
                    </a:lnTo>
                    <a:cubicBezTo>
                      <a:pt x="11888749" y="49771"/>
                      <a:pt x="11881879" y="53649"/>
                      <a:pt x="11874528" y="56843"/>
                    </a:cubicBezTo>
                    <a:cubicBezTo>
                      <a:pt x="11867176" y="60038"/>
                      <a:pt x="11858785" y="62851"/>
                      <a:pt x="11849355" y="65285"/>
                    </a:cubicBezTo>
                    <a:lnTo>
                      <a:pt x="11849355" y="35169"/>
                    </a:lnTo>
                    <a:cubicBezTo>
                      <a:pt x="11855236" y="33243"/>
                      <a:pt x="11860915" y="31215"/>
                      <a:pt x="11866390" y="29085"/>
                    </a:cubicBezTo>
                    <a:cubicBezTo>
                      <a:pt x="11871866" y="26956"/>
                      <a:pt x="11877266" y="24573"/>
                      <a:pt x="11882589" y="21936"/>
                    </a:cubicBezTo>
                    <a:cubicBezTo>
                      <a:pt x="11887913" y="19300"/>
                      <a:pt x="11893287" y="16359"/>
                      <a:pt x="11898712" y="13115"/>
                    </a:cubicBezTo>
                    <a:cubicBezTo>
                      <a:pt x="11904137" y="9870"/>
                      <a:pt x="11909739" y="6169"/>
                      <a:pt x="11915519" y="2011"/>
                    </a:cubicBezTo>
                    <a:close/>
                    <a:moveTo>
                      <a:pt x="11532651" y="2011"/>
                    </a:moveTo>
                    <a:lnTo>
                      <a:pt x="11547557" y="2011"/>
                    </a:lnTo>
                    <a:lnTo>
                      <a:pt x="11547557" y="224991"/>
                    </a:lnTo>
                    <a:lnTo>
                      <a:pt x="11512269" y="224991"/>
                    </a:lnTo>
                    <a:lnTo>
                      <a:pt x="11512269" y="45208"/>
                    </a:lnTo>
                    <a:cubicBezTo>
                      <a:pt x="11505881" y="49771"/>
                      <a:pt x="11499011" y="53649"/>
                      <a:pt x="11491660" y="56843"/>
                    </a:cubicBezTo>
                    <a:cubicBezTo>
                      <a:pt x="11484308" y="60038"/>
                      <a:pt x="11475917" y="62851"/>
                      <a:pt x="11466487" y="65285"/>
                    </a:cubicBezTo>
                    <a:lnTo>
                      <a:pt x="11466487" y="35169"/>
                    </a:lnTo>
                    <a:cubicBezTo>
                      <a:pt x="11472368" y="33243"/>
                      <a:pt x="11478047" y="31215"/>
                      <a:pt x="11483522" y="29085"/>
                    </a:cubicBezTo>
                    <a:cubicBezTo>
                      <a:pt x="11488998" y="26956"/>
                      <a:pt x="11494398" y="24573"/>
                      <a:pt x="11499721" y="21936"/>
                    </a:cubicBezTo>
                    <a:cubicBezTo>
                      <a:pt x="11505045" y="19300"/>
                      <a:pt x="11510419" y="16359"/>
                      <a:pt x="11515844" y="13115"/>
                    </a:cubicBezTo>
                    <a:cubicBezTo>
                      <a:pt x="11521269" y="9870"/>
                      <a:pt x="11526871" y="6169"/>
                      <a:pt x="11532651" y="2011"/>
                    </a:cubicBezTo>
                    <a:close/>
                    <a:moveTo>
                      <a:pt x="11388525" y="2011"/>
                    </a:moveTo>
                    <a:lnTo>
                      <a:pt x="11403431" y="2011"/>
                    </a:lnTo>
                    <a:lnTo>
                      <a:pt x="11403431" y="224991"/>
                    </a:lnTo>
                    <a:lnTo>
                      <a:pt x="11368143" y="224991"/>
                    </a:lnTo>
                    <a:lnTo>
                      <a:pt x="11368143" y="45208"/>
                    </a:lnTo>
                    <a:cubicBezTo>
                      <a:pt x="11361755" y="49771"/>
                      <a:pt x="11354885" y="53649"/>
                      <a:pt x="11347534" y="56843"/>
                    </a:cubicBezTo>
                    <a:cubicBezTo>
                      <a:pt x="11340182" y="60038"/>
                      <a:pt x="11331791" y="62851"/>
                      <a:pt x="11322361" y="65285"/>
                    </a:cubicBezTo>
                    <a:lnTo>
                      <a:pt x="11322361" y="35169"/>
                    </a:lnTo>
                    <a:cubicBezTo>
                      <a:pt x="11328242" y="33243"/>
                      <a:pt x="11333921" y="31215"/>
                      <a:pt x="11339396" y="29085"/>
                    </a:cubicBezTo>
                    <a:cubicBezTo>
                      <a:pt x="11344872" y="26956"/>
                      <a:pt x="11350272" y="24573"/>
                      <a:pt x="11355595" y="21936"/>
                    </a:cubicBezTo>
                    <a:cubicBezTo>
                      <a:pt x="11360919" y="19300"/>
                      <a:pt x="11366293" y="16359"/>
                      <a:pt x="11371718" y="13115"/>
                    </a:cubicBezTo>
                    <a:cubicBezTo>
                      <a:pt x="11377143" y="9870"/>
                      <a:pt x="11382745" y="6169"/>
                      <a:pt x="11388525" y="2011"/>
                    </a:cubicBezTo>
                    <a:close/>
                    <a:moveTo>
                      <a:pt x="11244400" y="2011"/>
                    </a:moveTo>
                    <a:lnTo>
                      <a:pt x="11259306" y="2011"/>
                    </a:lnTo>
                    <a:lnTo>
                      <a:pt x="11259306" y="224991"/>
                    </a:lnTo>
                    <a:lnTo>
                      <a:pt x="11224018" y="224991"/>
                    </a:lnTo>
                    <a:lnTo>
                      <a:pt x="11224018" y="45208"/>
                    </a:lnTo>
                    <a:cubicBezTo>
                      <a:pt x="11217630" y="49771"/>
                      <a:pt x="11210760" y="53649"/>
                      <a:pt x="11203409" y="56843"/>
                    </a:cubicBezTo>
                    <a:cubicBezTo>
                      <a:pt x="11196057" y="60038"/>
                      <a:pt x="11187666" y="62851"/>
                      <a:pt x="11178236" y="65285"/>
                    </a:cubicBezTo>
                    <a:lnTo>
                      <a:pt x="11178236" y="35169"/>
                    </a:lnTo>
                    <a:cubicBezTo>
                      <a:pt x="11184117" y="33243"/>
                      <a:pt x="11189796" y="31215"/>
                      <a:pt x="11195271" y="29085"/>
                    </a:cubicBezTo>
                    <a:cubicBezTo>
                      <a:pt x="11200747" y="26956"/>
                      <a:pt x="11206147" y="24573"/>
                      <a:pt x="11211470" y="21936"/>
                    </a:cubicBezTo>
                    <a:cubicBezTo>
                      <a:pt x="11216794" y="19300"/>
                      <a:pt x="11222168" y="16359"/>
                      <a:pt x="11227593" y="13115"/>
                    </a:cubicBezTo>
                    <a:cubicBezTo>
                      <a:pt x="11233018" y="9870"/>
                      <a:pt x="11238620" y="6169"/>
                      <a:pt x="11244400" y="2011"/>
                    </a:cubicBezTo>
                    <a:close/>
                    <a:moveTo>
                      <a:pt x="11100275" y="2011"/>
                    </a:moveTo>
                    <a:lnTo>
                      <a:pt x="11115181" y="2011"/>
                    </a:lnTo>
                    <a:lnTo>
                      <a:pt x="11115181" y="224991"/>
                    </a:lnTo>
                    <a:lnTo>
                      <a:pt x="11079893" y="224991"/>
                    </a:lnTo>
                    <a:lnTo>
                      <a:pt x="11079893" y="45208"/>
                    </a:lnTo>
                    <a:cubicBezTo>
                      <a:pt x="11073505" y="49771"/>
                      <a:pt x="11066635" y="53649"/>
                      <a:pt x="11059284" y="56843"/>
                    </a:cubicBezTo>
                    <a:cubicBezTo>
                      <a:pt x="11051932" y="60038"/>
                      <a:pt x="11043541" y="62851"/>
                      <a:pt x="11034111" y="65285"/>
                    </a:cubicBezTo>
                    <a:lnTo>
                      <a:pt x="11034111" y="35169"/>
                    </a:lnTo>
                    <a:cubicBezTo>
                      <a:pt x="11039992" y="33243"/>
                      <a:pt x="11045671" y="31215"/>
                      <a:pt x="11051146" y="29085"/>
                    </a:cubicBezTo>
                    <a:cubicBezTo>
                      <a:pt x="11056622" y="26956"/>
                      <a:pt x="11062022" y="24573"/>
                      <a:pt x="11067345" y="21936"/>
                    </a:cubicBezTo>
                    <a:cubicBezTo>
                      <a:pt x="11072669" y="19300"/>
                      <a:pt x="11078043" y="16359"/>
                      <a:pt x="11083468" y="13115"/>
                    </a:cubicBezTo>
                    <a:cubicBezTo>
                      <a:pt x="11088893" y="9870"/>
                      <a:pt x="11094495" y="6169"/>
                      <a:pt x="11100275" y="2011"/>
                    </a:cubicBezTo>
                    <a:close/>
                    <a:moveTo>
                      <a:pt x="10956150" y="2011"/>
                    </a:moveTo>
                    <a:lnTo>
                      <a:pt x="10971056" y="2011"/>
                    </a:lnTo>
                    <a:lnTo>
                      <a:pt x="10971056" y="224991"/>
                    </a:lnTo>
                    <a:lnTo>
                      <a:pt x="10935768" y="224991"/>
                    </a:lnTo>
                    <a:lnTo>
                      <a:pt x="10935768" y="45208"/>
                    </a:lnTo>
                    <a:cubicBezTo>
                      <a:pt x="10929380" y="49771"/>
                      <a:pt x="10922510" y="53649"/>
                      <a:pt x="10915159" y="56843"/>
                    </a:cubicBezTo>
                    <a:cubicBezTo>
                      <a:pt x="10907807" y="60038"/>
                      <a:pt x="10899416" y="62851"/>
                      <a:pt x="10889986" y="65285"/>
                    </a:cubicBezTo>
                    <a:lnTo>
                      <a:pt x="10889986" y="35169"/>
                    </a:lnTo>
                    <a:cubicBezTo>
                      <a:pt x="10895867" y="33243"/>
                      <a:pt x="10901546" y="31215"/>
                      <a:pt x="10907021" y="29085"/>
                    </a:cubicBezTo>
                    <a:cubicBezTo>
                      <a:pt x="10912497" y="26956"/>
                      <a:pt x="10917897" y="24573"/>
                      <a:pt x="10923220" y="21936"/>
                    </a:cubicBezTo>
                    <a:cubicBezTo>
                      <a:pt x="10928544" y="19300"/>
                      <a:pt x="10933918" y="16359"/>
                      <a:pt x="10939343" y="13115"/>
                    </a:cubicBezTo>
                    <a:cubicBezTo>
                      <a:pt x="10944768" y="9870"/>
                      <a:pt x="10950370" y="6169"/>
                      <a:pt x="10956150" y="2011"/>
                    </a:cubicBezTo>
                    <a:close/>
                    <a:moveTo>
                      <a:pt x="10567917" y="2011"/>
                    </a:moveTo>
                    <a:lnTo>
                      <a:pt x="10582823" y="2011"/>
                    </a:lnTo>
                    <a:lnTo>
                      <a:pt x="10582823" y="224991"/>
                    </a:lnTo>
                    <a:lnTo>
                      <a:pt x="10547535" y="224991"/>
                    </a:lnTo>
                    <a:lnTo>
                      <a:pt x="10547535" y="45208"/>
                    </a:lnTo>
                    <a:cubicBezTo>
                      <a:pt x="10541147" y="49771"/>
                      <a:pt x="10534277" y="53649"/>
                      <a:pt x="10526926" y="56843"/>
                    </a:cubicBezTo>
                    <a:cubicBezTo>
                      <a:pt x="10519574" y="60038"/>
                      <a:pt x="10511183" y="62851"/>
                      <a:pt x="10501753" y="65285"/>
                    </a:cubicBezTo>
                    <a:lnTo>
                      <a:pt x="10501753" y="35169"/>
                    </a:lnTo>
                    <a:cubicBezTo>
                      <a:pt x="10507634" y="33243"/>
                      <a:pt x="10513313" y="31215"/>
                      <a:pt x="10518788" y="29085"/>
                    </a:cubicBezTo>
                    <a:cubicBezTo>
                      <a:pt x="10524264" y="26956"/>
                      <a:pt x="10529664" y="24573"/>
                      <a:pt x="10534987" y="21936"/>
                    </a:cubicBezTo>
                    <a:cubicBezTo>
                      <a:pt x="10540311" y="19300"/>
                      <a:pt x="10545685" y="16359"/>
                      <a:pt x="10551110" y="13115"/>
                    </a:cubicBezTo>
                    <a:cubicBezTo>
                      <a:pt x="10556535" y="9870"/>
                      <a:pt x="10562137" y="6169"/>
                      <a:pt x="10567917" y="2011"/>
                    </a:cubicBezTo>
                    <a:close/>
                    <a:moveTo>
                      <a:pt x="10301809" y="2011"/>
                    </a:moveTo>
                    <a:lnTo>
                      <a:pt x="10316715" y="2011"/>
                    </a:lnTo>
                    <a:lnTo>
                      <a:pt x="10316715" y="224991"/>
                    </a:lnTo>
                    <a:lnTo>
                      <a:pt x="10281427" y="224991"/>
                    </a:lnTo>
                    <a:lnTo>
                      <a:pt x="10281427" y="45208"/>
                    </a:lnTo>
                    <a:cubicBezTo>
                      <a:pt x="10275039" y="49771"/>
                      <a:pt x="10268169" y="53649"/>
                      <a:pt x="10260818" y="56843"/>
                    </a:cubicBezTo>
                    <a:cubicBezTo>
                      <a:pt x="10253466" y="60038"/>
                      <a:pt x="10245075" y="62851"/>
                      <a:pt x="10235645" y="65285"/>
                    </a:cubicBezTo>
                    <a:lnTo>
                      <a:pt x="10235645" y="35169"/>
                    </a:lnTo>
                    <a:cubicBezTo>
                      <a:pt x="10241526" y="33243"/>
                      <a:pt x="10247205" y="31215"/>
                      <a:pt x="10252680" y="29085"/>
                    </a:cubicBezTo>
                    <a:cubicBezTo>
                      <a:pt x="10258156" y="26956"/>
                      <a:pt x="10263556" y="24573"/>
                      <a:pt x="10268879" y="21936"/>
                    </a:cubicBezTo>
                    <a:cubicBezTo>
                      <a:pt x="10274203" y="19300"/>
                      <a:pt x="10279577" y="16359"/>
                      <a:pt x="10285002" y="13115"/>
                    </a:cubicBezTo>
                    <a:cubicBezTo>
                      <a:pt x="10290427" y="9870"/>
                      <a:pt x="10296029" y="6169"/>
                      <a:pt x="10301809" y="2011"/>
                    </a:cubicBezTo>
                    <a:close/>
                    <a:moveTo>
                      <a:pt x="9690210" y="2011"/>
                    </a:moveTo>
                    <a:lnTo>
                      <a:pt x="9705116" y="2011"/>
                    </a:lnTo>
                    <a:lnTo>
                      <a:pt x="9705116" y="224991"/>
                    </a:lnTo>
                    <a:lnTo>
                      <a:pt x="9669828" y="224991"/>
                    </a:lnTo>
                    <a:lnTo>
                      <a:pt x="9669828" y="45208"/>
                    </a:lnTo>
                    <a:cubicBezTo>
                      <a:pt x="9663440" y="49771"/>
                      <a:pt x="9656570" y="53649"/>
                      <a:pt x="9649219" y="56843"/>
                    </a:cubicBezTo>
                    <a:cubicBezTo>
                      <a:pt x="9641867" y="60038"/>
                      <a:pt x="9633476" y="62851"/>
                      <a:pt x="9624046" y="65285"/>
                    </a:cubicBezTo>
                    <a:lnTo>
                      <a:pt x="9624046" y="35169"/>
                    </a:lnTo>
                    <a:cubicBezTo>
                      <a:pt x="9629927" y="33243"/>
                      <a:pt x="9635606" y="31215"/>
                      <a:pt x="9641081" y="29085"/>
                    </a:cubicBezTo>
                    <a:cubicBezTo>
                      <a:pt x="9646557" y="26956"/>
                      <a:pt x="9651957" y="24573"/>
                      <a:pt x="9657280" y="21936"/>
                    </a:cubicBezTo>
                    <a:cubicBezTo>
                      <a:pt x="9662604" y="19300"/>
                      <a:pt x="9667978" y="16359"/>
                      <a:pt x="9673403" y="13115"/>
                    </a:cubicBezTo>
                    <a:cubicBezTo>
                      <a:pt x="9678828" y="9870"/>
                      <a:pt x="9684430" y="6169"/>
                      <a:pt x="9690210" y="2011"/>
                    </a:cubicBezTo>
                    <a:close/>
                    <a:moveTo>
                      <a:pt x="9424101" y="2011"/>
                    </a:moveTo>
                    <a:lnTo>
                      <a:pt x="9439007" y="2011"/>
                    </a:lnTo>
                    <a:lnTo>
                      <a:pt x="9439007" y="224991"/>
                    </a:lnTo>
                    <a:lnTo>
                      <a:pt x="9403719" y="224991"/>
                    </a:lnTo>
                    <a:lnTo>
                      <a:pt x="9403719" y="45208"/>
                    </a:lnTo>
                    <a:cubicBezTo>
                      <a:pt x="9397331" y="49771"/>
                      <a:pt x="9390461" y="53649"/>
                      <a:pt x="9383110" y="56843"/>
                    </a:cubicBezTo>
                    <a:cubicBezTo>
                      <a:pt x="9375758" y="60038"/>
                      <a:pt x="9367367" y="62851"/>
                      <a:pt x="9357937" y="65285"/>
                    </a:cubicBezTo>
                    <a:lnTo>
                      <a:pt x="9357937" y="35169"/>
                    </a:lnTo>
                    <a:cubicBezTo>
                      <a:pt x="9363818" y="33243"/>
                      <a:pt x="9369497" y="31215"/>
                      <a:pt x="9374972" y="29085"/>
                    </a:cubicBezTo>
                    <a:cubicBezTo>
                      <a:pt x="9380448" y="26956"/>
                      <a:pt x="9385848" y="24573"/>
                      <a:pt x="9391171" y="21936"/>
                    </a:cubicBezTo>
                    <a:cubicBezTo>
                      <a:pt x="9396495" y="19300"/>
                      <a:pt x="9401869" y="16359"/>
                      <a:pt x="9407294" y="13115"/>
                    </a:cubicBezTo>
                    <a:cubicBezTo>
                      <a:pt x="9412719" y="9870"/>
                      <a:pt x="9418321" y="6169"/>
                      <a:pt x="9424101" y="2011"/>
                    </a:cubicBezTo>
                    <a:close/>
                    <a:moveTo>
                      <a:pt x="8817754" y="2011"/>
                    </a:moveTo>
                    <a:lnTo>
                      <a:pt x="8832660" y="2011"/>
                    </a:lnTo>
                    <a:lnTo>
                      <a:pt x="8832660" y="224991"/>
                    </a:lnTo>
                    <a:lnTo>
                      <a:pt x="8797372" y="224991"/>
                    </a:lnTo>
                    <a:lnTo>
                      <a:pt x="8797372" y="45208"/>
                    </a:lnTo>
                    <a:cubicBezTo>
                      <a:pt x="8790984" y="49771"/>
                      <a:pt x="8784114" y="53649"/>
                      <a:pt x="8776763" y="56843"/>
                    </a:cubicBezTo>
                    <a:cubicBezTo>
                      <a:pt x="8769411" y="60038"/>
                      <a:pt x="8761020" y="62851"/>
                      <a:pt x="8751590" y="65285"/>
                    </a:cubicBezTo>
                    <a:lnTo>
                      <a:pt x="8751590" y="35169"/>
                    </a:lnTo>
                    <a:cubicBezTo>
                      <a:pt x="8757471" y="33243"/>
                      <a:pt x="8763150" y="31215"/>
                      <a:pt x="8768625" y="29085"/>
                    </a:cubicBezTo>
                    <a:cubicBezTo>
                      <a:pt x="8774101" y="26956"/>
                      <a:pt x="8779501" y="24573"/>
                      <a:pt x="8784824" y="21936"/>
                    </a:cubicBezTo>
                    <a:cubicBezTo>
                      <a:pt x="8790148" y="19300"/>
                      <a:pt x="8795522" y="16359"/>
                      <a:pt x="8800947" y="13115"/>
                    </a:cubicBezTo>
                    <a:cubicBezTo>
                      <a:pt x="8806372" y="9870"/>
                      <a:pt x="8811974" y="6169"/>
                      <a:pt x="8817754" y="2011"/>
                    </a:cubicBezTo>
                    <a:close/>
                    <a:moveTo>
                      <a:pt x="8551646" y="2011"/>
                    </a:moveTo>
                    <a:lnTo>
                      <a:pt x="8566552" y="2011"/>
                    </a:lnTo>
                    <a:lnTo>
                      <a:pt x="8566552" y="224991"/>
                    </a:lnTo>
                    <a:lnTo>
                      <a:pt x="8531264" y="224991"/>
                    </a:lnTo>
                    <a:lnTo>
                      <a:pt x="8531264" y="45208"/>
                    </a:lnTo>
                    <a:cubicBezTo>
                      <a:pt x="8524876" y="49771"/>
                      <a:pt x="8518006" y="53649"/>
                      <a:pt x="8510655" y="56843"/>
                    </a:cubicBezTo>
                    <a:cubicBezTo>
                      <a:pt x="8503303" y="60038"/>
                      <a:pt x="8494912" y="62851"/>
                      <a:pt x="8485482" y="65285"/>
                    </a:cubicBezTo>
                    <a:lnTo>
                      <a:pt x="8485482" y="35169"/>
                    </a:lnTo>
                    <a:cubicBezTo>
                      <a:pt x="8491363" y="33243"/>
                      <a:pt x="8497042" y="31215"/>
                      <a:pt x="8502517" y="29085"/>
                    </a:cubicBezTo>
                    <a:cubicBezTo>
                      <a:pt x="8507993" y="26956"/>
                      <a:pt x="8513393" y="24573"/>
                      <a:pt x="8518716" y="21936"/>
                    </a:cubicBezTo>
                    <a:cubicBezTo>
                      <a:pt x="8524040" y="19300"/>
                      <a:pt x="8529414" y="16359"/>
                      <a:pt x="8534839" y="13115"/>
                    </a:cubicBezTo>
                    <a:cubicBezTo>
                      <a:pt x="8540264" y="9870"/>
                      <a:pt x="8545866" y="6169"/>
                      <a:pt x="8551646" y="2011"/>
                    </a:cubicBezTo>
                    <a:close/>
                    <a:moveTo>
                      <a:pt x="8139878" y="2011"/>
                    </a:moveTo>
                    <a:lnTo>
                      <a:pt x="8154785" y="2011"/>
                    </a:lnTo>
                    <a:lnTo>
                      <a:pt x="8154785" y="224991"/>
                    </a:lnTo>
                    <a:lnTo>
                      <a:pt x="8119497" y="224991"/>
                    </a:lnTo>
                    <a:lnTo>
                      <a:pt x="8119497" y="45208"/>
                    </a:lnTo>
                    <a:cubicBezTo>
                      <a:pt x="8113109" y="49771"/>
                      <a:pt x="8106239" y="53649"/>
                      <a:pt x="8098887" y="56843"/>
                    </a:cubicBezTo>
                    <a:cubicBezTo>
                      <a:pt x="8091536" y="60038"/>
                      <a:pt x="8083145" y="62851"/>
                      <a:pt x="8073715" y="65285"/>
                    </a:cubicBezTo>
                    <a:lnTo>
                      <a:pt x="8073715" y="35169"/>
                    </a:lnTo>
                    <a:cubicBezTo>
                      <a:pt x="8079596" y="33243"/>
                      <a:pt x="8085274" y="31215"/>
                      <a:pt x="8090750" y="29085"/>
                    </a:cubicBezTo>
                    <a:cubicBezTo>
                      <a:pt x="8096226" y="26956"/>
                      <a:pt x="8101625" y="24573"/>
                      <a:pt x="8106949" y="21936"/>
                    </a:cubicBezTo>
                    <a:cubicBezTo>
                      <a:pt x="8112272" y="19300"/>
                      <a:pt x="8117647" y="16359"/>
                      <a:pt x="8123071" y="13115"/>
                    </a:cubicBezTo>
                    <a:cubicBezTo>
                      <a:pt x="8128497" y="9870"/>
                      <a:pt x="8134099" y="6169"/>
                      <a:pt x="8139878" y="2011"/>
                    </a:cubicBezTo>
                    <a:close/>
                    <a:moveTo>
                      <a:pt x="8006824" y="2011"/>
                    </a:moveTo>
                    <a:lnTo>
                      <a:pt x="8021731" y="2011"/>
                    </a:lnTo>
                    <a:lnTo>
                      <a:pt x="8021731" y="224991"/>
                    </a:lnTo>
                    <a:lnTo>
                      <a:pt x="7986443" y="224991"/>
                    </a:lnTo>
                    <a:lnTo>
                      <a:pt x="7986443" y="45208"/>
                    </a:lnTo>
                    <a:cubicBezTo>
                      <a:pt x="7980055" y="49771"/>
                      <a:pt x="7973185" y="53649"/>
                      <a:pt x="7965833" y="56843"/>
                    </a:cubicBezTo>
                    <a:cubicBezTo>
                      <a:pt x="7958482" y="60038"/>
                      <a:pt x="7950091" y="62851"/>
                      <a:pt x="7940661" y="65285"/>
                    </a:cubicBezTo>
                    <a:lnTo>
                      <a:pt x="7940661" y="35169"/>
                    </a:lnTo>
                    <a:cubicBezTo>
                      <a:pt x="7946542" y="33243"/>
                      <a:pt x="7952220" y="31215"/>
                      <a:pt x="7957696" y="29085"/>
                    </a:cubicBezTo>
                    <a:cubicBezTo>
                      <a:pt x="7963172" y="26956"/>
                      <a:pt x="7968571" y="24573"/>
                      <a:pt x="7973895" y="21936"/>
                    </a:cubicBezTo>
                    <a:cubicBezTo>
                      <a:pt x="7979218" y="19300"/>
                      <a:pt x="7984593" y="16359"/>
                      <a:pt x="7990017" y="13115"/>
                    </a:cubicBezTo>
                    <a:cubicBezTo>
                      <a:pt x="7995443" y="9870"/>
                      <a:pt x="8001045" y="6169"/>
                      <a:pt x="8006824" y="2011"/>
                    </a:cubicBezTo>
                    <a:close/>
                    <a:moveTo>
                      <a:pt x="7873770" y="2011"/>
                    </a:moveTo>
                    <a:lnTo>
                      <a:pt x="7888677" y="2011"/>
                    </a:lnTo>
                    <a:lnTo>
                      <a:pt x="7888677" y="224991"/>
                    </a:lnTo>
                    <a:lnTo>
                      <a:pt x="7853389" y="224991"/>
                    </a:lnTo>
                    <a:lnTo>
                      <a:pt x="7853389" y="45208"/>
                    </a:lnTo>
                    <a:cubicBezTo>
                      <a:pt x="7847001" y="49771"/>
                      <a:pt x="7840131" y="53649"/>
                      <a:pt x="7832779" y="56843"/>
                    </a:cubicBezTo>
                    <a:cubicBezTo>
                      <a:pt x="7825428" y="60038"/>
                      <a:pt x="7817037" y="62851"/>
                      <a:pt x="7807607" y="65285"/>
                    </a:cubicBezTo>
                    <a:lnTo>
                      <a:pt x="7807607" y="35169"/>
                    </a:lnTo>
                    <a:cubicBezTo>
                      <a:pt x="7813488" y="33243"/>
                      <a:pt x="7819166" y="31215"/>
                      <a:pt x="7824642" y="29085"/>
                    </a:cubicBezTo>
                    <a:cubicBezTo>
                      <a:pt x="7830118" y="26956"/>
                      <a:pt x="7835517" y="24573"/>
                      <a:pt x="7840841" y="21936"/>
                    </a:cubicBezTo>
                    <a:cubicBezTo>
                      <a:pt x="7846164" y="19300"/>
                      <a:pt x="7851539" y="16359"/>
                      <a:pt x="7856963" y="13115"/>
                    </a:cubicBezTo>
                    <a:cubicBezTo>
                      <a:pt x="7862389" y="9870"/>
                      <a:pt x="7867991" y="6169"/>
                      <a:pt x="7873770" y="2011"/>
                    </a:cubicBezTo>
                    <a:close/>
                    <a:moveTo>
                      <a:pt x="7731158" y="2011"/>
                    </a:moveTo>
                    <a:lnTo>
                      <a:pt x="7746065" y="2011"/>
                    </a:lnTo>
                    <a:lnTo>
                      <a:pt x="7746065" y="224991"/>
                    </a:lnTo>
                    <a:lnTo>
                      <a:pt x="7710777" y="224991"/>
                    </a:lnTo>
                    <a:lnTo>
                      <a:pt x="7710777" y="45208"/>
                    </a:lnTo>
                    <a:cubicBezTo>
                      <a:pt x="7704389" y="49771"/>
                      <a:pt x="7697519" y="53649"/>
                      <a:pt x="7690167" y="56843"/>
                    </a:cubicBezTo>
                    <a:cubicBezTo>
                      <a:pt x="7682816" y="60038"/>
                      <a:pt x="7674425" y="62851"/>
                      <a:pt x="7664995" y="65285"/>
                    </a:cubicBezTo>
                    <a:lnTo>
                      <a:pt x="7664995" y="35169"/>
                    </a:lnTo>
                    <a:cubicBezTo>
                      <a:pt x="7670876" y="33243"/>
                      <a:pt x="7676554" y="31215"/>
                      <a:pt x="7682030" y="29085"/>
                    </a:cubicBezTo>
                    <a:cubicBezTo>
                      <a:pt x="7687506" y="26956"/>
                      <a:pt x="7692905" y="24573"/>
                      <a:pt x="7698229" y="21936"/>
                    </a:cubicBezTo>
                    <a:cubicBezTo>
                      <a:pt x="7703552" y="19300"/>
                      <a:pt x="7708927" y="16359"/>
                      <a:pt x="7714351" y="13115"/>
                    </a:cubicBezTo>
                    <a:cubicBezTo>
                      <a:pt x="7719777" y="9870"/>
                      <a:pt x="7725379" y="6169"/>
                      <a:pt x="7731158" y="2011"/>
                    </a:cubicBezTo>
                    <a:close/>
                    <a:moveTo>
                      <a:pt x="6983820" y="2011"/>
                    </a:moveTo>
                    <a:lnTo>
                      <a:pt x="6998726" y="2011"/>
                    </a:lnTo>
                    <a:lnTo>
                      <a:pt x="6998726" y="224991"/>
                    </a:lnTo>
                    <a:lnTo>
                      <a:pt x="6963438" y="224991"/>
                    </a:lnTo>
                    <a:lnTo>
                      <a:pt x="6963438" y="45208"/>
                    </a:lnTo>
                    <a:cubicBezTo>
                      <a:pt x="6957050" y="49771"/>
                      <a:pt x="6950181" y="53649"/>
                      <a:pt x="6942829" y="56843"/>
                    </a:cubicBezTo>
                    <a:cubicBezTo>
                      <a:pt x="6935477" y="60038"/>
                      <a:pt x="6927087" y="62851"/>
                      <a:pt x="6917656" y="65285"/>
                    </a:cubicBezTo>
                    <a:lnTo>
                      <a:pt x="6917656" y="35169"/>
                    </a:lnTo>
                    <a:cubicBezTo>
                      <a:pt x="6923537" y="33243"/>
                      <a:pt x="6929216" y="31215"/>
                      <a:pt x="6934691" y="29085"/>
                    </a:cubicBezTo>
                    <a:cubicBezTo>
                      <a:pt x="6940167" y="26956"/>
                      <a:pt x="6945567" y="24573"/>
                      <a:pt x="6950890" y="21936"/>
                    </a:cubicBezTo>
                    <a:cubicBezTo>
                      <a:pt x="6956214" y="19300"/>
                      <a:pt x="6961588" y="16359"/>
                      <a:pt x="6967013" y="13115"/>
                    </a:cubicBezTo>
                    <a:cubicBezTo>
                      <a:pt x="6972438" y="9870"/>
                      <a:pt x="6978040" y="6169"/>
                      <a:pt x="6983820" y="2011"/>
                    </a:cubicBezTo>
                    <a:close/>
                    <a:moveTo>
                      <a:pt x="6839694" y="2011"/>
                    </a:moveTo>
                    <a:lnTo>
                      <a:pt x="6854600" y="2011"/>
                    </a:lnTo>
                    <a:lnTo>
                      <a:pt x="6854600" y="224991"/>
                    </a:lnTo>
                    <a:lnTo>
                      <a:pt x="6819312" y="224991"/>
                    </a:lnTo>
                    <a:lnTo>
                      <a:pt x="6819312" y="45208"/>
                    </a:lnTo>
                    <a:cubicBezTo>
                      <a:pt x="6812924" y="49771"/>
                      <a:pt x="6806055" y="53649"/>
                      <a:pt x="6798703" y="56843"/>
                    </a:cubicBezTo>
                    <a:cubicBezTo>
                      <a:pt x="6791351" y="60038"/>
                      <a:pt x="6782961" y="62851"/>
                      <a:pt x="6773530" y="65285"/>
                    </a:cubicBezTo>
                    <a:lnTo>
                      <a:pt x="6773530" y="35169"/>
                    </a:lnTo>
                    <a:cubicBezTo>
                      <a:pt x="6779411" y="33243"/>
                      <a:pt x="6785090" y="31215"/>
                      <a:pt x="6790565" y="29085"/>
                    </a:cubicBezTo>
                    <a:cubicBezTo>
                      <a:pt x="6796041" y="26956"/>
                      <a:pt x="6801441" y="24573"/>
                      <a:pt x="6806764" y="21936"/>
                    </a:cubicBezTo>
                    <a:cubicBezTo>
                      <a:pt x="6812088" y="19300"/>
                      <a:pt x="6817462" y="16359"/>
                      <a:pt x="6822887" y="13115"/>
                    </a:cubicBezTo>
                    <a:cubicBezTo>
                      <a:pt x="6828312" y="9870"/>
                      <a:pt x="6833914" y="6169"/>
                      <a:pt x="6839694" y="2011"/>
                    </a:cubicBezTo>
                    <a:close/>
                    <a:moveTo>
                      <a:pt x="5859465" y="2011"/>
                    </a:moveTo>
                    <a:lnTo>
                      <a:pt x="5874372" y="2011"/>
                    </a:lnTo>
                    <a:lnTo>
                      <a:pt x="5874372" y="224991"/>
                    </a:lnTo>
                    <a:lnTo>
                      <a:pt x="5839084" y="224991"/>
                    </a:lnTo>
                    <a:lnTo>
                      <a:pt x="5839084" y="45208"/>
                    </a:lnTo>
                    <a:cubicBezTo>
                      <a:pt x="5832696" y="49771"/>
                      <a:pt x="5825826" y="53649"/>
                      <a:pt x="5818474" y="56843"/>
                    </a:cubicBezTo>
                    <a:cubicBezTo>
                      <a:pt x="5811124" y="60038"/>
                      <a:pt x="5802732" y="62851"/>
                      <a:pt x="5793302" y="65285"/>
                    </a:cubicBezTo>
                    <a:lnTo>
                      <a:pt x="5793302" y="35169"/>
                    </a:lnTo>
                    <a:cubicBezTo>
                      <a:pt x="5799183" y="33243"/>
                      <a:pt x="5804861" y="31215"/>
                      <a:pt x="5810337" y="29085"/>
                    </a:cubicBezTo>
                    <a:cubicBezTo>
                      <a:pt x="5815813" y="26956"/>
                      <a:pt x="5821212" y="24573"/>
                      <a:pt x="5826536" y="21936"/>
                    </a:cubicBezTo>
                    <a:cubicBezTo>
                      <a:pt x="5831859" y="19300"/>
                      <a:pt x="5837234" y="16359"/>
                      <a:pt x="5842658" y="13115"/>
                    </a:cubicBezTo>
                    <a:cubicBezTo>
                      <a:pt x="5848084" y="9870"/>
                      <a:pt x="5853686" y="6169"/>
                      <a:pt x="5859465" y="2011"/>
                    </a:cubicBezTo>
                    <a:close/>
                    <a:moveTo>
                      <a:pt x="5476597" y="2011"/>
                    </a:moveTo>
                    <a:lnTo>
                      <a:pt x="5491504" y="2011"/>
                    </a:lnTo>
                    <a:lnTo>
                      <a:pt x="5491504" y="224991"/>
                    </a:lnTo>
                    <a:lnTo>
                      <a:pt x="5456216" y="224991"/>
                    </a:lnTo>
                    <a:lnTo>
                      <a:pt x="5456216" y="45208"/>
                    </a:lnTo>
                    <a:cubicBezTo>
                      <a:pt x="5449828" y="49771"/>
                      <a:pt x="5442958" y="53649"/>
                      <a:pt x="5435606" y="56843"/>
                    </a:cubicBezTo>
                    <a:cubicBezTo>
                      <a:pt x="5428255" y="60038"/>
                      <a:pt x="5419864" y="62851"/>
                      <a:pt x="5410434" y="65285"/>
                    </a:cubicBezTo>
                    <a:lnTo>
                      <a:pt x="5410434" y="35169"/>
                    </a:lnTo>
                    <a:cubicBezTo>
                      <a:pt x="5416315" y="33243"/>
                      <a:pt x="5421993" y="31215"/>
                      <a:pt x="5427470" y="29085"/>
                    </a:cubicBezTo>
                    <a:cubicBezTo>
                      <a:pt x="5432945" y="26956"/>
                      <a:pt x="5438344" y="24573"/>
                      <a:pt x="5443668" y="21936"/>
                    </a:cubicBezTo>
                    <a:cubicBezTo>
                      <a:pt x="5448991" y="19300"/>
                      <a:pt x="5454366" y="16359"/>
                      <a:pt x="5459790" y="13115"/>
                    </a:cubicBezTo>
                    <a:cubicBezTo>
                      <a:pt x="5465216" y="9870"/>
                      <a:pt x="5470819" y="6169"/>
                      <a:pt x="5476597" y="2011"/>
                    </a:cubicBezTo>
                    <a:close/>
                    <a:moveTo>
                      <a:pt x="5332471" y="2011"/>
                    </a:moveTo>
                    <a:lnTo>
                      <a:pt x="5347378" y="2011"/>
                    </a:lnTo>
                    <a:lnTo>
                      <a:pt x="5347378" y="224991"/>
                    </a:lnTo>
                    <a:lnTo>
                      <a:pt x="5312091" y="224991"/>
                    </a:lnTo>
                    <a:lnTo>
                      <a:pt x="5312091" y="45208"/>
                    </a:lnTo>
                    <a:cubicBezTo>
                      <a:pt x="5305702" y="49771"/>
                      <a:pt x="5298832" y="53649"/>
                      <a:pt x="5291480" y="56843"/>
                    </a:cubicBezTo>
                    <a:cubicBezTo>
                      <a:pt x="5284129" y="60038"/>
                      <a:pt x="5275738" y="62851"/>
                      <a:pt x="5266308" y="65285"/>
                    </a:cubicBezTo>
                    <a:lnTo>
                      <a:pt x="5266308" y="35169"/>
                    </a:lnTo>
                    <a:cubicBezTo>
                      <a:pt x="5272189" y="33243"/>
                      <a:pt x="5277868" y="31215"/>
                      <a:pt x="5283343" y="29085"/>
                    </a:cubicBezTo>
                    <a:cubicBezTo>
                      <a:pt x="5288819" y="26956"/>
                      <a:pt x="5294218" y="24573"/>
                      <a:pt x="5299542" y="21936"/>
                    </a:cubicBezTo>
                    <a:cubicBezTo>
                      <a:pt x="5304865" y="19300"/>
                      <a:pt x="5310240" y="16359"/>
                      <a:pt x="5315664" y="13115"/>
                    </a:cubicBezTo>
                    <a:cubicBezTo>
                      <a:pt x="5321090" y="9870"/>
                      <a:pt x="5326692" y="6169"/>
                      <a:pt x="5332471" y="2011"/>
                    </a:cubicBezTo>
                    <a:close/>
                    <a:moveTo>
                      <a:pt x="5188346" y="2011"/>
                    </a:moveTo>
                    <a:lnTo>
                      <a:pt x="5203253" y="2011"/>
                    </a:lnTo>
                    <a:lnTo>
                      <a:pt x="5203253" y="224991"/>
                    </a:lnTo>
                    <a:lnTo>
                      <a:pt x="5167965" y="224991"/>
                    </a:lnTo>
                    <a:lnTo>
                      <a:pt x="5167965" y="45208"/>
                    </a:lnTo>
                    <a:cubicBezTo>
                      <a:pt x="5161577" y="49771"/>
                      <a:pt x="5154707" y="53649"/>
                      <a:pt x="5147355" y="56843"/>
                    </a:cubicBezTo>
                    <a:cubicBezTo>
                      <a:pt x="5140005" y="60038"/>
                      <a:pt x="5131613" y="62851"/>
                      <a:pt x="5122183" y="65285"/>
                    </a:cubicBezTo>
                    <a:lnTo>
                      <a:pt x="5122183" y="35169"/>
                    </a:lnTo>
                    <a:cubicBezTo>
                      <a:pt x="5128064" y="33243"/>
                      <a:pt x="5133742" y="31215"/>
                      <a:pt x="5139218" y="29085"/>
                    </a:cubicBezTo>
                    <a:cubicBezTo>
                      <a:pt x="5144694" y="26956"/>
                      <a:pt x="5150093" y="24573"/>
                      <a:pt x="5155417" y="21936"/>
                    </a:cubicBezTo>
                    <a:cubicBezTo>
                      <a:pt x="5160740" y="19300"/>
                      <a:pt x="5166115" y="16359"/>
                      <a:pt x="5171540" y="13115"/>
                    </a:cubicBezTo>
                    <a:cubicBezTo>
                      <a:pt x="5176965" y="9870"/>
                      <a:pt x="5182567" y="6169"/>
                      <a:pt x="5188346" y="2011"/>
                    </a:cubicBezTo>
                    <a:close/>
                    <a:moveTo>
                      <a:pt x="5044221" y="2011"/>
                    </a:moveTo>
                    <a:lnTo>
                      <a:pt x="5059129" y="2011"/>
                    </a:lnTo>
                    <a:lnTo>
                      <a:pt x="5059129" y="224991"/>
                    </a:lnTo>
                    <a:lnTo>
                      <a:pt x="5023840" y="224991"/>
                    </a:lnTo>
                    <a:lnTo>
                      <a:pt x="5023840" y="45208"/>
                    </a:lnTo>
                    <a:cubicBezTo>
                      <a:pt x="5017452" y="49771"/>
                      <a:pt x="5010582" y="53649"/>
                      <a:pt x="5003230" y="56843"/>
                    </a:cubicBezTo>
                    <a:cubicBezTo>
                      <a:pt x="4995879" y="60038"/>
                      <a:pt x="4987488" y="62851"/>
                      <a:pt x="4978058" y="65285"/>
                    </a:cubicBezTo>
                    <a:lnTo>
                      <a:pt x="4978058" y="35169"/>
                    </a:lnTo>
                    <a:cubicBezTo>
                      <a:pt x="4983939" y="33243"/>
                      <a:pt x="4989617" y="31215"/>
                      <a:pt x="4995093" y="29085"/>
                    </a:cubicBezTo>
                    <a:cubicBezTo>
                      <a:pt x="5000569" y="26956"/>
                      <a:pt x="5005969" y="24573"/>
                      <a:pt x="5011292" y="21936"/>
                    </a:cubicBezTo>
                    <a:cubicBezTo>
                      <a:pt x="5016615" y="19300"/>
                      <a:pt x="5021990" y="16359"/>
                      <a:pt x="5027414" y="13115"/>
                    </a:cubicBezTo>
                    <a:cubicBezTo>
                      <a:pt x="5032840" y="9870"/>
                      <a:pt x="5038442" y="6169"/>
                      <a:pt x="5044221" y="2011"/>
                    </a:cubicBezTo>
                    <a:close/>
                    <a:moveTo>
                      <a:pt x="4900097" y="2011"/>
                    </a:moveTo>
                    <a:lnTo>
                      <a:pt x="4915003" y="2011"/>
                    </a:lnTo>
                    <a:lnTo>
                      <a:pt x="4915003" y="224991"/>
                    </a:lnTo>
                    <a:lnTo>
                      <a:pt x="4879715" y="224991"/>
                    </a:lnTo>
                    <a:lnTo>
                      <a:pt x="4879715" y="45208"/>
                    </a:lnTo>
                    <a:cubicBezTo>
                      <a:pt x="4873327" y="49771"/>
                      <a:pt x="4866458" y="53649"/>
                      <a:pt x="4859105" y="56843"/>
                    </a:cubicBezTo>
                    <a:cubicBezTo>
                      <a:pt x="4851754" y="60038"/>
                      <a:pt x="4843363" y="62851"/>
                      <a:pt x="4833933" y="65285"/>
                    </a:cubicBezTo>
                    <a:lnTo>
                      <a:pt x="4833933" y="35169"/>
                    </a:lnTo>
                    <a:cubicBezTo>
                      <a:pt x="4839814" y="33243"/>
                      <a:pt x="4845492" y="31215"/>
                      <a:pt x="4850968" y="29085"/>
                    </a:cubicBezTo>
                    <a:cubicBezTo>
                      <a:pt x="4856444" y="26956"/>
                      <a:pt x="4861843" y="24573"/>
                      <a:pt x="4867167" y="21936"/>
                    </a:cubicBezTo>
                    <a:cubicBezTo>
                      <a:pt x="4872490" y="19300"/>
                      <a:pt x="4877865" y="16359"/>
                      <a:pt x="4883289" y="13115"/>
                    </a:cubicBezTo>
                    <a:cubicBezTo>
                      <a:pt x="4888715" y="9870"/>
                      <a:pt x="4894318" y="6169"/>
                      <a:pt x="4900097" y="2011"/>
                    </a:cubicBezTo>
                    <a:close/>
                    <a:moveTo>
                      <a:pt x="4511864" y="2011"/>
                    </a:moveTo>
                    <a:lnTo>
                      <a:pt x="4526770" y="2011"/>
                    </a:lnTo>
                    <a:lnTo>
                      <a:pt x="4526770" y="224991"/>
                    </a:lnTo>
                    <a:lnTo>
                      <a:pt x="4491482" y="224991"/>
                    </a:lnTo>
                    <a:lnTo>
                      <a:pt x="4491482" y="45208"/>
                    </a:lnTo>
                    <a:cubicBezTo>
                      <a:pt x="4485094" y="49771"/>
                      <a:pt x="4478225" y="53649"/>
                      <a:pt x="4470873" y="56843"/>
                    </a:cubicBezTo>
                    <a:cubicBezTo>
                      <a:pt x="4463521" y="60038"/>
                      <a:pt x="4455131" y="62851"/>
                      <a:pt x="4445700" y="65285"/>
                    </a:cubicBezTo>
                    <a:lnTo>
                      <a:pt x="4445700" y="35169"/>
                    </a:lnTo>
                    <a:cubicBezTo>
                      <a:pt x="4451581" y="33243"/>
                      <a:pt x="4457260" y="31215"/>
                      <a:pt x="4462735" y="29085"/>
                    </a:cubicBezTo>
                    <a:cubicBezTo>
                      <a:pt x="4468211" y="26956"/>
                      <a:pt x="4473611" y="24573"/>
                      <a:pt x="4478934" y="21936"/>
                    </a:cubicBezTo>
                    <a:cubicBezTo>
                      <a:pt x="4484258" y="19300"/>
                      <a:pt x="4489632" y="16359"/>
                      <a:pt x="4495057" y="13115"/>
                    </a:cubicBezTo>
                    <a:cubicBezTo>
                      <a:pt x="4500482" y="9870"/>
                      <a:pt x="4506084" y="6169"/>
                      <a:pt x="4511864" y="2011"/>
                    </a:cubicBezTo>
                    <a:close/>
                    <a:moveTo>
                      <a:pt x="4245756" y="2011"/>
                    </a:moveTo>
                    <a:lnTo>
                      <a:pt x="4260662" y="2011"/>
                    </a:lnTo>
                    <a:lnTo>
                      <a:pt x="4260662" y="224991"/>
                    </a:lnTo>
                    <a:lnTo>
                      <a:pt x="4225374" y="224991"/>
                    </a:lnTo>
                    <a:lnTo>
                      <a:pt x="4225374" y="45208"/>
                    </a:lnTo>
                    <a:cubicBezTo>
                      <a:pt x="4218986" y="49771"/>
                      <a:pt x="4212117" y="53649"/>
                      <a:pt x="4204765" y="56843"/>
                    </a:cubicBezTo>
                    <a:cubicBezTo>
                      <a:pt x="4197413" y="60038"/>
                      <a:pt x="4189023" y="62851"/>
                      <a:pt x="4179592" y="65285"/>
                    </a:cubicBezTo>
                    <a:lnTo>
                      <a:pt x="4179592" y="35169"/>
                    </a:lnTo>
                    <a:cubicBezTo>
                      <a:pt x="4185473" y="33243"/>
                      <a:pt x="4191152" y="31215"/>
                      <a:pt x="4196627" y="29085"/>
                    </a:cubicBezTo>
                    <a:cubicBezTo>
                      <a:pt x="4202103" y="26956"/>
                      <a:pt x="4207503" y="24573"/>
                      <a:pt x="4212826" y="21936"/>
                    </a:cubicBezTo>
                    <a:cubicBezTo>
                      <a:pt x="4218150" y="19300"/>
                      <a:pt x="4223524" y="16359"/>
                      <a:pt x="4228949" y="13115"/>
                    </a:cubicBezTo>
                    <a:cubicBezTo>
                      <a:pt x="4234374" y="9870"/>
                      <a:pt x="4239976" y="6169"/>
                      <a:pt x="4245756" y="2011"/>
                    </a:cubicBezTo>
                    <a:close/>
                    <a:moveTo>
                      <a:pt x="3634157" y="2011"/>
                    </a:moveTo>
                    <a:lnTo>
                      <a:pt x="3649063" y="2011"/>
                    </a:lnTo>
                    <a:lnTo>
                      <a:pt x="3649063" y="224991"/>
                    </a:lnTo>
                    <a:lnTo>
                      <a:pt x="3613775" y="224991"/>
                    </a:lnTo>
                    <a:lnTo>
                      <a:pt x="3613775" y="45208"/>
                    </a:lnTo>
                    <a:cubicBezTo>
                      <a:pt x="3607387" y="49771"/>
                      <a:pt x="3600517" y="53649"/>
                      <a:pt x="3593166" y="56843"/>
                    </a:cubicBezTo>
                    <a:cubicBezTo>
                      <a:pt x="3585814" y="60038"/>
                      <a:pt x="3577423" y="62851"/>
                      <a:pt x="3567993" y="65285"/>
                    </a:cubicBezTo>
                    <a:lnTo>
                      <a:pt x="3567993" y="35169"/>
                    </a:lnTo>
                    <a:cubicBezTo>
                      <a:pt x="3573874" y="33243"/>
                      <a:pt x="3579553" y="31215"/>
                      <a:pt x="3585028" y="29085"/>
                    </a:cubicBezTo>
                    <a:cubicBezTo>
                      <a:pt x="3590504" y="26956"/>
                      <a:pt x="3595903" y="24573"/>
                      <a:pt x="3601227" y="21936"/>
                    </a:cubicBezTo>
                    <a:cubicBezTo>
                      <a:pt x="3606551" y="19300"/>
                      <a:pt x="3611925" y="16359"/>
                      <a:pt x="3617349" y="13115"/>
                    </a:cubicBezTo>
                    <a:cubicBezTo>
                      <a:pt x="3622775" y="9870"/>
                      <a:pt x="3628377" y="6169"/>
                      <a:pt x="3634157" y="2011"/>
                    </a:cubicBezTo>
                    <a:close/>
                    <a:moveTo>
                      <a:pt x="3368049" y="2011"/>
                    </a:moveTo>
                    <a:lnTo>
                      <a:pt x="3382955" y="2011"/>
                    </a:lnTo>
                    <a:lnTo>
                      <a:pt x="3382955" y="224991"/>
                    </a:lnTo>
                    <a:lnTo>
                      <a:pt x="3347667" y="224991"/>
                    </a:lnTo>
                    <a:lnTo>
                      <a:pt x="3347667" y="45208"/>
                    </a:lnTo>
                    <a:cubicBezTo>
                      <a:pt x="3341279" y="49771"/>
                      <a:pt x="3334409" y="53649"/>
                      <a:pt x="3327058" y="56843"/>
                    </a:cubicBezTo>
                    <a:cubicBezTo>
                      <a:pt x="3319706" y="60038"/>
                      <a:pt x="3311315" y="62851"/>
                      <a:pt x="3301885" y="65285"/>
                    </a:cubicBezTo>
                    <a:lnTo>
                      <a:pt x="3301885" y="35169"/>
                    </a:lnTo>
                    <a:cubicBezTo>
                      <a:pt x="3307766" y="33243"/>
                      <a:pt x="3313445" y="31215"/>
                      <a:pt x="3318920" y="29085"/>
                    </a:cubicBezTo>
                    <a:cubicBezTo>
                      <a:pt x="3324396" y="26956"/>
                      <a:pt x="3329795" y="24573"/>
                      <a:pt x="3335119" y="21936"/>
                    </a:cubicBezTo>
                    <a:cubicBezTo>
                      <a:pt x="3340443" y="19300"/>
                      <a:pt x="3345817" y="16359"/>
                      <a:pt x="3351241" y="13115"/>
                    </a:cubicBezTo>
                    <a:cubicBezTo>
                      <a:pt x="3356667" y="9870"/>
                      <a:pt x="3362269" y="6169"/>
                      <a:pt x="3368049" y="2011"/>
                    </a:cubicBezTo>
                    <a:close/>
                    <a:moveTo>
                      <a:pt x="2761702" y="2011"/>
                    </a:moveTo>
                    <a:lnTo>
                      <a:pt x="2776608" y="2011"/>
                    </a:lnTo>
                    <a:lnTo>
                      <a:pt x="2776608" y="224991"/>
                    </a:lnTo>
                    <a:lnTo>
                      <a:pt x="2741320" y="224991"/>
                    </a:lnTo>
                    <a:lnTo>
                      <a:pt x="2741320" y="45208"/>
                    </a:lnTo>
                    <a:cubicBezTo>
                      <a:pt x="2734932" y="49771"/>
                      <a:pt x="2728062" y="53649"/>
                      <a:pt x="2720711" y="56843"/>
                    </a:cubicBezTo>
                    <a:cubicBezTo>
                      <a:pt x="2713359" y="60038"/>
                      <a:pt x="2704968" y="62851"/>
                      <a:pt x="2695538" y="65285"/>
                    </a:cubicBezTo>
                    <a:lnTo>
                      <a:pt x="2695538" y="35169"/>
                    </a:lnTo>
                    <a:cubicBezTo>
                      <a:pt x="2701419" y="33243"/>
                      <a:pt x="2707098" y="31215"/>
                      <a:pt x="2712573" y="29085"/>
                    </a:cubicBezTo>
                    <a:cubicBezTo>
                      <a:pt x="2718049" y="26956"/>
                      <a:pt x="2723448" y="24573"/>
                      <a:pt x="2728772" y="21936"/>
                    </a:cubicBezTo>
                    <a:cubicBezTo>
                      <a:pt x="2734096" y="19300"/>
                      <a:pt x="2739470" y="16359"/>
                      <a:pt x="2744894" y="13115"/>
                    </a:cubicBezTo>
                    <a:cubicBezTo>
                      <a:pt x="2750320" y="9870"/>
                      <a:pt x="2755922" y="6169"/>
                      <a:pt x="2761702" y="2011"/>
                    </a:cubicBezTo>
                    <a:close/>
                    <a:moveTo>
                      <a:pt x="2495594" y="2011"/>
                    </a:moveTo>
                    <a:lnTo>
                      <a:pt x="2510500" y="2011"/>
                    </a:lnTo>
                    <a:lnTo>
                      <a:pt x="2510500" y="224991"/>
                    </a:lnTo>
                    <a:lnTo>
                      <a:pt x="2475212" y="224991"/>
                    </a:lnTo>
                    <a:lnTo>
                      <a:pt x="2475212" y="45208"/>
                    </a:lnTo>
                    <a:cubicBezTo>
                      <a:pt x="2468824" y="49771"/>
                      <a:pt x="2461954" y="53649"/>
                      <a:pt x="2454603" y="56843"/>
                    </a:cubicBezTo>
                    <a:cubicBezTo>
                      <a:pt x="2447251" y="60038"/>
                      <a:pt x="2438860" y="62851"/>
                      <a:pt x="2429430" y="65285"/>
                    </a:cubicBezTo>
                    <a:lnTo>
                      <a:pt x="2429430" y="35169"/>
                    </a:lnTo>
                    <a:cubicBezTo>
                      <a:pt x="2435311" y="33243"/>
                      <a:pt x="2440990" y="31215"/>
                      <a:pt x="2446465" y="29085"/>
                    </a:cubicBezTo>
                    <a:cubicBezTo>
                      <a:pt x="2451941" y="26956"/>
                      <a:pt x="2457340" y="24573"/>
                      <a:pt x="2462664" y="21936"/>
                    </a:cubicBezTo>
                    <a:cubicBezTo>
                      <a:pt x="2467988" y="19300"/>
                      <a:pt x="2473362" y="16359"/>
                      <a:pt x="2478786" y="13115"/>
                    </a:cubicBezTo>
                    <a:cubicBezTo>
                      <a:pt x="2484212" y="9870"/>
                      <a:pt x="2489814" y="6169"/>
                      <a:pt x="2495594" y="2011"/>
                    </a:cubicBezTo>
                    <a:close/>
                    <a:moveTo>
                      <a:pt x="2083827" y="2011"/>
                    </a:moveTo>
                    <a:lnTo>
                      <a:pt x="2098733" y="2011"/>
                    </a:lnTo>
                    <a:lnTo>
                      <a:pt x="2098733" y="224991"/>
                    </a:lnTo>
                    <a:lnTo>
                      <a:pt x="2063445" y="224991"/>
                    </a:lnTo>
                    <a:lnTo>
                      <a:pt x="2063445" y="45208"/>
                    </a:lnTo>
                    <a:cubicBezTo>
                      <a:pt x="2057057" y="49771"/>
                      <a:pt x="2050187" y="53649"/>
                      <a:pt x="2042836" y="56843"/>
                    </a:cubicBezTo>
                    <a:cubicBezTo>
                      <a:pt x="2035484" y="60038"/>
                      <a:pt x="2027093" y="62851"/>
                      <a:pt x="2017663" y="65285"/>
                    </a:cubicBezTo>
                    <a:lnTo>
                      <a:pt x="2017663" y="35169"/>
                    </a:lnTo>
                    <a:cubicBezTo>
                      <a:pt x="2023544" y="33243"/>
                      <a:pt x="2029223" y="31215"/>
                      <a:pt x="2034698" y="29085"/>
                    </a:cubicBezTo>
                    <a:cubicBezTo>
                      <a:pt x="2040174" y="26956"/>
                      <a:pt x="2045574" y="24573"/>
                      <a:pt x="2050897" y="21936"/>
                    </a:cubicBezTo>
                    <a:cubicBezTo>
                      <a:pt x="2056221" y="19300"/>
                      <a:pt x="2061595" y="16359"/>
                      <a:pt x="2067019" y="13115"/>
                    </a:cubicBezTo>
                    <a:cubicBezTo>
                      <a:pt x="2072445" y="9870"/>
                      <a:pt x="2078047" y="6169"/>
                      <a:pt x="2083827" y="2011"/>
                    </a:cubicBezTo>
                    <a:close/>
                    <a:moveTo>
                      <a:pt x="1950773" y="2011"/>
                    </a:moveTo>
                    <a:lnTo>
                      <a:pt x="1965679" y="2011"/>
                    </a:lnTo>
                    <a:lnTo>
                      <a:pt x="1965679" y="224991"/>
                    </a:lnTo>
                    <a:lnTo>
                      <a:pt x="1930391" y="224991"/>
                    </a:lnTo>
                    <a:lnTo>
                      <a:pt x="1930391" y="45208"/>
                    </a:lnTo>
                    <a:cubicBezTo>
                      <a:pt x="1924003" y="49771"/>
                      <a:pt x="1917133" y="53649"/>
                      <a:pt x="1909782" y="56843"/>
                    </a:cubicBezTo>
                    <a:cubicBezTo>
                      <a:pt x="1902430" y="60038"/>
                      <a:pt x="1894039" y="62851"/>
                      <a:pt x="1884609" y="65285"/>
                    </a:cubicBezTo>
                    <a:lnTo>
                      <a:pt x="1884609" y="35169"/>
                    </a:lnTo>
                    <a:cubicBezTo>
                      <a:pt x="1890490" y="33243"/>
                      <a:pt x="1896169" y="31215"/>
                      <a:pt x="1901644" y="29085"/>
                    </a:cubicBezTo>
                    <a:cubicBezTo>
                      <a:pt x="1907120" y="26956"/>
                      <a:pt x="1912520" y="24573"/>
                      <a:pt x="1917843" y="21936"/>
                    </a:cubicBezTo>
                    <a:cubicBezTo>
                      <a:pt x="1923167" y="19300"/>
                      <a:pt x="1928541" y="16359"/>
                      <a:pt x="1933966" y="13115"/>
                    </a:cubicBezTo>
                    <a:cubicBezTo>
                      <a:pt x="1939391" y="9870"/>
                      <a:pt x="1944993" y="6169"/>
                      <a:pt x="1950773" y="2011"/>
                    </a:cubicBezTo>
                    <a:close/>
                    <a:moveTo>
                      <a:pt x="1817719" y="2011"/>
                    </a:moveTo>
                    <a:lnTo>
                      <a:pt x="1832625" y="2011"/>
                    </a:lnTo>
                    <a:lnTo>
                      <a:pt x="1832625" y="224991"/>
                    </a:lnTo>
                    <a:lnTo>
                      <a:pt x="1797337" y="224991"/>
                    </a:lnTo>
                    <a:lnTo>
                      <a:pt x="1797337" y="45208"/>
                    </a:lnTo>
                    <a:cubicBezTo>
                      <a:pt x="1790949" y="49771"/>
                      <a:pt x="1784079" y="53649"/>
                      <a:pt x="1776728" y="56843"/>
                    </a:cubicBezTo>
                    <a:cubicBezTo>
                      <a:pt x="1769376" y="60038"/>
                      <a:pt x="1760985" y="62851"/>
                      <a:pt x="1751555" y="65285"/>
                    </a:cubicBezTo>
                    <a:lnTo>
                      <a:pt x="1751555" y="35169"/>
                    </a:lnTo>
                    <a:cubicBezTo>
                      <a:pt x="1757436" y="33243"/>
                      <a:pt x="1763115" y="31215"/>
                      <a:pt x="1768590" y="29085"/>
                    </a:cubicBezTo>
                    <a:cubicBezTo>
                      <a:pt x="1774066" y="26956"/>
                      <a:pt x="1779466" y="24573"/>
                      <a:pt x="1784789" y="21936"/>
                    </a:cubicBezTo>
                    <a:cubicBezTo>
                      <a:pt x="1790113" y="19300"/>
                      <a:pt x="1795487" y="16359"/>
                      <a:pt x="1800912" y="13115"/>
                    </a:cubicBezTo>
                    <a:cubicBezTo>
                      <a:pt x="1806337" y="9870"/>
                      <a:pt x="1811939" y="6169"/>
                      <a:pt x="1817719" y="2011"/>
                    </a:cubicBezTo>
                    <a:close/>
                    <a:moveTo>
                      <a:pt x="1675107" y="2011"/>
                    </a:moveTo>
                    <a:lnTo>
                      <a:pt x="1690013" y="2011"/>
                    </a:lnTo>
                    <a:lnTo>
                      <a:pt x="1690013" y="224991"/>
                    </a:lnTo>
                    <a:lnTo>
                      <a:pt x="1654725" y="224991"/>
                    </a:lnTo>
                    <a:lnTo>
                      <a:pt x="1654725" y="45208"/>
                    </a:lnTo>
                    <a:cubicBezTo>
                      <a:pt x="1648337" y="49771"/>
                      <a:pt x="1641467" y="53649"/>
                      <a:pt x="1634116" y="56843"/>
                    </a:cubicBezTo>
                    <a:cubicBezTo>
                      <a:pt x="1626764" y="60038"/>
                      <a:pt x="1618373" y="62851"/>
                      <a:pt x="1608943" y="65285"/>
                    </a:cubicBezTo>
                    <a:lnTo>
                      <a:pt x="1608943" y="35169"/>
                    </a:lnTo>
                    <a:cubicBezTo>
                      <a:pt x="1614824" y="33243"/>
                      <a:pt x="1620503" y="31215"/>
                      <a:pt x="1625978" y="29085"/>
                    </a:cubicBezTo>
                    <a:cubicBezTo>
                      <a:pt x="1631454" y="26956"/>
                      <a:pt x="1636854" y="24573"/>
                      <a:pt x="1642177" y="21936"/>
                    </a:cubicBezTo>
                    <a:cubicBezTo>
                      <a:pt x="1647501" y="19300"/>
                      <a:pt x="1652875" y="16359"/>
                      <a:pt x="1658300" y="13115"/>
                    </a:cubicBezTo>
                    <a:cubicBezTo>
                      <a:pt x="1663725" y="9870"/>
                      <a:pt x="1669327" y="6169"/>
                      <a:pt x="1675107" y="2011"/>
                    </a:cubicBezTo>
                    <a:close/>
                    <a:moveTo>
                      <a:pt x="919715" y="2011"/>
                    </a:moveTo>
                    <a:lnTo>
                      <a:pt x="934621" y="2011"/>
                    </a:lnTo>
                    <a:lnTo>
                      <a:pt x="934621" y="224991"/>
                    </a:lnTo>
                    <a:lnTo>
                      <a:pt x="899333" y="224991"/>
                    </a:lnTo>
                    <a:lnTo>
                      <a:pt x="899333" y="45208"/>
                    </a:lnTo>
                    <a:cubicBezTo>
                      <a:pt x="892945" y="49771"/>
                      <a:pt x="886075" y="53649"/>
                      <a:pt x="878724" y="56843"/>
                    </a:cubicBezTo>
                    <a:cubicBezTo>
                      <a:pt x="871372" y="60038"/>
                      <a:pt x="862981" y="62851"/>
                      <a:pt x="853551" y="65285"/>
                    </a:cubicBezTo>
                    <a:lnTo>
                      <a:pt x="853551" y="35169"/>
                    </a:lnTo>
                    <a:cubicBezTo>
                      <a:pt x="859432" y="33243"/>
                      <a:pt x="865111" y="31215"/>
                      <a:pt x="870586" y="29085"/>
                    </a:cubicBezTo>
                    <a:cubicBezTo>
                      <a:pt x="876062" y="26956"/>
                      <a:pt x="881462" y="24573"/>
                      <a:pt x="886785" y="21936"/>
                    </a:cubicBezTo>
                    <a:cubicBezTo>
                      <a:pt x="892109" y="19300"/>
                      <a:pt x="897483" y="16359"/>
                      <a:pt x="902908" y="13115"/>
                    </a:cubicBezTo>
                    <a:cubicBezTo>
                      <a:pt x="908333" y="9870"/>
                      <a:pt x="913935" y="6169"/>
                      <a:pt x="919715" y="2011"/>
                    </a:cubicBezTo>
                    <a:close/>
                    <a:moveTo>
                      <a:pt x="786661" y="2011"/>
                    </a:moveTo>
                    <a:lnTo>
                      <a:pt x="801567" y="2011"/>
                    </a:lnTo>
                    <a:lnTo>
                      <a:pt x="801567" y="224991"/>
                    </a:lnTo>
                    <a:lnTo>
                      <a:pt x="766279" y="224991"/>
                    </a:lnTo>
                    <a:lnTo>
                      <a:pt x="766279" y="45208"/>
                    </a:lnTo>
                    <a:cubicBezTo>
                      <a:pt x="759891" y="49771"/>
                      <a:pt x="753021" y="53649"/>
                      <a:pt x="745670" y="56843"/>
                    </a:cubicBezTo>
                    <a:cubicBezTo>
                      <a:pt x="738318" y="60038"/>
                      <a:pt x="729927" y="62851"/>
                      <a:pt x="720497" y="65285"/>
                    </a:cubicBezTo>
                    <a:lnTo>
                      <a:pt x="720497" y="35169"/>
                    </a:lnTo>
                    <a:cubicBezTo>
                      <a:pt x="726378" y="33243"/>
                      <a:pt x="732057" y="31215"/>
                      <a:pt x="737532" y="29085"/>
                    </a:cubicBezTo>
                    <a:cubicBezTo>
                      <a:pt x="743008" y="26956"/>
                      <a:pt x="748408" y="24573"/>
                      <a:pt x="753731" y="21936"/>
                    </a:cubicBezTo>
                    <a:cubicBezTo>
                      <a:pt x="759055" y="19300"/>
                      <a:pt x="764429" y="16359"/>
                      <a:pt x="769854" y="13115"/>
                    </a:cubicBezTo>
                    <a:cubicBezTo>
                      <a:pt x="775279" y="9870"/>
                      <a:pt x="780881" y="6169"/>
                      <a:pt x="786661" y="2011"/>
                    </a:cubicBezTo>
                    <a:close/>
                    <a:moveTo>
                      <a:pt x="10088741" y="2010"/>
                    </a:moveTo>
                    <a:cubicBezTo>
                      <a:pt x="10136185" y="2010"/>
                      <a:pt x="10159908" y="38873"/>
                      <a:pt x="10159908" y="112598"/>
                    </a:cubicBezTo>
                    <a:cubicBezTo>
                      <a:pt x="10159908" y="149109"/>
                      <a:pt x="10153212" y="176969"/>
                      <a:pt x="10139822" y="196177"/>
                    </a:cubicBezTo>
                    <a:cubicBezTo>
                      <a:pt x="10126431" y="215386"/>
                      <a:pt x="10107699" y="224990"/>
                      <a:pt x="10083625" y="224990"/>
                    </a:cubicBezTo>
                    <a:cubicBezTo>
                      <a:pt x="10061157" y="224990"/>
                      <a:pt x="10043628" y="215812"/>
                      <a:pt x="10031040" y="197456"/>
                    </a:cubicBezTo>
                    <a:cubicBezTo>
                      <a:pt x="10018451" y="179100"/>
                      <a:pt x="10012157" y="152569"/>
                      <a:pt x="10012157" y="117864"/>
                    </a:cubicBezTo>
                    <a:cubicBezTo>
                      <a:pt x="10012157" y="79747"/>
                      <a:pt x="10018727" y="50910"/>
                      <a:pt x="10031867" y="31350"/>
                    </a:cubicBezTo>
                    <a:cubicBezTo>
                      <a:pt x="10045008" y="11790"/>
                      <a:pt x="10063965" y="2010"/>
                      <a:pt x="10088741" y="2010"/>
                    </a:cubicBezTo>
                    <a:close/>
                    <a:moveTo>
                      <a:pt x="9867818" y="2010"/>
                    </a:moveTo>
                    <a:cubicBezTo>
                      <a:pt x="9915262" y="2010"/>
                      <a:pt x="9938985" y="38873"/>
                      <a:pt x="9938985" y="112598"/>
                    </a:cubicBezTo>
                    <a:cubicBezTo>
                      <a:pt x="9938985" y="149109"/>
                      <a:pt x="9932289" y="176969"/>
                      <a:pt x="9918899" y="196177"/>
                    </a:cubicBezTo>
                    <a:cubicBezTo>
                      <a:pt x="9905508" y="215386"/>
                      <a:pt x="9886776" y="224990"/>
                      <a:pt x="9862702" y="224990"/>
                    </a:cubicBezTo>
                    <a:cubicBezTo>
                      <a:pt x="9840234" y="224990"/>
                      <a:pt x="9822705" y="215812"/>
                      <a:pt x="9810117" y="197456"/>
                    </a:cubicBezTo>
                    <a:cubicBezTo>
                      <a:pt x="9797528" y="179100"/>
                      <a:pt x="9791234" y="152569"/>
                      <a:pt x="9791234" y="117864"/>
                    </a:cubicBezTo>
                    <a:cubicBezTo>
                      <a:pt x="9791234" y="79747"/>
                      <a:pt x="9797804" y="50910"/>
                      <a:pt x="9810944" y="31350"/>
                    </a:cubicBezTo>
                    <a:cubicBezTo>
                      <a:pt x="9824085" y="11790"/>
                      <a:pt x="9843042" y="2010"/>
                      <a:pt x="9867818" y="2010"/>
                    </a:cubicBezTo>
                    <a:close/>
                    <a:moveTo>
                      <a:pt x="9206157" y="2010"/>
                    </a:moveTo>
                    <a:cubicBezTo>
                      <a:pt x="9253601" y="2010"/>
                      <a:pt x="9277324" y="38873"/>
                      <a:pt x="9277324" y="112598"/>
                    </a:cubicBezTo>
                    <a:cubicBezTo>
                      <a:pt x="9277324" y="149109"/>
                      <a:pt x="9270628" y="176969"/>
                      <a:pt x="9257238" y="196177"/>
                    </a:cubicBezTo>
                    <a:cubicBezTo>
                      <a:pt x="9243847" y="215386"/>
                      <a:pt x="9225115" y="224990"/>
                      <a:pt x="9201041" y="224990"/>
                    </a:cubicBezTo>
                    <a:cubicBezTo>
                      <a:pt x="9178573" y="224990"/>
                      <a:pt x="9161044" y="215812"/>
                      <a:pt x="9148456" y="197456"/>
                    </a:cubicBezTo>
                    <a:cubicBezTo>
                      <a:pt x="9135867" y="179100"/>
                      <a:pt x="9129573" y="152569"/>
                      <a:pt x="9129573" y="117864"/>
                    </a:cubicBezTo>
                    <a:cubicBezTo>
                      <a:pt x="9129573" y="79747"/>
                      <a:pt x="9136143" y="50910"/>
                      <a:pt x="9149283" y="31350"/>
                    </a:cubicBezTo>
                    <a:cubicBezTo>
                      <a:pt x="9162424" y="11790"/>
                      <a:pt x="9181381" y="2010"/>
                      <a:pt x="9206157" y="2010"/>
                    </a:cubicBezTo>
                    <a:close/>
                    <a:moveTo>
                      <a:pt x="8985234" y="2010"/>
                    </a:moveTo>
                    <a:cubicBezTo>
                      <a:pt x="9032678" y="2010"/>
                      <a:pt x="9056401" y="38873"/>
                      <a:pt x="9056401" y="112598"/>
                    </a:cubicBezTo>
                    <a:cubicBezTo>
                      <a:pt x="9056401" y="149109"/>
                      <a:pt x="9049705" y="176969"/>
                      <a:pt x="9036315" y="196177"/>
                    </a:cubicBezTo>
                    <a:cubicBezTo>
                      <a:pt x="9022924" y="215386"/>
                      <a:pt x="9004192" y="224990"/>
                      <a:pt x="8980118" y="224990"/>
                    </a:cubicBezTo>
                    <a:cubicBezTo>
                      <a:pt x="8957650" y="224990"/>
                      <a:pt x="8940121" y="215812"/>
                      <a:pt x="8927533" y="197456"/>
                    </a:cubicBezTo>
                    <a:cubicBezTo>
                      <a:pt x="8914944" y="179100"/>
                      <a:pt x="8908650" y="152569"/>
                      <a:pt x="8908650" y="117864"/>
                    </a:cubicBezTo>
                    <a:cubicBezTo>
                      <a:pt x="8908650" y="79747"/>
                      <a:pt x="8915220" y="50910"/>
                      <a:pt x="8928360" y="31350"/>
                    </a:cubicBezTo>
                    <a:cubicBezTo>
                      <a:pt x="8941501" y="11790"/>
                      <a:pt x="8960458" y="2010"/>
                      <a:pt x="8985234" y="2010"/>
                    </a:cubicBezTo>
                    <a:close/>
                    <a:moveTo>
                      <a:pt x="6135772" y="2010"/>
                    </a:moveTo>
                    <a:cubicBezTo>
                      <a:pt x="6183217" y="2010"/>
                      <a:pt x="6206939" y="38873"/>
                      <a:pt x="6206939" y="112598"/>
                    </a:cubicBezTo>
                    <a:cubicBezTo>
                      <a:pt x="6206939" y="149109"/>
                      <a:pt x="6200244" y="176969"/>
                      <a:pt x="6186853" y="196177"/>
                    </a:cubicBezTo>
                    <a:cubicBezTo>
                      <a:pt x="6173462" y="215386"/>
                      <a:pt x="6154730" y="224990"/>
                      <a:pt x="6130656" y="224990"/>
                    </a:cubicBezTo>
                    <a:cubicBezTo>
                      <a:pt x="6108188" y="224990"/>
                      <a:pt x="6090659" y="215812"/>
                      <a:pt x="6078071" y="197456"/>
                    </a:cubicBezTo>
                    <a:cubicBezTo>
                      <a:pt x="6065482" y="179100"/>
                      <a:pt x="6059188" y="152569"/>
                      <a:pt x="6059188" y="117864"/>
                    </a:cubicBezTo>
                    <a:cubicBezTo>
                      <a:pt x="6059188" y="79747"/>
                      <a:pt x="6065758" y="50910"/>
                      <a:pt x="6078898" y="31350"/>
                    </a:cubicBezTo>
                    <a:cubicBezTo>
                      <a:pt x="6092039" y="11790"/>
                      <a:pt x="6110996" y="2010"/>
                      <a:pt x="6135772" y="2010"/>
                    </a:cubicBezTo>
                    <a:close/>
                    <a:moveTo>
                      <a:pt x="4032688" y="2010"/>
                    </a:moveTo>
                    <a:cubicBezTo>
                      <a:pt x="4080132" y="2010"/>
                      <a:pt x="4103855" y="38873"/>
                      <a:pt x="4103855" y="112598"/>
                    </a:cubicBezTo>
                    <a:cubicBezTo>
                      <a:pt x="4103855" y="149109"/>
                      <a:pt x="4097160" y="176969"/>
                      <a:pt x="4083769" y="196177"/>
                    </a:cubicBezTo>
                    <a:cubicBezTo>
                      <a:pt x="4070378" y="215386"/>
                      <a:pt x="4051646" y="224990"/>
                      <a:pt x="4027572" y="224990"/>
                    </a:cubicBezTo>
                    <a:cubicBezTo>
                      <a:pt x="4005104" y="224990"/>
                      <a:pt x="3987575" y="215812"/>
                      <a:pt x="3974987" y="197456"/>
                    </a:cubicBezTo>
                    <a:cubicBezTo>
                      <a:pt x="3962398" y="179100"/>
                      <a:pt x="3956104" y="152569"/>
                      <a:pt x="3956104" y="117864"/>
                    </a:cubicBezTo>
                    <a:cubicBezTo>
                      <a:pt x="3956104" y="79747"/>
                      <a:pt x="3962674" y="50910"/>
                      <a:pt x="3975814" y="31350"/>
                    </a:cubicBezTo>
                    <a:cubicBezTo>
                      <a:pt x="3988955" y="11790"/>
                      <a:pt x="4007912" y="2010"/>
                      <a:pt x="4032688" y="2010"/>
                    </a:cubicBezTo>
                    <a:close/>
                    <a:moveTo>
                      <a:pt x="3811764" y="2010"/>
                    </a:moveTo>
                    <a:cubicBezTo>
                      <a:pt x="3859209" y="2010"/>
                      <a:pt x="3882932" y="38873"/>
                      <a:pt x="3882932" y="112598"/>
                    </a:cubicBezTo>
                    <a:cubicBezTo>
                      <a:pt x="3882932" y="149109"/>
                      <a:pt x="3876236" y="176969"/>
                      <a:pt x="3862846" y="196177"/>
                    </a:cubicBezTo>
                    <a:cubicBezTo>
                      <a:pt x="3849455" y="215386"/>
                      <a:pt x="3830722" y="224990"/>
                      <a:pt x="3806649" y="224990"/>
                    </a:cubicBezTo>
                    <a:cubicBezTo>
                      <a:pt x="3784180" y="224990"/>
                      <a:pt x="3766652" y="215812"/>
                      <a:pt x="3754064" y="197456"/>
                    </a:cubicBezTo>
                    <a:cubicBezTo>
                      <a:pt x="3741475" y="179100"/>
                      <a:pt x="3735181" y="152569"/>
                      <a:pt x="3735181" y="117864"/>
                    </a:cubicBezTo>
                    <a:cubicBezTo>
                      <a:pt x="3735181" y="79747"/>
                      <a:pt x="3741751" y="50910"/>
                      <a:pt x="3754891" y="31350"/>
                    </a:cubicBezTo>
                    <a:cubicBezTo>
                      <a:pt x="3768031" y="11790"/>
                      <a:pt x="3786989" y="2010"/>
                      <a:pt x="3811764" y="2010"/>
                    </a:cubicBezTo>
                    <a:close/>
                    <a:moveTo>
                      <a:pt x="3150104" y="2010"/>
                    </a:moveTo>
                    <a:cubicBezTo>
                      <a:pt x="3197549" y="2010"/>
                      <a:pt x="3221272" y="38873"/>
                      <a:pt x="3221272" y="112598"/>
                    </a:cubicBezTo>
                    <a:cubicBezTo>
                      <a:pt x="3221272" y="149109"/>
                      <a:pt x="3214576" y="176969"/>
                      <a:pt x="3201186" y="196177"/>
                    </a:cubicBezTo>
                    <a:cubicBezTo>
                      <a:pt x="3187795" y="215386"/>
                      <a:pt x="3169062" y="224990"/>
                      <a:pt x="3144989" y="224990"/>
                    </a:cubicBezTo>
                    <a:cubicBezTo>
                      <a:pt x="3122520" y="224990"/>
                      <a:pt x="3104992" y="215812"/>
                      <a:pt x="3092404" y="197456"/>
                    </a:cubicBezTo>
                    <a:cubicBezTo>
                      <a:pt x="3079815" y="179100"/>
                      <a:pt x="3073521" y="152569"/>
                      <a:pt x="3073521" y="117864"/>
                    </a:cubicBezTo>
                    <a:cubicBezTo>
                      <a:pt x="3073521" y="79747"/>
                      <a:pt x="3080091" y="50910"/>
                      <a:pt x="3093231" y="31350"/>
                    </a:cubicBezTo>
                    <a:cubicBezTo>
                      <a:pt x="3106371" y="11790"/>
                      <a:pt x="3125329" y="2010"/>
                      <a:pt x="3150104" y="2010"/>
                    </a:cubicBezTo>
                    <a:close/>
                    <a:moveTo>
                      <a:pt x="2929181" y="2010"/>
                    </a:moveTo>
                    <a:cubicBezTo>
                      <a:pt x="2976626" y="2010"/>
                      <a:pt x="3000349" y="38873"/>
                      <a:pt x="3000349" y="112598"/>
                    </a:cubicBezTo>
                    <a:cubicBezTo>
                      <a:pt x="3000349" y="149109"/>
                      <a:pt x="2993653" y="176969"/>
                      <a:pt x="2980263" y="196177"/>
                    </a:cubicBezTo>
                    <a:cubicBezTo>
                      <a:pt x="2966872" y="215386"/>
                      <a:pt x="2948139" y="224990"/>
                      <a:pt x="2924066" y="224990"/>
                    </a:cubicBezTo>
                    <a:cubicBezTo>
                      <a:pt x="2901597" y="224990"/>
                      <a:pt x="2884069" y="215812"/>
                      <a:pt x="2871481" y="197456"/>
                    </a:cubicBezTo>
                    <a:cubicBezTo>
                      <a:pt x="2858892" y="179100"/>
                      <a:pt x="2852598" y="152569"/>
                      <a:pt x="2852598" y="117864"/>
                    </a:cubicBezTo>
                    <a:cubicBezTo>
                      <a:pt x="2852598" y="79747"/>
                      <a:pt x="2859168" y="50910"/>
                      <a:pt x="2872308" y="31350"/>
                    </a:cubicBezTo>
                    <a:cubicBezTo>
                      <a:pt x="2885448" y="11790"/>
                      <a:pt x="2904406" y="2010"/>
                      <a:pt x="2929181" y="2010"/>
                    </a:cubicBezTo>
                    <a:close/>
                    <a:moveTo>
                      <a:pt x="76584" y="0"/>
                    </a:moveTo>
                    <a:cubicBezTo>
                      <a:pt x="124028" y="0"/>
                      <a:pt x="147751" y="36863"/>
                      <a:pt x="147751" y="110588"/>
                    </a:cubicBezTo>
                    <a:cubicBezTo>
                      <a:pt x="147751" y="147099"/>
                      <a:pt x="141055"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59" name="Group 358"/>
            <p:cNvGrpSpPr/>
            <p:nvPr/>
          </p:nvGrpSpPr>
          <p:grpSpPr>
            <a:xfrm>
              <a:off x="4183742" y="5784360"/>
              <a:ext cx="6983693" cy="132764"/>
              <a:chOff x="71712" y="703820"/>
              <a:chExt cx="12025612" cy="228614"/>
            </a:xfrm>
            <a:grpFill/>
          </p:grpSpPr>
          <p:sp>
            <p:nvSpPr>
              <p:cNvPr id="546" name="Freeform 545"/>
              <p:cNvSpPr/>
              <p:nvPr/>
            </p:nvSpPr>
            <p:spPr>
              <a:xfrm>
                <a:off x="221685" y="706637"/>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7" name="Freeform 546"/>
              <p:cNvSpPr/>
              <p:nvPr/>
            </p:nvSpPr>
            <p:spPr>
              <a:xfrm>
                <a:off x="71712" y="706637"/>
                <a:ext cx="12025612"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8" name="Freeform 547"/>
              <p:cNvSpPr/>
              <p:nvPr/>
            </p:nvSpPr>
            <p:spPr>
              <a:xfrm>
                <a:off x="1414316" y="706637"/>
                <a:ext cx="6578759"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9" name="Freeform 548"/>
              <p:cNvSpPr/>
              <p:nvPr/>
            </p:nvSpPr>
            <p:spPr>
              <a:xfrm>
                <a:off x="2446762" y="703820"/>
                <a:ext cx="6261344"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0" name="Freeform 549"/>
              <p:cNvSpPr/>
              <p:nvPr/>
            </p:nvSpPr>
            <p:spPr>
              <a:xfrm>
                <a:off x="2233753" y="706637"/>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0" name="Group 359"/>
            <p:cNvGrpSpPr/>
            <p:nvPr/>
          </p:nvGrpSpPr>
          <p:grpSpPr>
            <a:xfrm>
              <a:off x="4554972" y="5612947"/>
              <a:ext cx="6621293" cy="126014"/>
              <a:chOff x="54768" y="395781"/>
              <a:chExt cx="12049814" cy="229328"/>
            </a:xfrm>
            <a:grpFill/>
          </p:grpSpPr>
          <p:sp>
            <p:nvSpPr>
              <p:cNvPr id="541" name="Freeform 540"/>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42" name="Freeform 541"/>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3" name="Freeform 542"/>
              <p:cNvSpPr/>
              <p:nvPr/>
            </p:nvSpPr>
            <p:spPr>
              <a:xfrm>
                <a:off x="1552515"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4" name="Freeform 543"/>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5" name="Freeform 544"/>
              <p:cNvSpPr/>
              <p:nvPr/>
            </p:nvSpPr>
            <p:spPr>
              <a:xfrm>
                <a:off x="2493568" y="398324"/>
                <a:ext cx="8739617"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1" name="Group 360"/>
            <p:cNvGrpSpPr/>
            <p:nvPr/>
          </p:nvGrpSpPr>
          <p:grpSpPr>
            <a:xfrm>
              <a:off x="4901890" y="5435822"/>
              <a:ext cx="6299722" cy="119376"/>
              <a:chOff x="87923" y="68248"/>
              <a:chExt cx="12064389" cy="228614"/>
            </a:xfrm>
            <a:grpFill/>
          </p:grpSpPr>
          <p:sp>
            <p:nvSpPr>
              <p:cNvPr id="536" name="Freeform 535"/>
              <p:cNvSpPr/>
              <p:nvPr/>
            </p:nvSpPr>
            <p:spPr>
              <a:xfrm>
                <a:off x="2269482" y="68248"/>
                <a:ext cx="9542687"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7" name="Freeform 536"/>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8" name="Freeform 537"/>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9" name="Freeform 538"/>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0" name="Freeform 539"/>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2" name="Group 361"/>
            <p:cNvGrpSpPr/>
            <p:nvPr/>
          </p:nvGrpSpPr>
          <p:grpSpPr>
            <a:xfrm>
              <a:off x="5101511" y="5275103"/>
              <a:ext cx="6087890" cy="112821"/>
              <a:chOff x="79949" y="1595884"/>
              <a:chExt cx="12032150" cy="222981"/>
            </a:xfrm>
            <a:grpFill/>
          </p:grpSpPr>
          <p:sp>
            <p:nvSpPr>
              <p:cNvPr id="529" name="Freeform 528"/>
              <p:cNvSpPr/>
              <p:nvPr/>
            </p:nvSpPr>
            <p:spPr>
              <a:xfrm>
                <a:off x="615434" y="1595885"/>
                <a:ext cx="81070" cy="222980"/>
              </a:xfrm>
              <a:custGeom>
                <a:avLst/>
                <a:gdLst/>
                <a:ahLst/>
                <a:cxnLst/>
                <a:rect l="l" t="t" r="r" b="b"/>
                <a:pathLst>
                  <a:path w="158651" h="436364">
                    <a:moveTo>
                      <a:pt x="129480" y="0"/>
                    </a:moveTo>
                    <a:lnTo>
                      <a:pt x="158651" y="0"/>
                    </a:lnTo>
                    <a:lnTo>
                      <a:pt x="158651" y="436364"/>
                    </a:lnTo>
                    <a:lnTo>
                      <a:pt x="89594" y="436364"/>
                    </a:lnTo>
                    <a:lnTo>
                      <a:pt x="89594" y="84534"/>
                    </a:lnTo>
                    <a:cubicBezTo>
                      <a:pt x="77093" y="93464"/>
                      <a:pt x="63649" y="101054"/>
                      <a:pt x="49262" y="107305"/>
                    </a:cubicBezTo>
                    <a:cubicBezTo>
                      <a:pt x="34875" y="113556"/>
                      <a:pt x="18455" y="119062"/>
                      <a:pt x="0" y="123825"/>
                    </a:cubicBezTo>
                    <a:lnTo>
                      <a:pt x="0" y="64889"/>
                    </a:lnTo>
                    <a:cubicBezTo>
                      <a:pt x="11509" y="61119"/>
                      <a:pt x="22622" y="57150"/>
                      <a:pt x="33337" y="52983"/>
                    </a:cubicBezTo>
                    <a:cubicBezTo>
                      <a:pt x="44053" y="48816"/>
                      <a:pt x="54620" y="44152"/>
                      <a:pt x="65038" y="38993"/>
                    </a:cubicBezTo>
                    <a:cubicBezTo>
                      <a:pt x="75456" y="33834"/>
                      <a:pt x="85973" y="28079"/>
                      <a:pt x="96589" y="21729"/>
                    </a:cubicBezTo>
                    <a:cubicBezTo>
                      <a:pt x="107206" y="15379"/>
                      <a:pt x="118169" y="8136"/>
                      <a:pt x="1294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0" name="Freeform 529"/>
              <p:cNvSpPr/>
              <p:nvPr/>
            </p:nvSpPr>
            <p:spPr>
              <a:xfrm>
                <a:off x="2600034" y="1595885"/>
                <a:ext cx="9512065" cy="222980"/>
              </a:xfrm>
              <a:custGeom>
                <a:avLst/>
                <a:gdLst>
                  <a:gd name="connsiteX0" fmla="*/ 9497159 w 9512065"/>
                  <a:gd name="connsiteY0" fmla="*/ 0 h 222980"/>
                  <a:gd name="connsiteX1" fmla="*/ 9512065 w 9512065"/>
                  <a:gd name="connsiteY1" fmla="*/ 0 h 222980"/>
                  <a:gd name="connsiteX2" fmla="*/ 9512065 w 9512065"/>
                  <a:gd name="connsiteY2" fmla="*/ 222980 h 222980"/>
                  <a:gd name="connsiteX3" fmla="*/ 9476777 w 9512065"/>
                  <a:gd name="connsiteY3" fmla="*/ 222980 h 222980"/>
                  <a:gd name="connsiteX4" fmla="*/ 9476777 w 9512065"/>
                  <a:gd name="connsiteY4" fmla="*/ 43197 h 222980"/>
                  <a:gd name="connsiteX5" fmla="*/ 9456168 w 9512065"/>
                  <a:gd name="connsiteY5" fmla="*/ 54832 h 222980"/>
                  <a:gd name="connsiteX6" fmla="*/ 9430995 w 9512065"/>
                  <a:gd name="connsiteY6" fmla="*/ 63274 h 222980"/>
                  <a:gd name="connsiteX7" fmla="*/ 9430995 w 9512065"/>
                  <a:gd name="connsiteY7" fmla="*/ 33158 h 222980"/>
                  <a:gd name="connsiteX8" fmla="*/ 9448030 w 9512065"/>
                  <a:gd name="connsiteY8" fmla="*/ 27074 h 222980"/>
                  <a:gd name="connsiteX9" fmla="*/ 9464229 w 9512065"/>
                  <a:gd name="connsiteY9" fmla="*/ 19925 h 222980"/>
                  <a:gd name="connsiteX10" fmla="*/ 9480352 w 9512065"/>
                  <a:gd name="connsiteY10" fmla="*/ 11103 h 222980"/>
                  <a:gd name="connsiteX11" fmla="*/ 9497159 w 9512065"/>
                  <a:gd name="connsiteY11" fmla="*/ 0 h 222980"/>
                  <a:gd name="connsiteX12" fmla="*/ 7872378 w 9512065"/>
                  <a:gd name="connsiteY12" fmla="*/ 0 h 222980"/>
                  <a:gd name="connsiteX13" fmla="*/ 7887284 w 9512065"/>
                  <a:gd name="connsiteY13" fmla="*/ 0 h 222980"/>
                  <a:gd name="connsiteX14" fmla="*/ 7887284 w 9512065"/>
                  <a:gd name="connsiteY14" fmla="*/ 222980 h 222980"/>
                  <a:gd name="connsiteX15" fmla="*/ 7851996 w 9512065"/>
                  <a:gd name="connsiteY15" fmla="*/ 222980 h 222980"/>
                  <a:gd name="connsiteX16" fmla="*/ 7851996 w 9512065"/>
                  <a:gd name="connsiteY16" fmla="*/ 43197 h 222980"/>
                  <a:gd name="connsiteX17" fmla="*/ 7831387 w 9512065"/>
                  <a:gd name="connsiteY17" fmla="*/ 54832 h 222980"/>
                  <a:gd name="connsiteX18" fmla="*/ 7806214 w 9512065"/>
                  <a:gd name="connsiteY18" fmla="*/ 63274 h 222980"/>
                  <a:gd name="connsiteX19" fmla="*/ 7806214 w 9512065"/>
                  <a:gd name="connsiteY19" fmla="*/ 33158 h 222980"/>
                  <a:gd name="connsiteX20" fmla="*/ 7823249 w 9512065"/>
                  <a:gd name="connsiteY20" fmla="*/ 27074 h 222980"/>
                  <a:gd name="connsiteX21" fmla="*/ 7839448 w 9512065"/>
                  <a:gd name="connsiteY21" fmla="*/ 19925 h 222980"/>
                  <a:gd name="connsiteX22" fmla="*/ 7855571 w 9512065"/>
                  <a:gd name="connsiteY22" fmla="*/ 11103 h 222980"/>
                  <a:gd name="connsiteX23" fmla="*/ 7872378 w 9512065"/>
                  <a:gd name="connsiteY23" fmla="*/ 0 h 222980"/>
                  <a:gd name="connsiteX24" fmla="*/ 6994671 w 9512065"/>
                  <a:gd name="connsiteY24" fmla="*/ 0 h 222980"/>
                  <a:gd name="connsiteX25" fmla="*/ 7009577 w 9512065"/>
                  <a:gd name="connsiteY25" fmla="*/ 0 h 222980"/>
                  <a:gd name="connsiteX26" fmla="*/ 7009577 w 9512065"/>
                  <a:gd name="connsiteY26" fmla="*/ 222980 h 222980"/>
                  <a:gd name="connsiteX27" fmla="*/ 6974289 w 9512065"/>
                  <a:gd name="connsiteY27" fmla="*/ 222980 h 222980"/>
                  <a:gd name="connsiteX28" fmla="*/ 6974289 w 9512065"/>
                  <a:gd name="connsiteY28" fmla="*/ 43197 h 222980"/>
                  <a:gd name="connsiteX29" fmla="*/ 6953680 w 9512065"/>
                  <a:gd name="connsiteY29" fmla="*/ 54832 h 222980"/>
                  <a:gd name="connsiteX30" fmla="*/ 6928507 w 9512065"/>
                  <a:gd name="connsiteY30" fmla="*/ 63274 h 222980"/>
                  <a:gd name="connsiteX31" fmla="*/ 6928507 w 9512065"/>
                  <a:gd name="connsiteY31" fmla="*/ 33158 h 222980"/>
                  <a:gd name="connsiteX32" fmla="*/ 6945542 w 9512065"/>
                  <a:gd name="connsiteY32" fmla="*/ 27074 h 222980"/>
                  <a:gd name="connsiteX33" fmla="*/ 6961741 w 9512065"/>
                  <a:gd name="connsiteY33" fmla="*/ 19925 h 222980"/>
                  <a:gd name="connsiteX34" fmla="*/ 6977864 w 9512065"/>
                  <a:gd name="connsiteY34" fmla="*/ 11103 h 222980"/>
                  <a:gd name="connsiteX35" fmla="*/ 6994671 w 9512065"/>
                  <a:gd name="connsiteY35" fmla="*/ 0 h 222980"/>
                  <a:gd name="connsiteX36" fmla="*/ 6122216 w 9512065"/>
                  <a:gd name="connsiteY36" fmla="*/ 0 h 222980"/>
                  <a:gd name="connsiteX37" fmla="*/ 6137122 w 9512065"/>
                  <a:gd name="connsiteY37" fmla="*/ 0 h 222980"/>
                  <a:gd name="connsiteX38" fmla="*/ 6137122 w 9512065"/>
                  <a:gd name="connsiteY38" fmla="*/ 222980 h 222980"/>
                  <a:gd name="connsiteX39" fmla="*/ 6101834 w 9512065"/>
                  <a:gd name="connsiteY39" fmla="*/ 222980 h 222980"/>
                  <a:gd name="connsiteX40" fmla="*/ 6101834 w 9512065"/>
                  <a:gd name="connsiteY40" fmla="*/ 43197 h 222980"/>
                  <a:gd name="connsiteX41" fmla="*/ 6081225 w 9512065"/>
                  <a:gd name="connsiteY41" fmla="*/ 54832 h 222980"/>
                  <a:gd name="connsiteX42" fmla="*/ 6056052 w 9512065"/>
                  <a:gd name="connsiteY42" fmla="*/ 63274 h 222980"/>
                  <a:gd name="connsiteX43" fmla="*/ 6056052 w 9512065"/>
                  <a:gd name="connsiteY43" fmla="*/ 33158 h 222980"/>
                  <a:gd name="connsiteX44" fmla="*/ 6073087 w 9512065"/>
                  <a:gd name="connsiteY44" fmla="*/ 27074 h 222980"/>
                  <a:gd name="connsiteX45" fmla="*/ 6089286 w 9512065"/>
                  <a:gd name="connsiteY45" fmla="*/ 19925 h 222980"/>
                  <a:gd name="connsiteX46" fmla="*/ 6105409 w 9512065"/>
                  <a:gd name="connsiteY46" fmla="*/ 11103 h 222980"/>
                  <a:gd name="connsiteX47" fmla="*/ 6122216 w 9512065"/>
                  <a:gd name="connsiteY47" fmla="*/ 0 h 222980"/>
                  <a:gd name="connsiteX48" fmla="*/ 4133084 w 9512065"/>
                  <a:gd name="connsiteY48" fmla="*/ 0 h 222980"/>
                  <a:gd name="connsiteX49" fmla="*/ 4147990 w 9512065"/>
                  <a:gd name="connsiteY49" fmla="*/ 0 h 222980"/>
                  <a:gd name="connsiteX50" fmla="*/ 4147990 w 9512065"/>
                  <a:gd name="connsiteY50" fmla="*/ 222980 h 222980"/>
                  <a:gd name="connsiteX51" fmla="*/ 4112702 w 9512065"/>
                  <a:gd name="connsiteY51" fmla="*/ 222980 h 222980"/>
                  <a:gd name="connsiteX52" fmla="*/ 4112702 w 9512065"/>
                  <a:gd name="connsiteY52" fmla="*/ 43197 h 222980"/>
                  <a:gd name="connsiteX53" fmla="*/ 4092093 w 9512065"/>
                  <a:gd name="connsiteY53" fmla="*/ 54832 h 222980"/>
                  <a:gd name="connsiteX54" fmla="*/ 4066920 w 9512065"/>
                  <a:gd name="connsiteY54" fmla="*/ 63274 h 222980"/>
                  <a:gd name="connsiteX55" fmla="*/ 4066920 w 9512065"/>
                  <a:gd name="connsiteY55" fmla="*/ 33158 h 222980"/>
                  <a:gd name="connsiteX56" fmla="*/ 4083955 w 9512065"/>
                  <a:gd name="connsiteY56" fmla="*/ 27074 h 222980"/>
                  <a:gd name="connsiteX57" fmla="*/ 4100154 w 9512065"/>
                  <a:gd name="connsiteY57" fmla="*/ 19925 h 222980"/>
                  <a:gd name="connsiteX58" fmla="*/ 4116277 w 9512065"/>
                  <a:gd name="connsiteY58" fmla="*/ 11103 h 222980"/>
                  <a:gd name="connsiteX59" fmla="*/ 4133084 w 9512065"/>
                  <a:gd name="connsiteY59" fmla="*/ 0 h 222980"/>
                  <a:gd name="connsiteX60" fmla="*/ 3441106 w 9512065"/>
                  <a:gd name="connsiteY60" fmla="*/ 0 h 222980"/>
                  <a:gd name="connsiteX61" fmla="*/ 3456012 w 9512065"/>
                  <a:gd name="connsiteY61" fmla="*/ 0 h 222980"/>
                  <a:gd name="connsiteX62" fmla="*/ 3456012 w 9512065"/>
                  <a:gd name="connsiteY62" fmla="*/ 222980 h 222980"/>
                  <a:gd name="connsiteX63" fmla="*/ 3420724 w 9512065"/>
                  <a:gd name="connsiteY63" fmla="*/ 222980 h 222980"/>
                  <a:gd name="connsiteX64" fmla="*/ 3420724 w 9512065"/>
                  <a:gd name="connsiteY64" fmla="*/ 43197 h 222980"/>
                  <a:gd name="connsiteX65" fmla="*/ 3400115 w 9512065"/>
                  <a:gd name="connsiteY65" fmla="*/ 54832 h 222980"/>
                  <a:gd name="connsiteX66" fmla="*/ 3374942 w 9512065"/>
                  <a:gd name="connsiteY66" fmla="*/ 63274 h 222980"/>
                  <a:gd name="connsiteX67" fmla="*/ 3374942 w 9512065"/>
                  <a:gd name="connsiteY67" fmla="*/ 33158 h 222980"/>
                  <a:gd name="connsiteX68" fmla="*/ 3391977 w 9512065"/>
                  <a:gd name="connsiteY68" fmla="*/ 27074 h 222980"/>
                  <a:gd name="connsiteX69" fmla="*/ 3408176 w 9512065"/>
                  <a:gd name="connsiteY69" fmla="*/ 19925 h 222980"/>
                  <a:gd name="connsiteX70" fmla="*/ 3424299 w 9512065"/>
                  <a:gd name="connsiteY70" fmla="*/ 11103 h 222980"/>
                  <a:gd name="connsiteX71" fmla="*/ 3441106 w 9512065"/>
                  <a:gd name="connsiteY71" fmla="*/ 0 h 222980"/>
                  <a:gd name="connsiteX72" fmla="*/ 1816325 w 9512065"/>
                  <a:gd name="connsiteY72" fmla="*/ 0 h 222980"/>
                  <a:gd name="connsiteX73" fmla="*/ 1831231 w 9512065"/>
                  <a:gd name="connsiteY73" fmla="*/ 0 h 222980"/>
                  <a:gd name="connsiteX74" fmla="*/ 1831231 w 9512065"/>
                  <a:gd name="connsiteY74" fmla="*/ 222980 h 222980"/>
                  <a:gd name="connsiteX75" fmla="*/ 1795943 w 9512065"/>
                  <a:gd name="connsiteY75" fmla="*/ 222980 h 222980"/>
                  <a:gd name="connsiteX76" fmla="*/ 1795943 w 9512065"/>
                  <a:gd name="connsiteY76" fmla="*/ 43197 h 222980"/>
                  <a:gd name="connsiteX77" fmla="*/ 1775334 w 9512065"/>
                  <a:gd name="connsiteY77" fmla="*/ 54832 h 222980"/>
                  <a:gd name="connsiteX78" fmla="*/ 1750161 w 9512065"/>
                  <a:gd name="connsiteY78" fmla="*/ 63274 h 222980"/>
                  <a:gd name="connsiteX79" fmla="*/ 1750161 w 9512065"/>
                  <a:gd name="connsiteY79" fmla="*/ 33158 h 222980"/>
                  <a:gd name="connsiteX80" fmla="*/ 1767196 w 9512065"/>
                  <a:gd name="connsiteY80" fmla="*/ 27074 h 222980"/>
                  <a:gd name="connsiteX81" fmla="*/ 1783395 w 9512065"/>
                  <a:gd name="connsiteY81" fmla="*/ 19925 h 222980"/>
                  <a:gd name="connsiteX82" fmla="*/ 1799518 w 9512065"/>
                  <a:gd name="connsiteY82" fmla="*/ 11103 h 222980"/>
                  <a:gd name="connsiteX83" fmla="*/ 1816325 w 9512065"/>
                  <a:gd name="connsiteY83" fmla="*/ 0 h 222980"/>
                  <a:gd name="connsiteX84" fmla="*/ 938618 w 9512065"/>
                  <a:gd name="connsiteY84" fmla="*/ 0 h 222980"/>
                  <a:gd name="connsiteX85" fmla="*/ 953525 w 9512065"/>
                  <a:gd name="connsiteY85" fmla="*/ 0 h 222980"/>
                  <a:gd name="connsiteX86" fmla="*/ 953525 w 9512065"/>
                  <a:gd name="connsiteY86" fmla="*/ 222980 h 222980"/>
                  <a:gd name="connsiteX87" fmla="*/ 918237 w 9512065"/>
                  <a:gd name="connsiteY87" fmla="*/ 222980 h 222980"/>
                  <a:gd name="connsiteX88" fmla="*/ 918237 w 9512065"/>
                  <a:gd name="connsiteY88" fmla="*/ 43197 h 222980"/>
                  <a:gd name="connsiteX89" fmla="*/ 897627 w 9512065"/>
                  <a:gd name="connsiteY89" fmla="*/ 54832 h 222980"/>
                  <a:gd name="connsiteX90" fmla="*/ 872454 w 9512065"/>
                  <a:gd name="connsiteY90" fmla="*/ 63274 h 222980"/>
                  <a:gd name="connsiteX91" fmla="*/ 872454 w 9512065"/>
                  <a:gd name="connsiteY91" fmla="*/ 33158 h 222980"/>
                  <a:gd name="connsiteX92" fmla="*/ 889489 w 9512065"/>
                  <a:gd name="connsiteY92" fmla="*/ 27074 h 222980"/>
                  <a:gd name="connsiteX93" fmla="*/ 905689 w 9512065"/>
                  <a:gd name="connsiteY93" fmla="*/ 19925 h 222980"/>
                  <a:gd name="connsiteX94" fmla="*/ 921811 w 9512065"/>
                  <a:gd name="connsiteY94" fmla="*/ 11103 h 222980"/>
                  <a:gd name="connsiteX95" fmla="*/ 938618 w 9512065"/>
                  <a:gd name="connsiteY95" fmla="*/ 0 h 222980"/>
                  <a:gd name="connsiteX96" fmla="*/ 66163 w 9512065"/>
                  <a:gd name="connsiteY96" fmla="*/ 0 h 222980"/>
                  <a:gd name="connsiteX97" fmla="*/ 81070 w 9512065"/>
                  <a:gd name="connsiteY97" fmla="*/ 0 h 222980"/>
                  <a:gd name="connsiteX98" fmla="*/ 81070 w 9512065"/>
                  <a:gd name="connsiteY98" fmla="*/ 222980 h 222980"/>
                  <a:gd name="connsiteX99" fmla="*/ 45782 w 9512065"/>
                  <a:gd name="connsiteY99" fmla="*/ 222980 h 222980"/>
                  <a:gd name="connsiteX100" fmla="*/ 45782 w 9512065"/>
                  <a:gd name="connsiteY100" fmla="*/ 43197 h 222980"/>
                  <a:gd name="connsiteX101" fmla="*/ 25172 w 9512065"/>
                  <a:gd name="connsiteY101" fmla="*/ 54832 h 222980"/>
                  <a:gd name="connsiteX102" fmla="*/ 0 w 9512065"/>
                  <a:gd name="connsiteY102" fmla="*/ 63274 h 222980"/>
                  <a:gd name="connsiteX103" fmla="*/ 0 w 9512065"/>
                  <a:gd name="connsiteY103" fmla="*/ 33158 h 222980"/>
                  <a:gd name="connsiteX104" fmla="*/ 17035 w 9512065"/>
                  <a:gd name="connsiteY104" fmla="*/ 27074 h 222980"/>
                  <a:gd name="connsiteX105" fmla="*/ 33234 w 9512065"/>
                  <a:gd name="connsiteY105" fmla="*/ 19925 h 222980"/>
                  <a:gd name="connsiteX106" fmla="*/ 49356 w 9512065"/>
                  <a:gd name="connsiteY106" fmla="*/ 11103 h 222980"/>
                  <a:gd name="connsiteX107" fmla="*/ 66163 w 9512065"/>
                  <a:gd name="connsiteY10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12065" h="222980">
                    <a:moveTo>
                      <a:pt x="9497159" y="0"/>
                    </a:moveTo>
                    <a:lnTo>
                      <a:pt x="9512065" y="0"/>
                    </a:lnTo>
                    <a:lnTo>
                      <a:pt x="9512065" y="222980"/>
                    </a:lnTo>
                    <a:lnTo>
                      <a:pt x="9476777" y="222980"/>
                    </a:lnTo>
                    <a:lnTo>
                      <a:pt x="9476777" y="43197"/>
                    </a:lnTo>
                    <a:cubicBezTo>
                      <a:pt x="9470389" y="47760"/>
                      <a:pt x="9463519" y="51638"/>
                      <a:pt x="9456168" y="54832"/>
                    </a:cubicBezTo>
                    <a:cubicBezTo>
                      <a:pt x="9448816" y="58027"/>
                      <a:pt x="9440425" y="60840"/>
                      <a:pt x="9430995" y="63274"/>
                    </a:cubicBezTo>
                    <a:lnTo>
                      <a:pt x="9430995" y="33158"/>
                    </a:lnTo>
                    <a:cubicBezTo>
                      <a:pt x="9436876" y="31232"/>
                      <a:pt x="9442555" y="29203"/>
                      <a:pt x="9448030" y="27074"/>
                    </a:cubicBezTo>
                    <a:cubicBezTo>
                      <a:pt x="9453506" y="24945"/>
                      <a:pt x="9458906" y="22562"/>
                      <a:pt x="9464229" y="19925"/>
                    </a:cubicBezTo>
                    <a:cubicBezTo>
                      <a:pt x="9469553" y="17289"/>
                      <a:pt x="9474927" y="14348"/>
                      <a:pt x="9480352" y="11103"/>
                    </a:cubicBezTo>
                    <a:cubicBezTo>
                      <a:pt x="9485777" y="7859"/>
                      <a:pt x="9491379" y="4158"/>
                      <a:pt x="9497159" y="0"/>
                    </a:cubicBezTo>
                    <a:close/>
                    <a:moveTo>
                      <a:pt x="7872378" y="0"/>
                    </a:moveTo>
                    <a:lnTo>
                      <a:pt x="7887284" y="0"/>
                    </a:lnTo>
                    <a:lnTo>
                      <a:pt x="7887284" y="222980"/>
                    </a:lnTo>
                    <a:lnTo>
                      <a:pt x="7851996" y="222980"/>
                    </a:lnTo>
                    <a:lnTo>
                      <a:pt x="7851996" y="43197"/>
                    </a:lnTo>
                    <a:cubicBezTo>
                      <a:pt x="7845608" y="47760"/>
                      <a:pt x="7838738" y="51638"/>
                      <a:pt x="7831387" y="54832"/>
                    </a:cubicBezTo>
                    <a:cubicBezTo>
                      <a:pt x="7824035" y="58027"/>
                      <a:pt x="7815644" y="60840"/>
                      <a:pt x="7806214" y="63274"/>
                    </a:cubicBezTo>
                    <a:lnTo>
                      <a:pt x="7806214" y="33158"/>
                    </a:lnTo>
                    <a:cubicBezTo>
                      <a:pt x="7812095" y="31232"/>
                      <a:pt x="7817774" y="29203"/>
                      <a:pt x="7823249" y="27074"/>
                    </a:cubicBezTo>
                    <a:cubicBezTo>
                      <a:pt x="7828725" y="24945"/>
                      <a:pt x="7834125" y="22562"/>
                      <a:pt x="7839448" y="19925"/>
                    </a:cubicBezTo>
                    <a:cubicBezTo>
                      <a:pt x="7844772" y="17289"/>
                      <a:pt x="7850146" y="14348"/>
                      <a:pt x="7855571" y="11103"/>
                    </a:cubicBezTo>
                    <a:cubicBezTo>
                      <a:pt x="7860996" y="7859"/>
                      <a:pt x="7866598" y="4158"/>
                      <a:pt x="7872378" y="0"/>
                    </a:cubicBezTo>
                    <a:close/>
                    <a:moveTo>
                      <a:pt x="6994671" y="0"/>
                    </a:moveTo>
                    <a:lnTo>
                      <a:pt x="7009577" y="0"/>
                    </a:lnTo>
                    <a:lnTo>
                      <a:pt x="7009577" y="222980"/>
                    </a:lnTo>
                    <a:lnTo>
                      <a:pt x="6974289" y="222980"/>
                    </a:lnTo>
                    <a:lnTo>
                      <a:pt x="6974289" y="43197"/>
                    </a:lnTo>
                    <a:cubicBezTo>
                      <a:pt x="6967901" y="47760"/>
                      <a:pt x="6961031" y="51638"/>
                      <a:pt x="6953680" y="54832"/>
                    </a:cubicBezTo>
                    <a:cubicBezTo>
                      <a:pt x="6946328" y="58027"/>
                      <a:pt x="6937937" y="60840"/>
                      <a:pt x="6928507" y="63274"/>
                    </a:cubicBezTo>
                    <a:lnTo>
                      <a:pt x="6928507" y="33158"/>
                    </a:lnTo>
                    <a:cubicBezTo>
                      <a:pt x="6934388" y="31232"/>
                      <a:pt x="6940067" y="29203"/>
                      <a:pt x="6945542" y="27074"/>
                    </a:cubicBezTo>
                    <a:cubicBezTo>
                      <a:pt x="6951018" y="24945"/>
                      <a:pt x="6956418" y="22562"/>
                      <a:pt x="6961741" y="19925"/>
                    </a:cubicBezTo>
                    <a:cubicBezTo>
                      <a:pt x="6967065" y="17289"/>
                      <a:pt x="6972439" y="14348"/>
                      <a:pt x="6977864" y="11103"/>
                    </a:cubicBezTo>
                    <a:cubicBezTo>
                      <a:pt x="6983289" y="7859"/>
                      <a:pt x="6988891" y="4158"/>
                      <a:pt x="6994671" y="0"/>
                    </a:cubicBezTo>
                    <a:close/>
                    <a:moveTo>
                      <a:pt x="6122216" y="0"/>
                    </a:moveTo>
                    <a:lnTo>
                      <a:pt x="6137122" y="0"/>
                    </a:lnTo>
                    <a:lnTo>
                      <a:pt x="6137122" y="222980"/>
                    </a:lnTo>
                    <a:lnTo>
                      <a:pt x="6101834" y="222980"/>
                    </a:lnTo>
                    <a:lnTo>
                      <a:pt x="6101834" y="43197"/>
                    </a:lnTo>
                    <a:cubicBezTo>
                      <a:pt x="6095446" y="47760"/>
                      <a:pt x="6088576" y="51638"/>
                      <a:pt x="6081225" y="54832"/>
                    </a:cubicBezTo>
                    <a:cubicBezTo>
                      <a:pt x="6073873" y="58027"/>
                      <a:pt x="6065482" y="60840"/>
                      <a:pt x="6056052" y="63274"/>
                    </a:cubicBezTo>
                    <a:lnTo>
                      <a:pt x="6056052" y="33158"/>
                    </a:lnTo>
                    <a:cubicBezTo>
                      <a:pt x="6061933" y="31232"/>
                      <a:pt x="6067612" y="29203"/>
                      <a:pt x="6073087" y="27074"/>
                    </a:cubicBezTo>
                    <a:cubicBezTo>
                      <a:pt x="6078563" y="24945"/>
                      <a:pt x="6083963" y="22562"/>
                      <a:pt x="6089286" y="19925"/>
                    </a:cubicBezTo>
                    <a:cubicBezTo>
                      <a:pt x="6094610" y="17289"/>
                      <a:pt x="6099984" y="14348"/>
                      <a:pt x="6105409" y="11103"/>
                    </a:cubicBezTo>
                    <a:cubicBezTo>
                      <a:pt x="6110834" y="7859"/>
                      <a:pt x="6116436" y="4158"/>
                      <a:pt x="6122216" y="0"/>
                    </a:cubicBezTo>
                    <a:close/>
                    <a:moveTo>
                      <a:pt x="4133084" y="0"/>
                    </a:moveTo>
                    <a:lnTo>
                      <a:pt x="4147990" y="0"/>
                    </a:lnTo>
                    <a:lnTo>
                      <a:pt x="4147990" y="222980"/>
                    </a:lnTo>
                    <a:lnTo>
                      <a:pt x="4112702" y="222980"/>
                    </a:lnTo>
                    <a:lnTo>
                      <a:pt x="4112702" y="43197"/>
                    </a:lnTo>
                    <a:cubicBezTo>
                      <a:pt x="4106314" y="47760"/>
                      <a:pt x="4099445" y="51638"/>
                      <a:pt x="4092093" y="54832"/>
                    </a:cubicBezTo>
                    <a:cubicBezTo>
                      <a:pt x="4084741" y="58027"/>
                      <a:pt x="4076351" y="60840"/>
                      <a:pt x="4066920" y="63274"/>
                    </a:cubicBezTo>
                    <a:lnTo>
                      <a:pt x="4066920" y="33158"/>
                    </a:lnTo>
                    <a:cubicBezTo>
                      <a:pt x="4072801" y="31232"/>
                      <a:pt x="4078480" y="29203"/>
                      <a:pt x="4083955" y="27074"/>
                    </a:cubicBezTo>
                    <a:cubicBezTo>
                      <a:pt x="4089431" y="24945"/>
                      <a:pt x="4094831" y="22562"/>
                      <a:pt x="4100154" y="19925"/>
                    </a:cubicBezTo>
                    <a:cubicBezTo>
                      <a:pt x="4105478" y="17289"/>
                      <a:pt x="4110852" y="14348"/>
                      <a:pt x="4116277" y="11103"/>
                    </a:cubicBezTo>
                    <a:cubicBezTo>
                      <a:pt x="4121702" y="7859"/>
                      <a:pt x="4127304" y="4158"/>
                      <a:pt x="4133084" y="0"/>
                    </a:cubicBezTo>
                    <a:close/>
                    <a:moveTo>
                      <a:pt x="3441106" y="0"/>
                    </a:moveTo>
                    <a:lnTo>
                      <a:pt x="3456012" y="0"/>
                    </a:lnTo>
                    <a:lnTo>
                      <a:pt x="3456012" y="222980"/>
                    </a:lnTo>
                    <a:lnTo>
                      <a:pt x="3420724" y="222980"/>
                    </a:lnTo>
                    <a:lnTo>
                      <a:pt x="3420724" y="43197"/>
                    </a:lnTo>
                    <a:cubicBezTo>
                      <a:pt x="3414336" y="47760"/>
                      <a:pt x="3407467" y="51638"/>
                      <a:pt x="3400115" y="54832"/>
                    </a:cubicBezTo>
                    <a:cubicBezTo>
                      <a:pt x="3392763" y="58027"/>
                      <a:pt x="3384373" y="60840"/>
                      <a:pt x="3374942" y="63274"/>
                    </a:cubicBezTo>
                    <a:lnTo>
                      <a:pt x="3374942" y="33158"/>
                    </a:lnTo>
                    <a:cubicBezTo>
                      <a:pt x="3380823" y="31232"/>
                      <a:pt x="3386502" y="29203"/>
                      <a:pt x="3391977" y="27074"/>
                    </a:cubicBezTo>
                    <a:cubicBezTo>
                      <a:pt x="3397453" y="24945"/>
                      <a:pt x="3402853" y="22562"/>
                      <a:pt x="3408176" y="19925"/>
                    </a:cubicBezTo>
                    <a:cubicBezTo>
                      <a:pt x="3413500" y="17289"/>
                      <a:pt x="3418874" y="14348"/>
                      <a:pt x="3424299" y="11103"/>
                    </a:cubicBezTo>
                    <a:cubicBezTo>
                      <a:pt x="3429724" y="7859"/>
                      <a:pt x="3435326" y="4158"/>
                      <a:pt x="3441106" y="0"/>
                    </a:cubicBezTo>
                    <a:close/>
                    <a:moveTo>
                      <a:pt x="1816325" y="0"/>
                    </a:moveTo>
                    <a:lnTo>
                      <a:pt x="1831231" y="0"/>
                    </a:lnTo>
                    <a:lnTo>
                      <a:pt x="1831231" y="222980"/>
                    </a:lnTo>
                    <a:lnTo>
                      <a:pt x="1795943" y="222980"/>
                    </a:lnTo>
                    <a:lnTo>
                      <a:pt x="1795943" y="43197"/>
                    </a:lnTo>
                    <a:cubicBezTo>
                      <a:pt x="1789555" y="47760"/>
                      <a:pt x="1782686" y="51638"/>
                      <a:pt x="1775334" y="54832"/>
                    </a:cubicBezTo>
                    <a:cubicBezTo>
                      <a:pt x="1767982" y="58027"/>
                      <a:pt x="1759592" y="60840"/>
                      <a:pt x="1750161" y="63274"/>
                    </a:cubicBezTo>
                    <a:lnTo>
                      <a:pt x="1750161" y="33158"/>
                    </a:lnTo>
                    <a:cubicBezTo>
                      <a:pt x="1756042" y="31232"/>
                      <a:pt x="1761721" y="29203"/>
                      <a:pt x="1767196" y="27074"/>
                    </a:cubicBezTo>
                    <a:cubicBezTo>
                      <a:pt x="1772672" y="24945"/>
                      <a:pt x="1778072" y="22562"/>
                      <a:pt x="1783395" y="19925"/>
                    </a:cubicBezTo>
                    <a:cubicBezTo>
                      <a:pt x="1788719" y="17289"/>
                      <a:pt x="1794093" y="14348"/>
                      <a:pt x="1799518" y="11103"/>
                    </a:cubicBezTo>
                    <a:cubicBezTo>
                      <a:pt x="1804943" y="7859"/>
                      <a:pt x="1810545" y="4158"/>
                      <a:pt x="1816325" y="0"/>
                    </a:cubicBezTo>
                    <a:close/>
                    <a:moveTo>
                      <a:pt x="938618" y="0"/>
                    </a:moveTo>
                    <a:lnTo>
                      <a:pt x="953525" y="0"/>
                    </a:lnTo>
                    <a:lnTo>
                      <a:pt x="953525" y="222980"/>
                    </a:lnTo>
                    <a:lnTo>
                      <a:pt x="918237" y="222980"/>
                    </a:lnTo>
                    <a:lnTo>
                      <a:pt x="918237" y="43197"/>
                    </a:lnTo>
                    <a:cubicBezTo>
                      <a:pt x="911848" y="47760"/>
                      <a:pt x="904978" y="51638"/>
                      <a:pt x="897627" y="54832"/>
                    </a:cubicBezTo>
                    <a:cubicBezTo>
                      <a:pt x="890276" y="58027"/>
                      <a:pt x="881885" y="60840"/>
                      <a:pt x="872454" y="63274"/>
                    </a:cubicBezTo>
                    <a:lnTo>
                      <a:pt x="872454" y="33158"/>
                    </a:lnTo>
                    <a:cubicBezTo>
                      <a:pt x="878336" y="31232"/>
                      <a:pt x="884014" y="29203"/>
                      <a:pt x="889489" y="27074"/>
                    </a:cubicBezTo>
                    <a:cubicBezTo>
                      <a:pt x="894966" y="24945"/>
                      <a:pt x="900365" y="22562"/>
                      <a:pt x="905689" y="19925"/>
                    </a:cubicBezTo>
                    <a:cubicBezTo>
                      <a:pt x="911012" y="17289"/>
                      <a:pt x="916386" y="14348"/>
                      <a:pt x="921811" y="11103"/>
                    </a:cubicBezTo>
                    <a:cubicBezTo>
                      <a:pt x="927236" y="7859"/>
                      <a:pt x="932838" y="4158"/>
                      <a:pt x="938618" y="0"/>
                    </a:cubicBezTo>
                    <a:close/>
                    <a:moveTo>
                      <a:pt x="66163" y="0"/>
                    </a:moveTo>
                    <a:lnTo>
                      <a:pt x="81070" y="0"/>
                    </a:lnTo>
                    <a:lnTo>
                      <a:pt x="81070" y="222980"/>
                    </a:lnTo>
                    <a:lnTo>
                      <a:pt x="45782" y="222980"/>
                    </a:lnTo>
                    <a:lnTo>
                      <a:pt x="45782" y="43197"/>
                    </a:lnTo>
                    <a:cubicBezTo>
                      <a:pt x="39394" y="47760"/>
                      <a:pt x="32524" y="51638"/>
                      <a:pt x="25172" y="54832"/>
                    </a:cubicBezTo>
                    <a:cubicBezTo>
                      <a:pt x="17820" y="58027"/>
                      <a:pt x="9430" y="60840"/>
                      <a:pt x="0" y="63274"/>
                    </a:cubicBezTo>
                    <a:lnTo>
                      <a:pt x="0" y="33158"/>
                    </a:lnTo>
                    <a:cubicBezTo>
                      <a:pt x="5880" y="31232"/>
                      <a:pt x="11560" y="29203"/>
                      <a:pt x="17035" y="27074"/>
                    </a:cubicBezTo>
                    <a:cubicBezTo>
                      <a:pt x="22511" y="24945"/>
                      <a:pt x="27910" y="22562"/>
                      <a:pt x="33234" y="19925"/>
                    </a:cubicBezTo>
                    <a:cubicBezTo>
                      <a:pt x="38557" y="17289"/>
                      <a:pt x="43931" y="14348"/>
                      <a:pt x="49356" y="11103"/>
                    </a:cubicBezTo>
                    <a:cubicBezTo>
                      <a:pt x="54781" y="7859"/>
                      <a:pt x="60383"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1" name="Freeform 530"/>
              <p:cNvSpPr/>
              <p:nvPr/>
            </p:nvSpPr>
            <p:spPr>
              <a:xfrm>
                <a:off x="257711" y="1595884"/>
                <a:ext cx="7371707" cy="222980"/>
              </a:xfrm>
              <a:custGeom>
                <a:avLst/>
                <a:gdLst>
                  <a:gd name="connsiteX0" fmla="*/ 6225656 w 7371707"/>
                  <a:gd name="connsiteY0" fmla="*/ 169438 h 222980"/>
                  <a:gd name="connsiteX1" fmla="*/ 6202465 w 7371707"/>
                  <a:gd name="connsiteY1" fmla="*/ 208685 h 222980"/>
                  <a:gd name="connsiteX2" fmla="*/ 6218877 w 7371707"/>
                  <a:gd name="connsiteY2" fmla="*/ 212075 h 222980"/>
                  <a:gd name="connsiteX3" fmla="*/ 6235289 w 7371707"/>
                  <a:gd name="connsiteY3" fmla="*/ 208507 h 222980"/>
                  <a:gd name="connsiteX4" fmla="*/ 6232346 w 7371707"/>
                  <a:gd name="connsiteY4" fmla="*/ 199052 h 222980"/>
                  <a:gd name="connsiteX5" fmla="*/ 6233327 w 7371707"/>
                  <a:gd name="connsiteY5" fmla="*/ 185851 h 222980"/>
                  <a:gd name="connsiteX6" fmla="*/ 6225656 w 7371707"/>
                  <a:gd name="connsiteY6" fmla="*/ 169438 h 222980"/>
                  <a:gd name="connsiteX7" fmla="*/ 179758 w 7371707"/>
                  <a:gd name="connsiteY7" fmla="*/ 169438 h 222980"/>
                  <a:gd name="connsiteX8" fmla="*/ 156567 w 7371707"/>
                  <a:gd name="connsiteY8" fmla="*/ 208685 h 222980"/>
                  <a:gd name="connsiteX9" fmla="*/ 172979 w 7371707"/>
                  <a:gd name="connsiteY9" fmla="*/ 212075 h 222980"/>
                  <a:gd name="connsiteX10" fmla="*/ 189391 w 7371707"/>
                  <a:gd name="connsiteY10" fmla="*/ 208507 h 222980"/>
                  <a:gd name="connsiteX11" fmla="*/ 186448 w 7371707"/>
                  <a:gd name="connsiteY11" fmla="*/ 199052 h 222980"/>
                  <a:gd name="connsiteX12" fmla="*/ 187429 w 7371707"/>
                  <a:gd name="connsiteY12" fmla="*/ 185851 h 222980"/>
                  <a:gd name="connsiteX13" fmla="*/ 179758 w 7371707"/>
                  <a:gd name="connsiteY13" fmla="*/ 169438 h 222980"/>
                  <a:gd name="connsiteX14" fmla="*/ 6065635 w 7371707"/>
                  <a:gd name="connsiteY14" fmla="*/ 153026 h 222980"/>
                  <a:gd name="connsiteX15" fmla="*/ 6051988 w 7371707"/>
                  <a:gd name="connsiteY15" fmla="*/ 173274 h 222980"/>
                  <a:gd name="connsiteX16" fmla="*/ 6073484 w 7371707"/>
                  <a:gd name="connsiteY16" fmla="*/ 194860 h 222980"/>
                  <a:gd name="connsiteX17" fmla="*/ 6082404 w 7371707"/>
                  <a:gd name="connsiteY17" fmla="*/ 187635 h 222980"/>
                  <a:gd name="connsiteX18" fmla="*/ 6065635 w 7371707"/>
                  <a:gd name="connsiteY18" fmla="*/ 153026 h 222980"/>
                  <a:gd name="connsiteX19" fmla="*/ 19737 w 7371707"/>
                  <a:gd name="connsiteY19" fmla="*/ 153026 h 222980"/>
                  <a:gd name="connsiteX20" fmla="*/ 6090 w 7371707"/>
                  <a:gd name="connsiteY20" fmla="*/ 173274 h 222980"/>
                  <a:gd name="connsiteX21" fmla="*/ 27586 w 7371707"/>
                  <a:gd name="connsiteY21" fmla="*/ 194860 h 222980"/>
                  <a:gd name="connsiteX22" fmla="*/ 36506 w 7371707"/>
                  <a:gd name="connsiteY22" fmla="*/ 187635 h 222980"/>
                  <a:gd name="connsiteX23" fmla="*/ 19737 w 7371707"/>
                  <a:gd name="connsiteY23" fmla="*/ 153026 h 222980"/>
                  <a:gd name="connsiteX24" fmla="*/ 6049247 w 7371707"/>
                  <a:gd name="connsiteY24" fmla="*/ 84735 h 222980"/>
                  <a:gd name="connsiteX25" fmla="*/ 6049046 w 7371707"/>
                  <a:gd name="connsiteY25" fmla="*/ 86252 h 222980"/>
                  <a:gd name="connsiteX26" fmla="*/ 6048980 w 7371707"/>
                  <a:gd name="connsiteY26" fmla="*/ 84992 h 222980"/>
                  <a:gd name="connsiteX27" fmla="*/ 3349 w 7371707"/>
                  <a:gd name="connsiteY27" fmla="*/ 84735 h 222980"/>
                  <a:gd name="connsiteX28" fmla="*/ 3148 w 7371707"/>
                  <a:gd name="connsiteY28" fmla="*/ 86252 h 222980"/>
                  <a:gd name="connsiteX29" fmla="*/ 3082 w 7371707"/>
                  <a:gd name="connsiteY29" fmla="*/ 84992 h 222980"/>
                  <a:gd name="connsiteX30" fmla="*/ 6251167 w 7371707"/>
                  <a:gd name="connsiteY30" fmla="*/ 57540 h 222980"/>
                  <a:gd name="connsiteX31" fmla="*/ 6247175 w 7371707"/>
                  <a:gd name="connsiteY31" fmla="*/ 60394 h 222980"/>
                  <a:gd name="connsiteX32" fmla="*/ 6254097 w 7371707"/>
                  <a:gd name="connsiteY32" fmla="*/ 68765 h 222980"/>
                  <a:gd name="connsiteX33" fmla="*/ 6260978 w 7371707"/>
                  <a:gd name="connsiteY33" fmla="*/ 67039 h 222980"/>
                  <a:gd name="connsiteX34" fmla="*/ 6234754 w 7371707"/>
                  <a:gd name="connsiteY34" fmla="*/ 86217 h 222980"/>
                  <a:gd name="connsiteX35" fmla="*/ 6239771 w 7371707"/>
                  <a:gd name="connsiteY35" fmla="*/ 78594 h 222980"/>
                  <a:gd name="connsiteX36" fmla="*/ 6231989 w 7371707"/>
                  <a:gd name="connsiteY36" fmla="*/ 71633 h 222980"/>
                  <a:gd name="connsiteX37" fmla="*/ 6227172 w 7371707"/>
                  <a:gd name="connsiteY37" fmla="*/ 75692 h 222980"/>
                  <a:gd name="connsiteX38" fmla="*/ 6251167 w 7371707"/>
                  <a:gd name="connsiteY38" fmla="*/ 57540 h 222980"/>
                  <a:gd name="connsiteX39" fmla="*/ 205269 w 7371707"/>
                  <a:gd name="connsiteY39" fmla="*/ 57540 h 222980"/>
                  <a:gd name="connsiteX40" fmla="*/ 201277 w 7371707"/>
                  <a:gd name="connsiteY40" fmla="*/ 60394 h 222980"/>
                  <a:gd name="connsiteX41" fmla="*/ 208199 w 7371707"/>
                  <a:gd name="connsiteY41" fmla="*/ 68765 h 222980"/>
                  <a:gd name="connsiteX42" fmla="*/ 215080 w 7371707"/>
                  <a:gd name="connsiteY42" fmla="*/ 67039 h 222980"/>
                  <a:gd name="connsiteX43" fmla="*/ 188856 w 7371707"/>
                  <a:gd name="connsiteY43" fmla="*/ 86217 h 222980"/>
                  <a:gd name="connsiteX44" fmla="*/ 193873 w 7371707"/>
                  <a:gd name="connsiteY44" fmla="*/ 78594 h 222980"/>
                  <a:gd name="connsiteX45" fmla="*/ 186091 w 7371707"/>
                  <a:gd name="connsiteY45" fmla="*/ 71633 h 222980"/>
                  <a:gd name="connsiteX46" fmla="*/ 181274 w 7371707"/>
                  <a:gd name="connsiteY46" fmla="*/ 75692 h 222980"/>
                  <a:gd name="connsiteX47" fmla="*/ 205269 w 7371707"/>
                  <a:gd name="connsiteY47" fmla="*/ 57540 h 222980"/>
                  <a:gd name="connsiteX48" fmla="*/ 6224598 w 7371707"/>
                  <a:gd name="connsiteY48" fmla="*/ 41128 h 222980"/>
                  <a:gd name="connsiteX49" fmla="*/ 6226882 w 7371707"/>
                  <a:gd name="connsiteY49" fmla="*/ 41165 h 222980"/>
                  <a:gd name="connsiteX50" fmla="*/ 6235022 w 7371707"/>
                  <a:gd name="connsiteY50" fmla="*/ 42421 h 222980"/>
                  <a:gd name="connsiteX51" fmla="*/ 6216112 w 7371707"/>
                  <a:gd name="connsiteY51" fmla="*/ 61331 h 222980"/>
                  <a:gd name="connsiteX52" fmla="*/ 6224598 w 7371707"/>
                  <a:gd name="connsiteY52" fmla="*/ 41128 h 222980"/>
                  <a:gd name="connsiteX53" fmla="*/ 178700 w 7371707"/>
                  <a:gd name="connsiteY53" fmla="*/ 41128 h 222980"/>
                  <a:gd name="connsiteX54" fmla="*/ 180984 w 7371707"/>
                  <a:gd name="connsiteY54" fmla="*/ 41165 h 222980"/>
                  <a:gd name="connsiteX55" fmla="*/ 189124 w 7371707"/>
                  <a:gd name="connsiteY55" fmla="*/ 42421 h 222980"/>
                  <a:gd name="connsiteX56" fmla="*/ 170214 w 7371707"/>
                  <a:gd name="connsiteY56" fmla="*/ 61331 h 222980"/>
                  <a:gd name="connsiteX57" fmla="*/ 178700 w 7371707"/>
                  <a:gd name="connsiteY57" fmla="*/ 41128 h 222980"/>
                  <a:gd name="connsiteX58" fmla="*/ 6327201 w 7371707"/>
                  <a:gd name="connsiteY58" fmla="*/ 19051 h 222980"/>
                  <a:gd name="connsiteX59" fmla="*/ 6319004 w 7371707"/>
                  <a:gd name="connsiteY59" fmla="*/ 32972 h 222980"/>
                  <a:gd name="connsiteX60" fmla="*/ 6306828 w 7371707"/>
                  <a:gd name="connsiteY60" fmla="*/ 34963 h 222980"/>
                  <a:gd name="connsiteX61" fmla="*/ 6317969 w 7371707"/>
                  <a:gd name="connsiteY61" fmla="*/ 28334 h 222980"/>
                  <a:gd name="connsiteX62" fmla="*/ 6327201 w 7371707"/>
                  <a:gd name="connsiteY62" fmla="*/ 19051 h 222980"/>
                  <a:gd name="connsiteX63" fmla="*/ 281303 w 7371707"/>
                  <a:gd name="connsiteY63" fmla="*/ 19051 h 222980"/>
                  <a:gd name="connsiteX64" fmla="*/ 273105 w 7371707"/>
                  <a:gd name="connsiteY64" fmla="*/ 32972 h 222980"/>
                  <a:gd name="connsiteX65" fmla="*/ 260930 w 7371707"/>
                  <a:gd name="connsiteY65" fmla="*/ 34963 h 222980"/>
                  <a:gd name="connsiteX66" fmla="*/ 272071 w 7371707"/>
                  <a:gd name="connsiteY66" fmla="*/ 28334 h 222980"/>
                  <a:gd name="connsiteX67" fmla="*/ 281303 w 7371707"/>
                  <a:gd name="connsiteY67" fmla="*/ 19051 h 222980"/>
                  <a:gd name="connsiteX68" fmla="*/ 6223264 w 7371707"/>
                  <a:gd name="connsiteY68" fmla="*/ 46 h 222980"/>
                  <a:gd name="connsiteX69" fmla="*/ 6229127 w 7371707"/>
                  <a:gd name="connsiteY69" fmla="*/ 560 h 222980"/>
                  <a:gd name="connsiteX70" fmla="*/ 6272112 w 7371707"/>
                  <a:gd name="connsiteY70" fmla="*/ 29780 h 222980"/>
                  <a:gd name="connsiteX71" fmla="*/ 6289983 w 7371707"/>
                  <a:gd name="connsiteY71" fmla="*/ 50789 h 222980"/>
                  <a:gd name="connsiteX72" fmla="*/ 6286843 w 7371707"/>
                  <a:gd name="connsiteY72" fmla="*/ 58517 h 222980"/>
                  <a:gd name="connsiteX73" fmla="*/ 6299869 w 7371707"/>
                  <a:gd name="connsiteY73" fmla="*/ 68554 h 222980"/>
                  <a:gd name="connsiteX74" fmla="*/ 6298193 w 7371707"/>
                  <a:gd name="connsiteY74" fmla="*/ 31470 h 222980"/>
                  <a:gd name="connsiteX75" fmla="*/ 6313407 w 7371707"/>
                  <a:gd name="connsiteY75" fmla="*/ 21811 h 222980"/>
                  <a:gd name="connsiteX76" fmla="*/ 6325240 w 7371707"/>
                  <a:gd name="connsiteY76" fmla="*/ 10702 h 222980"/>
                  <a:gd name="connsiteX77" fmla="*/ 6347940 w 7371707"/>
                  <a:gd name="connsiteY77" fmla="*/ 72765 h 222980"/>
                  <a:gd name="connsiteX78" fmla="*/ 6310509 w 7371707"/>
                  <a:gd name="connsiteY78" fmla="*/ 140624 h 222980"/>
                  <a:gd name="connsiteX79" fmla="*/ 6278698 w 7371707"/>
                  <a:gd name="connsiteY79" fmla="*/ 141337 h 222980"/>
                  <a:gd name="connsiteX80" fmla="*/ 6274718 w 7371707"/>
                  <a:gd name="connsiteY80" fmla="*/ 139951 h 222980"/>
                  <a:gd name="connsiteX81" fmla="*/ 6274241 w 7371707"/>
                  <a:gd name="connsiteY81" fmla="*/ 142212 h 222980"/>
                  <a:gd name="connsiteX82" fmla="*/ 6249654 w 7371707"/>
                  <a:gd name="connsiteY82" fmla="*/ 162116 h 222980"/>
                  <a:gd name="connsiteX83" fmla="*/ 6228161 w 7371707"/>
                  <a:gd name="connsiteY83" fmla="*/ 152456 h 222980"/>
                  <a:gd name="connsiteX84" fmla="*/ 6227195 w 7371707"/>
                  <a:gd name="connsiteY84" fmla="*/ 165014 h 222980"/>
                  <a:gd name="connsiteX85" fmla="*/ 6236855 w 7371707"/>
                  <a:gd name="connsiteY85" fmla="*/ 185540 h 222980"/>
                  <a:gd name="connsiteX86" fmla="*/ 6236372 w 7371707"/>
                  <a:gd name="connsiteY86" fmla="*/ 196649 h 222980"/>
                  <a:gd name="connsiteX87" fmla="*/ 6238545 w 7371707"/>
                  <a:gd name="connsiteY87" fmla="*/ 210414 h 222980"/>
                  <a:gd name="connsiteX88" fmla="*/ 6222607 w 7371707"/>
                  <a:gd name="connsiteY88" fmla="*/ 216210 h 222980"/>
                  <a:gd name="connsiteX89" fmla="*/ 6197733 w 7371707"/>
                  <a:gd name="connsiteY89" fmla="*/ 210897 h 222980"/>
                  <a:gd name="connsiteX90" fmla="*/ 6196974 w 7371707"/>
                  <a:gd name="connsiteY90" fmla="*/ 206443 h 222980"/>
                  <a:gd name="connsiteX91" fmla="*/ 6196934 w 7371707"/>
                  <a:gd name="connsiteY91" fmla="*/ 205098 h 222980"/>
                  <a:gd name="connsiteX92" fmla="*/ 6193195 w 7371707"/>
                  <a:gd name="connsiteY92" fmla="*/ 208642 h 222980"/>
                  <a:gd name="connsiteX93" fmla="*/ 6169721 w 7371707"/>
                  <a:gd name="connsiteY93" fmla="*/ 222971 h 222980"/>
                  <a:gd name="connsiteX94" fmla="*/ 6146296 w 7371707"/>
                  <a:gd name="connsiteY94" fmla="*/ 194717 h 222980"/>
                  <a:gd name="connsiteX95" fmla="*/ 6157163 w 7371707"/>
                  <a:gd name="connsiteY95" fmla="*/ 182884 h 222980"/>
                  <a:gd name="connsiteX96" fmla="*/ 6132290 w 7371707"/>
                  <a:gd name="connsiteY96" fmla="*/ 180469 h 222980"/>
                  <a:gd name="connsiteX97" fmla="*/ 6131324 w 7371707"/>
                  <a:gd name="connsiteY97" fmla="*/ 191336 h 222980"/>
                  <a:gd name="connsiteX98" fmla="*/ 6125045 w 7371707"/>
                  <a:gd name="connsiteY98" fmla="*/ 201962 h 222980"/>
                  <a:gd name="connsiteX99" fmla="*/ 6119974 w 7371707"/>
                  <a:gd name="connsiteY99" fmla="*/ 221039 h 222980"/>
                  <a:gd name="connsiteX100" fmla="*/ 6079886 w 7371707"/>
                  <a:gd name="connsiteY100" fmla="*/ 212587 h 222980"/>
                  <a:gd name="connsiteX101" fmla="*/ 6080852 w 7371707"/>
                  <a:gd name="connsiteY101" fmla="*/ 198581 h 222980"/>
                  <a:gd name="connsiteX102" fmla="*/ 6071193 w 7371707"/>
                  <a:gd name="connsiteY102" fmla="*/ 200513 h 222980"/>
                  <a:gd name="connsiteX103" fmla="*/ 6046078 w 7371707"/>
                  <a:gd name="connsiteY103" fmla="*/ 174673 h 222980"/>
                  <a:gd name="connsiteX104" fmla="*/ 6061292 w 7371707"/>
                  <a:gd name="connsiteY104" fmla="*/ 148110 h 222980"/>
                  <a:gd name="connsiteX105" fmla="*/ 6062741 w 7371707"/>
                  <a:gd name="connsiteY105" fmla="*/ 121546 h 222980"/>
                  <a:gd name="connsiteX106" fmla="*/ 6047285 w 7371707"/>
                  <a:gd name="connsiteY106" fmla="*/ 99570 h 222980"/>
                  <a:gd name="connsiteX107" fmla="*/ 6049046 w 7371707"/>
                  <a:gd name="connsiteY107" fmla="*/ 86252 h 222980"/>
                  <a:gd name="connsiteX108" fmla="*/ 6049505 w 7371707"/>
                  <a:gd name="connsiteY108" fmla="*/ 94972 h 222980"/>
                  <a:gd name="connsiteX109" fmla="*/ 6050328 w 7371707"/>
                  <a:gd name="connsiteY109" fmla="*/ 95367 h 222980"/>
                  <a:gd name="connsiteX110" fmla="*/ 6050451 w 7371707"/>
                  <a:gd name="connsiteY110" fmla="*/ 96542 h 222980"/>
                  <a:gd name="connsiteX111" fmla="*/ 6070006 w 7371707"/>
                  <a:gd name="connsiteY111" fmla="*/ 110389 h 222980"/>
                  <a:gd name="connsiteX112" fmla="*/ 6088229 w 7371707"/>
                  <a:gd name="connsiteY112" fmla="*/ 181019 h 222980"/>
                  <a:gd name="connsiteX113" fmla="*/ 6089191 w 7371707"/>
                  <a:gd name="connsiteY113" fmla="*/ 182868 h 222980"/>
                  <a:gd name="connsiteX114" fmla="*/ 6089157 w 7371707"/>
                  <a:gd name="connsiteY114" fmla="*/ 183736 h 222980"/>
                  <a:gd name="connsiteX115" fmla="*/ 6087756 w 7371707"/>
                  <a:gd name="connsiteY115" fmla="*/ 197179 h 222980"/>
                  <a:gd name="connsiteX116" fmla="*/ 6084456 w 7371707"/>
                  <a:gd name="connsiteY116" fmla="*/ 208507 h 222980"/>
                  <a:gd name="connsiteX117" fmla="*/ 6118619 w 7371707"/>
                  <a:gd name="connsiteY117" fmla="*/ 215107 h 222980"/>
                  <a:gd name="connsiteX118" fmla="*/ 6119778 w 7371707"/>
                  <a:gd name="connsiteY118" fmla="*/ 204225 h 222980"/>
                  <a:gd name="connsiteX119" fmla="*/ 6126379 w 7371707"/>
                  <a:gd name="connsiteY119" fmla="*/ 190043 h 222980"/>
                  <a:gd name="connsiteX120" fmla="*/ 6126658 w 7371707"/>
                  <a:gd name="connsiteY120" fmla="*/ 174935 h 222980"/>
                  <a:gd name="connsiteX121" fmla="*/ 6126450 w 7371707"/>
                  <a:gd name="connsiteY121" fmla="*/ 169256 h 222980"/>
                  <a:gd name="connsiteX122" fmla="*/ 6128038 w 7371707"/>
                  <a:gd name="connsiteY122" fmla="*/ 171105 h 222980"/>
                  <a:gd name="connsiteX123" fmla="*/ 6167410 w 7371707"/>
                  <a:gd name="connsiteY123" fmla="*/ 168903 h 222980"/>
                  <a:gd name="connsiteX124" fmla="*/ 6168302 w 7371707"/>
                  <a:gd name="connsiteY124" fmla="*/ 182640 h 222980"/>
                  <a:gd name="connsiteX125" fmla="*/ 6151265 w 7371707"/>
                  <a:gd name="connsiteY125" fmla="*/ 195306 h 222980"/>
                  <a:gd name="connsiteX126" fmla="*/ 6170175 w 7371707"/>
                  <a:gd name="connsiteY126" fmla="*/ 218229 h 222980"/>
                  <a:gd name="connsiteX127" fmla="*/ 6205230 w 7371707"/>
                  <a:gd name="connsiteY127" fmla="*/ 190489 h 222980"/>
                  <a:gd name="connsiteX128" fmla="*/ 6224318 w 7371707"/>
                  <a:gd name="connsiteY128" fmla="*/ 148655 h 222980"/>
                  <a:gd name="connsiteX129" fmla="*/ 6207455 w 7371707"/>
                  <a:gd name="connsiteY129" fmla="*/ 130392 h 222980"/>
                  <a:gd name="connsiteX130" fmla="*/ 6207261 w 7371707"/>
                  <a:gd name="connsiteY130" fmla="*/ 129884 h 222980"/>
                  <a:gd name="connsiteX131" fmla="*/ 6209879 w 7371707"/>
                  <a:gd name="connsiteY131" fmla="*/ 131532 h 222980"/>
                  <a:gd name="connsiteX132" fmla="*/ 6229046 w 7371707"/>
                  <a:gd name="connsiteY132" fmla="*/ 142144 h 222980"/>
                  <a:gd name="connsiteX133" fmla="*/ 6250364 w 7371707"/>
                  <a:gd name="connsiteY133" fmla="*/ 156594 h 222980"/>
                  <a:gd name="connsiteX134" fmla="*/ 6271325 w 7371707"/>
                  <a:gd name="connsiteY134" fmla="*/ 138219 h 222980"/>
                  <a:gd name="connsiteX135" fmla="*/ 6268025 w 7371707"/>
                  <a:gd name="connsiteY135" fmla="*/ 137952 h 222980"/>
                  <a:gd name="connsiteX136" fmla="*/ 6240232 w 7371707"/>
                  <a:gd name="connsiteY136" fmla="*/ 115804 h 222980"/>
                  <a:gd name="connsiteX137" fmla="*/ 6241157 w 7371707"/>
                  <a:gd name="connsiteY137" fmla="*/ 111028 h 222980"/>
                  <a:gd name="connsiteX138" fmla="*/ 6242909 w 7371707"/>
                  <a:gd name="connsiteY138" fmla="*/ 112937 h 222980"/>
                  <a:gd name="connsiteX139" fmla="*/ 6314676 w 7371707"/>
                  <a:gd name="connsiteY139" fmla="*/ 131083 h 222980"/>
                  <a:gd name="connsiteX140" fmla="*/ 6326539 w 7371707"/>
                  <a:gd name="connsiteY140" fmla="*/ 13967 h 222980"/>
                  <a:gd name="connsiteX141" fmla="*/ 6317262 w 7371707"/>
                  <a:gd name="connsiteY141" fmla="*/ 24671 h 222980"/>
                  <a:gd name="connsiteX142" fmla="*/ 6303704 w 7371707"/>
                  <a:gd name="connsiteY142" fmla="*/ 31539 h 222980"/>
                  <a:gd name="connsiteX143" fmla="*/ 6295227 w 7371707"/>
                  <a:gd name="connsiteY143" fmla="*/ 92334 h 222980"/>
                  <a:gd name="connsiteX144" fmla="*/ 6293747 w 7371707"/>
                  <a:gd name="connsiteY144" fmla="*/ 93502 h 222980"/>
                  <a:gd name="connsiteX145" fmla="*/ 6294058 w 7371707"/>
                  <a:gd name="connsiteY145" fmla="*/ 92901 h 222980"/>
                  <a:gd name="connsiteX146" fmla="*/ 6297282 w 7371707"/>
                  <a:gd name="connsiteY146" fmla="*/ 73818 h 222980"/>
                  <a:gd name="connsiteX147" fmla="*/ 6284705 w 7371707"/>
                  <a:gd name="connsiteY147" fmla="*/ 76227 h 222980"/>
                  <a:gd name="connsiteX148" fmla="*/ 6286043 w 7371707"/>
                  <a:gd name="connsiteY148" fmla="*/ 65791 h 222980"/>
                  <a:gd name="connsiteX149" fmla="*/ 6274269 w 7371707"/>
                  <a:gd name="connsiteY149" fmla="*/ 65701 h 222980"/>
                  <a:gd name="connsiteX150" fmla="*/ 6277658 w 7371707"/>
                  <a:gd name="connsiteY150" fmla="*/ 57941 h 222980"/>
                  <a:gd name="connsiteX151" fmla="*/ 6270851 w 7371707"/>
                  <a:gd name="connsiteY151" fmla="*/ 54797 h 222980"/>
                  <a:gd name="connsiteX152" fmla="*/ 6268965 w 7371707"/>
                  <a:gd name="connsiteY152" fmla="*/ 54810 h 222980"/>
                  <a:gd name="connsiteX153" fmla="*/ 6270516 w 7371707"/>
                  <a:gd name="connsiteY153" fmla="*/ 54253 h 222980"/>
                  <a:gd name="connsiteX154" fmla="*/ 6272842 w 7371707"/>
                  <a:gd name="connsiteY154" fmla="*/ 53571 h 222980"/>
                  <a:gd name="connsiteX155" fmla="*/ 6284081 w 7371707"/>
                  <a:gd name="connsiteY155" fmla="*/ 50984 h 222980"/>
                  <a:gd name="connsiteX156" fmla="*/ 6272663 w 7371707"/>
                  <a:gd name="connsiteY156" fmla="*/ 36445 h 222980"/>
                  <a:gd name="connsiteX157" fmla="*/ 6260764 w 7371707"/>
                  <a:gd name="connsiteY157" fmla="*/ 34985 h 222980"/>
                  <a:gd name="connsiteX158" fmla="*/ 6259665 w 7371707"/>
                  <a:gd name="connsiteY158" fmla="*/ 34927 h 222980"/>
                  <a:gd name="connsiteX159" fmla="*/ 6259674 w 7371707"/>
                  <a:gd name="connsiteY159" fmla="*/ 34903 h 222980"/>
                  <a:gd name="connsiteX160" fmla="*/ 6267401 w 7371707"/>
                  <a:gd name="connsiteY160" fmla="*/ 32520 h 222980"/>
                  <a:gd name="connsiteX161" fmla="*/ 6225032 w 7371707"/>
                  <a:gd name="connsiteY161" fmla="*/ 6564 h 222980"/>
                  <a:gd name="connsiteX162" fmla="*/ 6174902 w 7371707"/>
                  <a:gd name="connsiteY162" fmla="*/ 30022 h 222980"/>
                  <a:gd name="connsiteX163" fmla="*/ 6189039 w 7371707"/>
                  <a:gd name="connsiteY163" fmla="*/ 30347 h 222980"/>
                  <a:gd name="connsiteX164" fmla="*/ 6189612 w 7371707"/>
                  <a:gd name="connsiteY164" fmla="*/ 30430 h 222980"/>
                  <a:gd name="connsiteX165" fmla="*/ 6187218 w 7371707"/>
                  <a:gd name="connsiteY165" fmla="*/ 31081 h 222980"/>
                  <a:gd name="connsiteX166" fmla="*/ 6162785 w 7371707"/>
                  <a:gd name="connsiteY166" fmla="*/ 36163 h 222980"/>
                  <a:gd name="connsiteX167" fmla="*/ 6116622 w 7371707"/>
                  <a:gd name="connsiteY167" fmla="*/ 96042 h 222980"/>
                  <a:gd name="connsiteX168" fmla="*/ 6130509 w 7371707"/>
                  <a:gd name="connsiteY168" fmla="*/ 118005 h 222980"/>
                  <a:gd name="connsiteX169" fmla="*/ 6144918 w 7371707"/>
                  <a:gd name="connsiteY169" fmla="*/ 101579 h 222980"/>
                  <a:gd name="connsiteX170" fmla="*/ 6128060 w 7371707"/>
                  <a:gd name="connsiteY170" fmla="*/ 136449 h 222980"/>
                  <a:gd name="connsiteX171" fmla="*/ 6143882 w 7371707"/>
                  <a:gd name="connsiteY171" fmla="*/ 145767 h 222980"/>
                  <a:gd name="connsiteX172" fmla="*/ 6170854 w 7371707"/>
                  <a:gd name="connsiteY172" fmla="*/ 132414 h 222980"/>
                  <a:gd name="connsiteX173" fmla="*/ 6188145 w 7371707"/>
                  <a:gd name="connsiteY173" fmla="*/ 130685 h 222980"/>
                  <a:gd name="connsiteX174" fmla="*/ 6194341 w 7371707"/>
                  <a:gd name="connsiteY174" fmla="*/ 62099 h 222980"/>
                  <a:gd name="connsiteX175" fmla="*/ 6195061 w 7371707"/>
                  <a:gd name="connsiteY175" fmla="*/ 139475 h 222980"/>
                  <a:gd name="connsiteX176" fmla="*/ 6192968 w 7371707"/>
                  <a:gd name="connsiteY176" fmla="*/ 139132 h 222980"/>
                  <a:gd name="connsiteX177" fmla="*/ 6190317 w 7371707"/>
                  <a:gd name="connsiteY177" fmla="*/ 138454 h 222980"/>
                  <a:gd name="connsiteX178" fmla="*/ 6187601 w 7371707"/>
                  <a:gd name="connsiteY178" fmla="*/ 138030 h 222980"/>
                  <a:gd name="connsiteX179" fmla="*/ 6186840 w 7371707"/>
                  <a:gd name="connsiteY179" fmla="*/ 137854 h 222980"/>
                  <a:gd name="connsiteX180" fmla="*/ 6180115 w 7371707"/>
                  <a:gd name="connsiteY180" fmla="*/ 137626 h 222980"/>
                  <a:gd name="connsiteX181" fmla="*/ 6179136 w 7371707"/>
                  <a:gd name="connsiteY181" fmla="*/ 137854 h 222980"/>
                  <a:gd name="connsiteX182" fmla="*/ 6178544 w 7371707"/>
                  <a:gd name="connsiteY182" fmla="*/ 137905 h 222980"/>
                  <a:gd name="connsiteX183" fmla="*/ 6139580 w 7371707"/>
                  <a:gd name="connsiteY183" fmla="*/ 153739 h 222980"/>
                  <a:gd name="connsiteX184" fmla="*/ 6117390 w 7371707"/>
                  <a:gd name="connsiteY184" fmla="*/ 136140 h 222980"/>
                  <a:gd name="connsiteX185" fmla="*/ 6116935 w 7371707"/>
                  <a:gd name="connsiteY185" fmla="*/ 135551 h 222980"/>
                  <a:gd name="connsiteX186" fmla="*/ 6118646 w 7371707"/>
                  <a:gd name="connsiteY186" fmla="*/ 132692 h 222980"/>
                  <a:gd name="connsiteX187" fmla="*/ 6124684 w 7371707"/>
                  <a:gd name="connsiteY187" fmla="*/ 123947 h 222980"/>
                  <a:gd name="connsiteX188" fmla="*/ 6107736 w 7371707"/>
                  <a:gd name="connsiteY188" fmla="*/ 97099 h 222980"/>
                  <a:gd name="connsiteX189" fmla="*/ 6137796 w 7371707"/>
                  <a:gd name="connsiteY189" fmla="*/ 51251 h 222980"/>
                  <a:gd name="connsiteX190" fmla="*/ 6058280 w 7371707"/>
                  <a:gd name="connsiteY190" fmla="*/ 98314 h 222980"/>
                  <a:gd name="connsiteX191" fmla="*/ 6054679 w 7371707"/>
                  <a:gd name="connsiteY191" fmla="*/ 95073 h 222980"/>
                  <a:gd name="connsiteX192" fmla="*/ 6055732 w 7371707"/>
                  <a:gd name="connsiteY192" fmla="*/ 94482 h 222980"/>
                  <a:gd name="connsiteX193" fmla="*/ 6059659 w 7371707"/>
                  <a:gd name="connsiteY193" fmla="*/ 74710 h 222980"/>
                  <a:gd name="connsiteX194" fmla="*/ 6049247 w 7371707"/>
                  <a:gd name="connsiteY194" fmla="*/ 84735 h 222980"/>
                  <a:gd name="connsiteX195" fmla="*/ 6050153 w 7371707"/>
                  <a:gd name="connsiteY195" fmla="*/ 77882 h 222980"/>
                  <a:gd name="connsiteX196" fmla="*/ 6063707 w 7371707"/>
                  <a:gd name="connsiteY196" fmla="*/ 69384 h 222980"/>
                  <a:gd name="connsiteX197" fmla="*/ 6063707 w 7371707"/>
                  <a:gd name="connsiteY197" fmla="*/ 93050 h 222980"/>
                  <a:gd name="connsiteX198" fmla="*/ 6139534 w 7371707"/>
                  <a:gd name="connsiteY198" fmla="*/ 44994 h 222980"/>
                  <a:gd name="connsiteX199" fmla="*/ 6161993 w 7371707"/>
                  <a:gd name="connsiteY199" fmla="*/ 28572 h 222980"/>
                  <a:gd name="connsiteX200" fmla="*/ 6167988 w 7371707"/>
                  <a:gd name="connsiteY200" fmla="*/ 27944 h 222980"/>
                  <a:gd name="connsiteX201" fmla="*/ 6168683 w 7371707"/>
                  <a:gd name="connsiteY201" fmla="*/ 26457 h 222980"/>
                  <a:gd name="connsiteX202" fmla="*/ 6187833 w 7371707"/>
                  <a:gd name="connsiteY202" fmla="*/ 8046 h 222980"/>
                  <a:gd name="connsiteX203" fmla="*/ 6223264 w 7371707"/>
                  <a:gd name="connsiteY203" fmla="*/ 46 h 222980"/>
                  <a:gd name="connsiteX204" fmla="*/ 177366 w 7371707"/>
                  <a:gd name="connsiteY204" fmla="*/ 46 h 222980"/>
                  <a:gd name="connsiteX205" fmla="*/ 183229 w 7371707"/>
                  <a:gd name="connsiteY205" fmla="*/ 560 h 222980"/>
                  <a:gd name="connsiteX206" fmla="*/ 226215 w 7371707"/>
                  <a:gd name="connsiteY206" fmla="*/ 29780 h 222980"/>
                  <a:gd name="connsiteX207" fmla="*/ 244085 w 7371707"/>
                  <a:gd name="connsiteY207" fmla="*/ 50789 h 222980"/>
                  <a:gd name="connsiteX208" fmla="*/ 240945 w 7371707"/>
                  <a:gd name="connsiteY208" fmla="*/ 58517 h 222980"/>
                  <a:gd name="connsiteX209" fmla="*/ 253971 w 7371707"/>
                  <a:gd name="connsiteY209" fmla="*/ 68554 h 222980"/>
                  <a:gd name="connsiteX210" fmla="*/ 252295 w 7371707"/>
                  <a:gd name="connsiteY210" fmla="*/ 31470 h 222980"/>
                  <a:gd name="connsiteX211" fmla="*/ 267509 w 7371707"/>
                  <a:gd name="connsiteY211" fmla="*/ 21811 h 222980"/>
                  <a:gd name="connsiteX212" fmla="*/ 279342 w 7371707"/>
                  <a:gd name="connsiteY212" fmla="*/ 10702 h 222980"/>
                  <a:gd name="connsiteX213" fmla="*/ 302042 w 7371707"/>
                  <a:gd name="connsiteY213" fmla="*/ 72765 h 222980"/>
                  <a:gd name="connsiteX214" fmla="*/ 264611 w 7371707"/>
                  <a:gd name="connsiteY214" fmla="*/ 140624 h 222980"/>
                  <a:gd name="connsiteX215" fmla="*/ 232800 w 7371707"/>
                  <a:gd name="connsiteY215" fmla="*/ 141337 h 222980"/>
                  <a:gd name="connsiteX216" fmla="*/ 228820 w 7371707"/>
                  <a:gd name="connsiteY216" fmla="*/ 139951 h 222980"/>
                  <a:gd name="connsiteX217" fmla="*/ 228343 w 7371707"/>
                  <a:gd name="connsiteY217" fmla="*/ 142212 h 222980"/>
                  <a:gd name="connsiteX218" fmla="*/ 203756 w 7371707"/>
                  <a:gd name="connsiteY218" fmla="*/ 162116 h 222980"/>
                  <a:gd name="connsiteX219" fmla="*/ 182263 w 7371707"/>
                  <a:gd name="connsiteY219" fmla="*/ 152456 h 222980"/>
                  <a:gd name="connsiteX220" fmla="*/ 181297 w 7371707"/>
                  <a:gd name="connsiteY220" fmla="*/ 165014 h 222980"/>
                  <a:gd name="connsiteX221" fmla="*/ 190957 w 7371707"/>
                  <a:gd name="connsiteY221" fmla="*/ 185540 h 222980"/>
                  <a:gd name="connsiteX222" fmla="*/ 190474 w 7371707"/>
                  <a:gd name="connsiteY222" fmla="*/ 196649 h 222980"/>
                  <a:gd name="connsiteX223" fmla="*/ 192647 w 7371707"/>
                  <a:gd name="connsiteY223" fmla="*/ 210414 h 222980"/>
                  <a:gd name="connsiteX224" fmla="*/ 176709 w 7371707"/>
                  <a:gd name="connsiteY224" fmla="*/ 216210 h 222980"/>
                  <a:gd name="connsiteX225" fmla="*/ 151835 w 7371707"/>
                  <a:gd name="connsiteY225" fmla="*/ 210897 h 222980"/>
                  <a:gd name="connsiteX226" fmla="*/ 151076 w 7371707"/>
                  <a:gd name="connsiteY226" fmla="*/ 206443 h 222980"/>
                  <a:gd name="connsiteX227" fmla="*/ 151036 w 7371707"/>
                  <a:gd name="connsiteY227" fmla="*/ 205098 h 222980"/>
                  <a:gd name="connsiteX228" fmla="*/ 147297 w 7371707"/>
                  <a:gd name="connsiteY228" fmla="*/ 208642 h 222980"/>
                  <a:gd name="connsiteX229" fmla="*/ 123823 w 7371707"/>
                  <a:gd name="connsiteY229" fmla="*/ 222971 h 222980"/>
                  <a:gd name="connsiteX230" fmla="*/ 100398 w 7371707"/>
                  <a:gd name="connsiteY230" fmla="*/ 194717 h 222980"/>
                  <a:gd name="connsiteX231" fmla="*/ 111265 w 7371707"/>
                  <a:gd name="connsiteY231" fmla="*/ 182884 h 222980"/>
                  <a:gd name="connsiteX232" fmla="*/ 86392 w 7371707"/>
                  <a:gd name="connsiteY232" fmla="*/ 180469 h 222980"/>
                  <a:gd name="connsiteX233" fmla="*/ 85426 w 7371707"/>
                  <a:gd name="connsiteY233" fmla="*/ 191336 h 222980"/>
                  <a:gd name="connsiteX234" fmla="*/ 79147 w 7371707"/>
                  <a:gd name="connsiteY234" fmla="*/ 201962 h 222980"/>
                  <a:gd name="connsiteX235" fmla="*/ 74076 w 7371707"/>
                  <a:gd name="connsiteY235" fmla="*/ 221039 h 222980"/>
                  <a:gd name="connsiteX236" fmla="*/ 33988 w 7371707"/>
                  <a:gd name="connsiteY236" fmla="*/ 212587 h 222980"/>
                  <a:gd name="connsiteX237" fmla="*/ 34954 w 7371707"/>
                  <a:gd name="connsiteY237" fmla="*/ 198581 h 222980"/>
                  <a:gd name="connsiteX238" fmla="*/ 25295 w 7371707"/>
                  <a:gd name="connsiteY238" fmla="*/ 200513 h 222980"/>
                  <a:gd name="connsiteX239" fmla="*/ 180 w 7371707"/>
                  <a:gd name="connsiteY239" fmla="*/ 174673 h 222980"/>
                  <a:gd name="connsiteX240" fmla="*/ 15394 w 7371707"/>
                  <a:gd name="connsiteY240" fmla="*/ 148110 h 222980"/>
                  <a:gd name="connsiteX241" fmla="*/ 16843 w 7371707"/>
                  <a:gd name="connsiteY241" fmla="*/ 121546 h 222980"/>
                  <a:gd name="connsiteX242" fmla="*/ 1387 w 7371707"/>
                  <a:gd name="connsiteY242" fmla="*/ 99570 h 222980"/>
                  <a:gd name="connsiteX243" fmla="*/ 3148 w 7371707"/>
                  <a:gd name="connsiteY243" fmla="*/ 86252 h 222980"/>
                  <a:gd name="connsiteX244" fmla="*/ 3607 w 7371707"/>
                  <a:gd name="connsiteY244" fmla="*/ 94972 h 222980"/>
                  <a:gd name="connsiteX245" fmla="*/ 4430 w 7371707"/>
                  <a:gd name="connsiteY245" fmla="*/ 95367 h 222980"/>
                  <a:gd name="connsiteX246" fmla="*/ 4553 w 7371707"/>
                  <a:gd name="connsiteY246" fmla="*/ 96542 h 222980"/>
                  <a:gd name="connsiteX247" fmla="*/ 24108 w 7371707"/>
                  <a:gd name="connsiteY247" fmla="*/ 110389 h 222980"/>
                  <a:gd name="connsiteX248" fmla="*/ 42331 w 7371707"/>
                  <a:gd name="connsiteY248" fmla="*/ 181019 h 222980"/>
                  <a:gd name="connsiteX249" fmla="*/ 43293 w 7371707"/>
                  <a:gd name="connsiteY249" fmla="*/ 182868 h 222980"/>
                  <a:gd name="connsiteX250" fmla="*/ 43259 w 7371707"/>
                  <a:gd name="connsiteY250" fmla="*/ 183736 h 222980"/>
                  <a:gd name="connsiteX251" fmla="*/ 41858 w 7371707"/>
                  <a:gd name="connsiteY251" fmla="*/ 197179 h 222980"/>
                  <a:gd name="connsiteX252" fmla="*/ 38558 w 7371707"/>
                  <a:gd name="connsiteY252" fmla="*/ 208507 h 222980"/>
                  <a:gd name="connsiteX253" fmla="*/ 72721 w 7371707"/>
                  <a:gd name="connsiteY253" fmla="*/ 215107 h 222980"/>
                  <a:gd name="connsiteX254" fmla="*/ 73880 w 7371707"/>
                  <a:gd name="connsiteY254" fmla="*/ 204225 h 222980"/>
                  <a:gd name="connsiteX255" fmla="*/ 80481 w 7371707"/>
                  <a:gd name="connsiteY255" fmla="*/ 190043 h 222980"/>
                  <a:gd name="connsiteX256" fmla="*/ 80760 w 7371707"/>
                  <a:gd name="connsiteY256" fmla="*/ 174935 h 222980"/>
                  <a:gd name="connsiteX257" fmla="*/ 80552 w 7371707"/>
                  <a:gd name="connsiteY257" fmla="*/ 169256 h 222980"/>
                  <a:gd name="connsiteX258" fmla="*/ 82140 w 7371707"/>
                  <a:gd name="connsiteY258" fmla="*/ 171105 h 222980"/>
                  <a:gd name="connsiteX259" fmla="*/ 121512 w 7371707"/>
                  <a:gd name="connsiteY259" fmla="*/ 168903 h 222980"/>
                  <a:gd name="connsiteX260" fmla="*/ 122404 w 7371707"/>
                  <a:gd name="connsiteY260" fmla="*/ 182640 h 222980"/>
                  <a:gd name="connsiteX261" fmla="*/ 105367 w 7371707"/>
                  <a:gd name="connsiteY261" fmla="*/ 195306 h 222980"/>
                  <a:gd name="connsiteX262" fmla="*/ 124277 w 7371707"/>
                  <a:gd name="connsiteY262" fmla="*/ 218229 h 222980"/>
                  <a:gd name="connsiteX263" fmla="*/ 159332 w 7371707"/>
                  <a:gd name="connsiteY263" fmla="*/ 190489 h 222980"/>
                  <a:gd name="connsiteX264" fmla="*/ 178420 w 7371707"/>
                  <a:gd name="connsiteY264" fmla="*/ 148655 h 222980"/>
                  <a:gd name="connsiteX265" fmla="*/ 161557 w 7371707"/>
                  <a:gd name="connsiteY265" fmla="*/ 130392 h 222980"/>
                  <a:gd name="connsiteX266" fmla="*/ 161363 w 7371707"/>
                  <a:gd name="connsiteY266" fmla="*/ 129884 h 222980"/>
                  <a:gd name="connsiteX267" fmla="*/ 163981 w 7371707"/>
                  <a:gd name="connsiteY267" fmla="*/ 131532 h 222980"/>
                  <a:gd name="connsiteX268" fmla="*/ 183148 w 7371707"/>
                  <a:gd name="connsiteY268" fmla="*/ 142144 h 222980"/>
                  <a:gd name="connsiteX269" fmla="*/ 204466 w 7371707"/>
                  <a:gd name="connsiteY269" fmla="*/ 156594 h 222980"/>
                  <a:gd name="connsiteX270" fmla="*/ 225427 w 7371707"/>
                  <a:gd name="connsiteY270" fmla="*/ 138219 h 222980"/>
                  <a:gd name="connsiteX271" fmla="*/ 222127 w 7371707"/>
                  <a:gd name="connsiteY271" fmla="*/ 137952 h 222980"/>
                  <a:gd name="connsiteX272" fmla="*/ 194334 w 7371707"/>
                  <a:gd name="connsiteY272" fmla="*/ 115804 h 222980"/>
                  <a:gd name="connsiteX273" fmla="*/ 195258 w 7371707"/>
                  <a:gd name="connsiteY273" fmla="*/ 111028 h 222980"/>
                  <a:gd name="connsiteX274" fmla="*/ 197011 w 7371707"/>
                  <a:gd name="connsiteY274" fmla="*/ 112937 h 222980"/>
                  <a:gd name="connsiteX275" fmla="*/ 268778 w 7371707"/>
                  <a:gd name="connsiteY275" fmla="*/ 131083 h 222980"/>
                  <a:gd name="connsiteX276" fmla="*/ 280641 w 7371707"/>
                  <a:gd name="connsiteY276" fmla="*/ 13967 h 222980"/>
                  <a:gd name="connsiteX277" fmla="*/ 271364 w 7371707"/>
                  <a:gd name="connsiteY277" fmla="*/ 24671 h 222980"/>
                  <a:gd name="connsiteX278" fmla="*/ 257806 w 7371707"/>
                  <a:gd name="connsiteY278" fmla="*/ 31539 h 222980"/>
                  <a:gd name="connsiteX279" fmla="*/ 249329 w 7371707"/>
                  <a:gd name="connsiteY279" fmla="*/ 92334 h 222980"/>
                  <a:gd name="connsiteX280" fmla="*/ 247849 w 7371707"/>
                  <a:gd name="connsiteY280" fmla="*/ 93502 h 222980"/>
                  <a:gd name="connsiteX281" fmla="*/ 248160 w 7371707"/>
                  <a:gd name="connsiteY281" fmla="*/ 92901 h 222980"/>
                  <a:gd name="connsiteX282" fmla="*/ 251384 w 7371707"/>
                  <a:gd name="connsiteY282" fmla="*/ 73818 h 222980"/>
                  <a:gd name="connsiteX283" fmla="*/ 238807 w 7371707"/>
                  <a:gd name="connsiteY283" fmla="*/ 76227 h 222980"/>
                  <a:gd name="connsiteX284" fmla="*/ 240145 w 7371707"/>
                  <a:gd name="connsiteY284" fmla="*/ 65791 h 222980"/>
                  <a:gd name="connsiteX285" fmla="*/ 228371 w 7371707"/>
                  <a:gd name="connsiteY285" fmla="*/ 65701 h 222980"/>
                  <a:gd name="connsiteX286" fmla="*/ 231760 w 7371707"/>
                  <a:gd name="connsiteY286" fmla="*/ 57941 h 222980"/>
                  <a:gd name="connsiteX287" fmla="*/ 224954 w 7371707"/>
                  <a:gd name="connsiteY287" fmla="*/ 54797 h 222980"/>
                  <a:gd name="connsiteX288" fmla="*/ 223067 w 7371707"/>
                  <a:gd name="connsiteY288" fmla="*/ 54810 h 222980"/>
                  <a:gd name="connsiteX289" fmla="*/ 224618 w 7371707"/>
                  <a:gd name="connsiteY289" fmla="*/ 54253 h 222980"/>
                  <a:gd name="connsiteX290" fmla="*/ 226944 w 7371707"/>
                  <a:gd name="connsiteY290" fmla="*/ 53571 h 222980"/>
                  <a:gd name="connsiteX291" fmla="*/ 238183 w 7371707"/>
                  <a:gd name="connsiteY291" fmla="*/ 50984 h 222980"/>
                  <a:gd name="connsiteX292" fmla="*/ 226765 w 7371707"/>
                  <a:gd name="connsiteY292" fmla="*/ 36445 h 222980"/>
                  <a:gd name="connsiteX293" fmla="*/ 214866 w 7371707"/>
                  <a:gd name="connsiteY293" fmla="*/ 34985 h 222980"/>
                  <a:gd name="connsiteX294" fmla="*/ 213767 w 7371707"/>
                  <a:gd name="connsiteY294" fmla="*/ 34927 h 222980"/>
                  <a:gd name="connsiteX295" fmla="*/ 213776 w 7371707"/>
                  <a:gd name="connsiteY295" fmla="*/ 34903 h 222980"/>
                  <a:gd name="connsiteX296" fmla="*/ 221503 w 7371707"/>
                  <a:gd name="connsiteY296" fmla="*/ 32520 h 222980"/>
                  <a:gd name="connsiteX297" fmla="*/ 179134 w 7371707"/>
                  <a:gd name="connsiteY297" fmla="*/ 6564 h 222980"/>
                  <a:gd name="connsiteX298" fmla="*/ 129004 w 7371707"/>
                  <a:gd name="connsiteY298" fmla="*/ 30022 h 222980"/>
                  <a:gd name="connsiteX299" fmla="*/ 143141 w 7371707"/>
                  <a:gd name="connsiteY299" fmla="*/ 30347 h 222980"/>
                  <a:gd name="connsiteX300" fmla="*/ 143714 w 7371707"/>
                  <a:gd name="connsiteY300" fmla="*/ 30430 h 222980"/>
                  <a:gd name="connsiteX301" fmla="*/ 141320 w 7371707"/>
                  <a:gd name="connsiteY301" fmla="*/ 31081 h 222980"/>
                  <a:gd name="connsiteX302" fmla="*/ 116887 w 7371707"/>
                  <a:gd name="connsiteY302" fmla="*/ 36163 h 222980"/>
                  <a:gd name="connsiteX303" fmla="*/ 70724 w 7371707"/>
                  <a:gd name="connsiteY303" fmla="*/ 96042 h 222980"/>
                  <a:gd name="connsiteX304" fmla="*/ 84611 w 7371707"/>
                  <a:gd name="connsiteY304" fmla="*/ 118005 h 222980"/>
                  <a:gd name="connsiteX305" fmla="*/ 99020 w 7371707"/>
                  <a:gd name="connsiteY305" fmla="*/ 101579 h 222980"/>
                  <a:gd name="connsiteX306" fmla="*/ 82162 w 7371707"/>
                  <a:gd name="connsiteY306" fmla="*/ 136449 h 222980"/>
                  <a:gd name="connsiteX307" fmla="*/ 97984 w 7371707"/>
                  <a:gd name="connsiteY307" fmla="*/ 145767 h 222980"/>
                  <a:gd name="connsiteX308" fmla="*/ 124956 w 7371707"/>
                  <a:gd name="connsiteY308" fmla="*/ 132414 h 222980"/>
                  <a:gd name="connsiteX309" fmla="*/ 142247 w 7371707"/>
                  <a:gd name="connsiteY309" fmla="*/ 130685 h 222980"/>
                  <a:gd name="connsiteX310" fmla="*/ 148443 w 7371707"/>
                  <a:gd name="connsiteY310" fmla="*/ 62099 h 222980"/>
                  <a:gd name="connsiteX311" fmla="*/ 149163 w 7371707"/>
                  <a:gd name="connsiteY311" fmla="*/ 139475 h 222980"/>
                  <a:gd name="connsiteX312" fmla="*/ 147070 w 7371707"/>
                  <a:gd name="connsiteY312" fmla="*/ 139132 h 222980"/>
                  <a:gd name="connsiteX313" fmla="*/ 144419 w 7371707"/>
                  <a:gd name="connsiteY313" fmla="*/ 138454 h 222980"/>
                  <a:gd name="connsiteX314" fmla="*/ 141703 w 7371707"/>
                  <a:gd name="connsiteY314" fmla="*/ 138030 h 222980"/>
                  <a:gd name="connsiteX315" fmla="*/ 140942 w 7371707"/>
                  <a:gd name="connsiteY315" fmla="*/ 137854 h 222980"/>
                  <a:gd name="connsiteX316" fmla="*/ 134217 w 7371707"/>
                  <a:gd name="connsiteY316" fmla="*/ 137626 h 222980"/>
                  <a:gd name="connsiteX317" fmla="*/ 133238 w 7371707"/>
                  <a:gd name="connsiteY317" fmla="*/ 137854 h 222980"/>
                  <a:gd name="connsiteX318" fmla="*/ 132646 w 7371707"/>
                  <a:gd name="connsiteY318" fmla="*/ 137905 h 222980"/>
                  <a:gd name="connsiteX319" fmla="*/ 93682 w 7371707"/>
                  <a:gd name="connsiteY319" fmla="*/ 153739 h 222980"/>
                  <a:gd name="connsiteX320" fmla="*/ 71492 w 7371707"/>
                  <a:gd name="connsiteY320" fmla="*/ 136140 h 222980"/>
                  <a:gd name="connsiteX321" fmla="*/ 71037 w 7371707"/>
                  <a:gd name="connsiteY321" fmla="*/ 135551 h 222980"/>
                  <a:gd name="connsiteX322" fmla="*/ 72748 w 7371707"/>
                  <a:gd name="connsiteY322" fmla="*/ 132692 h 222980"/>
                  <a:gd name="connsiteX323" fmla="*/ 78786 w 7371707"/>
                  <a:gd name="connsiteY323" fmla="*/ 123947 h 222980"/>
                  <a:gd name="connsiteX324" fmla="*/ 61838 w 7371707"/>
                  <a:gd name="connsiteY324" fmla="*/ 97099 h 222980"/>
                  <a:gd name="connsiteX325" fmla="*/ 91898 w 7371707"/>
                  <a:gd name="connsiteY325" fmla="*/ 51251 h 222980"/>
                  <a:gd name="connsiteX326" fmla="*/ 12382 w 7371707"/>
                  <a:gd name="connsiteY326" fmla="*/ 98314 h 222980"/>
                  <a:gd name="connsiteX327" fmla="*/ 8781 w 7371707"/>
                  <a:gd name="connsiteY327" fmla="*/ 95073 h 222980"/>
                  <a:gd name="connsiteX328" fmla="*/ 9834 w 7371707"/>
                  <a:gd name="connsiteY328" fmla="*/ 94482 h 222980"/>
                  <a:gd name="connsiteX329" fmla="*/ 13761 w 7371707"/>
                  <a:gd name="connsiteY329" fmla="*/ 74710 h 222980"/>
                  <a:gd name="connsiteX330" fmla="*/ 3349 w 7371707"/>
                  <a:gd name="connsiteY330" fmla="*/ 84735 h 222980"/>
                  <a:gd name="connsiteX331" fmla="*/ 4255 w 7371707"/>
                  <a:gd name="connsiteY331" fmla="*/ 77882 h 222980"/>
                  <a:gd name="connsiteX332" fmla="*/ 17809 w 7371707"/>
                  <a:gd name="connsiteY332" fmla="*/ 69384 h 222980"/>
                  <a:gd name="connsiteX333" fmla="*/ 17809 w 7371707"/>
                  <a:gd name="connsiteY333" fmla="*/ 93050 h 222980"/>
                  <a:gd name="connsiteX334" fmla="*/ 93637 w 7371707"/>
                  <a:gd name="connsiteY334" fmla="*/ 44994 h 222980"/>
                  <a:gd name="connsiteX335" fmla="*/ 116095 w 7371707"/>
                  <a:gd name="connsiteY335" fmla="*/ 28572 h 222980"/>
                  <a:gd name="connsiteX336" fmla="*/ 122090 w 7371707"/>
                  <a:gd name="connsiteY336" fmla="*/ 27944 h 222980"/>
                  <a:gd name="connsiteX337" fmla="*/ 122785 w 7371707"/>
                  <a:gd name="connsiteY337" fmla="*/ 26457 h 222980"/>
                  <a:gd name="connsiteX338" fmla="*/ 141935 w 7371707"/>
                  <a:gd name="connsiteY338" fmla="*/ 8046 h 222980"/>
                  <a:gd name="connsiteX339" fmla="*/ 177366 w 7371707"/>
                  <a:gd name="connsiteY339" fmla="*/ 46 h 222980"/>
                  <a:gd name="connsiteX340" fmla="*/ 7307220 w 7371707"/>
                  <a:gd name="connsiteY340" fmla="*/ 0 h 222980"/>
                  <a:gd name="connsiteX341" fmla="*/ 7352070 w 7371707"/>
                  <a:gd name="connsiteY341" fmla="*/ 39022 h 222980"/>
                  <a:gd name="connsiteX342" fmla="*/ 7352070 w 7371707"/>
                  <a:gd name="connsiteY342" fmla="*/ 75382 h 222980"/>
                  <a:gd name="connsiteX343" fmla="*/ 7371707 w 7371707"/>
                  <a:gd name="connsiteY343" fmla="*/ 102242 h 222980"/>
                  <a:gd name="connsiteX344" fmla="*/ 7371707 w 7371707"/>
                  <a:gd name="connsiteY344" fmla="*/ 120738 h 222980"/>
                  <a:gd name="connsiteX345" fmla="*/ 7352070 w 7371707"/>
                  <a:gd name="connsiteY345" fmla="*/ 147091 h 222980"/>
                  <a:gd name="connsiteX346" fmla="*/ 7352070 w 7371707"/>
                  <a:gd name="connsiteY346" fmla="*/ 184466 h 222980"/>
                  <a:gd name="connsiteX347" fmla="*/ 7307220 w 7371707"/>
                  <a:gd name="connsiteY347" fmla="*/ 222980 h 222980"/>
                  <a:gd name="connsiteX348" fmla="*/ 7307220 w 7371707"/>
                  <a:gd name="connsiteY348" fmla="*/ 203469 h 222980"/>
                  <a:gd name="connsiteX349" fmla="*/ 7322867 w 7371707"/>
                  <a:gd name="connsiteY349" fmla="*/ 197388 h 222980"/>
                  <a:gd name="connsiteX350" fmla="*/ 7327491 w 7371707"/>
                  <a:gd name="connsiteY350" fmla="*/ 178131 h 222980"/>
                  <a:gd name="connsiteX351" fmla="*/ 7327491 w 7371707"/>
                  <a:gd name="connsiteY351" fmla="*/ 142783 h 222980"/>
                  <a:gd name="connsiteX352" fmla="*/ 7352450 w 7371707"/>
                  <a:gd name="connsiteY352" fmla="*/ 111490 h 222980"/>
                  <a:gd name="connsiteX353" fmla="*/ 7352450 w 7371707"/>
                  <a:gd name="connsiteY353" fmla="*/ 111110 h 222980"/>
                  <a:gd name="connsiteX354" fmla="*/ 7327491 w 7371707"/>
                  <a:gd name="connsiteY354" fmla="*/ 79563 h 222980"/>
                  <a:gd name="connsiteX355" fmla="*/ 7327491 w 7371707"/>
                  <a:gd name="connsiteY355" fmla="*/ 43836 h 222980"/>
                  <a:gd name="connsiteX356" fmla="*/ 7307220 w 7371707"/>
                  <a:gd name="connsiteY356" fmla="*/ 19638 h 222980"/>
                  <a:gd name="connsiteX357" fmla="*/ 7289736 w 7371707"/>
                  <a:gd name="connsiteY357" fmla="*/ 0 h 222980"/>
                  <a:gd name="connsiteX358" fmla="*/ 7289736 w 7371707"/>
                  <a:gd name="connsiteY358" fmla="*/ 19638 h 222980"/>
                  <a:gd name="connsiteX359" fmla="*/ 7269592 w 7371707"/>
                  <a:gd name="connsiteY359" fmla="*/ 43836 h 222980"/>
                  <a:gd name="connsiteX360" fmla="*/ 7269592 w 7371707"/>
                  <a:gd name="connsiteY360" fmla="*/ 79563 h 222980"/>
                  <a:gd name="connsiteX361" fmla="*/ 7244380 w 7371707"/>
                  <a:gd name="connsiteY361" fmla="*/ 111110 h 222980"/>
                  <a:gd name="connsiteX362" fmla="*/ 7244380 w 7371707"/>
                  <a:gd name="connsiteY362" fmla="*/ 111490 h 222980"/>
                  <a:gd name="connsiteX363" fmla="*/ 7269592 w 7371707"/>
                  <a:gd name="connsiteY363" fmla="*/ 142783 h 222980"/>
                  <a:gd name="connsiteX364" fmla="*/ 7269592 w 7371707"/>
                  <a:gd name="connsiteY364" fmla="*/ 178131 h 222980"/>
                  <a:gd name="connsiteX365" fmla="*/ 7274090 w 7371707"/>
                  <a:gd name="connsiteY365" fmla="*/ 197451 h 222980"/>
                  <a:gd name="connsiteX366" fmla="*/ 7289736 w 7371707"/>
                  <a:gd name="connsiteY366" fmla="*/ 203469 h 222980"/>
                  <a:gd name="connsiteX367" fmla="*/ 7289736 w 7371707"/>
                  <a:gd name="connsiteY367" fmla="*/ 222980 h 222980"/>
                  <a:gd name="connsiteX368" fmla="*/ 7244634 w 7371707"/>
                  <a:gd name="connsiteY368" fmla="*/ 184466 h 222980"/>
                  <a:gd name="connsiteX369" fmla="*/ 7244634 w 7371707"/>
                  <a:gd name="connsiteY369" fmla="*/ 147091 h 222980"/>
                  <a:gd name="connsiteX370" fmla="*/ 7224869 w 7371707"/>
                  <a:gd name="connsiteY370" fmla="*/ 120738 h 222980"/>
                  <a:gd name="connsiteX371" fmla="*/ 7224869 w 7371707"/>
                  <a:gd name="connsiteY371" fmla="*/ 102242 h 222980"/>
                  <a:gd name="connsiteX372" fmla="*/ 7244634 w 7371707"/>
                  <a:gd name="connsiteY372" fmla="*/ 75382 h 222980"/>
                  <a:gd name="connsiteX373" fmla="*/ 7244634 w 7371707"/>
                  <a:gd name="connsiteY373" fmla="*/ 39022 h 222980"/>
                  <a:gd name="connsiteX374" fmla="*/ 7289736 w 7371707"/>
                  <a:gd name="connsiteY374" fmla="*/ 0 h 222980"/>
                  <a:gd name="connsiteX375" fmla="*/ 1251167 w 7371707"/>
                  <a:gd name="connsiteY375" fmla="*/ 0 h 222980"/>
                  <a:gd name="connsiteX376" fmla="*/ 1296017 w 7371707"/>
                  <a:gd name="connsiteY376" fmla="*/ 39022 h 222980"/>
                  <a:gd name="connsiteX377" fmla="*/ 1296017 w 7371707"/>
                  <a:gd name="connsiteY377" fmla="*/ 75382 h 222980"/>
                  <a:gd name="connsiteX378" fmla="*/ 1315654 w 7371707"/>
                  <a:gd name="connsiteY378" fmla="*/ 102242 h 222980"/>
                  <a:gd name="connsiteX379" fmla="*/ 1315654 w 7371707"/>
                  <a:gd name="connsiteY379" fmla="*/ 120738 h 222980"/>
                  <a:gd name="connsiteX380" fmla="*/ 1296017 w 7371707"/>
                  <a:gd name="connsiteY380" fmla="*/ 147091 h 222980"/>
                  <a:gd name="connsiteX381" fmla="*/ 1296017 w 7371707"/>
                  <a:gd name="connsiteY381" fmla="*/ 184466 h 222980"/>
                  <a:gd name="connsiteX382" fmla="*/ 1251167 w 7371707"/>
                  <a:gd name="connsiteY382" fmla="*/ 222980 h 222980"/>
                  <a:gd name="connsiteX383" fmla="*/ 1251167 w 7371707"/>
                  <a:gd name="connsiteY383" fmla="*/ 203469 h 222980"/>
                  <a:gd name="connsiteX384" fmla="*/ 1266814 w 7371707"/>
                  <a:gd name="connsiteY384" fmla="*/ 197388 h 222980"/>
                  <a:gd name="connsiteX385" fmla="*/ 1271438 w 7371707"/>
                  <a:gd name="connsiteY385" fmla="*/ 178131 h 222980"/>
                  <a:gd name="connsiteX386" fmla="*/ 1271438 w 7371707"/>
                  <a:gd name="connsiteY386" fmla="*/ 142783 h 222980"/>
                  <a:gd name="connsiteX387" fmla="*/ 1296397 w 7371707"/>
                  <a:gd name="connsiteY387" fmla="*/ 111490 h 222980"/>
                  <a:gd name="connsiteX388" fmla="*/ 1296397 w 7371707"/>
                  <a:gd name="connsiteY388" fmla="*/ 111110 h 222980"/>
                  <a:gd name="connsiteX389" fmla="*/ 1271438 w 7371707"/>
                  <a:gd name="connsiteY389" fmla="*/ 79563 h 222980"/>
                  <a:gd name="connsiteX390" fmla="*/ 1271438 w 7371707"/>
                  <a:gd name="connsiteY390" fmla="*/ 43836 h 222980"/>
                  <a:gd name="connsiteX391" fmla="*/ 1251167 w 7371707"/>
                  <a:gd name="connsiteY391" fmla="*/ 19638 h 222980"/>
                  <a:gd name="connsiteX392" fmla="*/ 1233683 w 7371707"/>
                  <a:gd name="connsiteY392" fmla="*/ 0 h 222980"/>
                  <a:gd name="connsiteX393" fmla="*/ 1233683 w 7371707"/>
                  <a:gd name="connsiteY393" fmla="*/ 19638 h 222980"/>
                  <a:gd name="connsiteX394" fmla="*/ 1213539 w 7371707"/>
                  <a:gd name="connsiteY394" fmla="*/ 43836 h 222980"/>
                  <a:gd name="connsiteX395" fmla="*/ 1213539 w 7371707"/>
                  <a:gd name="connsiteY395" fmla="*/ 79563 h 222980"/>
                  <a:gd name="connsiteX396" fmla="*/ 1188327 w 7371707"/>
                  <a:gd name="connsiteY396" fmla="*/ 111110 h 222980"/>
                  <a:gd name="connsiteX397" fmla="*/ 1188327 w 7371707"/>
                  <a:gd name="connsiteY397" fmla="*/ 111490 h 222980"/>
                  <a:gd name="connsiteX398" fmla="*/ 1213539 w 7371707"/>
                  <a:gd name="connsiteY398" fmla="*/ 142783 h 222980"/>
                  <a:gd name="connsiteX399" fmla="*/ 1213539 w 7371707"/>
                  <a:gd name="connsiteY399" fmla="*/ 178131 h 222980"/>
                  <a:gd name="connsiteX400" fmla="*/ 1218037 w 7371707"/>
                  <a:gd name="connsiteY400" fmla="*/ 197451 h 222980"/>
                  <a:gd name="connsiteX401" fmla="*/ 1233683 w 7371707"/>
                  <a:gd name="connsiteY401" fmla="*/ 203469 h 222980"/>
                  <a:gd name="connsiteX402" fmla="*/ 1233683 w 7371707"/>
                  <a:gd name="connsiteY402" fmla="*/ 222980 h 222980"/>
                  <a:gd name="connsiteX403" fmla="*/ 1188581 w 7371707"/>
                  <a:gd name="connsiteY403" fmla="*/ 184466 h 222980"/>
                  <a:gd name="connsiteX404" fmla="*/ 1188581 w 7371707"/>
                  <a:gd name="connsiteY404" fmla="*/ 147091 h 222980"/>
                  <a:gd name="connsiteX405" fmla="*/ 1168816 w 7371707"/>
                  <a:gd name="connsiteY405" fmla="*/ 120738 h 222980"/>
                  <a:gd name="connsiteX406" fmla="*/ 1168816 w 7371707"/>
                  <a:gd name="connsiteY406" fmla="*/ 102242 h 222980"/>
                  <a:gd name="connsiteX407" fmla="*/ 1188581 w 7371707"/>
                  <a:gd name="connsiteY407" fmla="*/ 75382 h 222980"/>
                  <a:gd name="connsiteX408" fmla="*/ 1188581 w 7371707"/>
                  <a:gd name="connsiteY408" fmla="*/ 39022 h 222980"/>
                  <a:gd name="connsiteX409" fmla="*/ 1233683 w 7371707"/>
                  <a:gd name="connsiteY40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371707" h="222980">
                    <a:moveTo>
                      <a:pt x="6225656" y="169438"/>
                    </a:moveTo>
                    <a:cubicBezTo>
                      <a:pt x="6221137" y="187337"/>
                      <a:pt x="6215993" y="198636"/>
                      <a:pt x="6202465" y="208685"/>
                    </a:cubicBezTo>
                    <a:cubicBezTo>
                      <a:pt x="6201097" y="216029"/>
                      <a:pt x="6213406" y="212104"/>
                      <a:pt x="6218877" y="212075"/>
                    </a:cubicBezTo>
                    <a:cubicBezTo>
                      <a:pt x="6224348" y="212045"/>
                      <a:pt x="6233833" y="213517"/>
                      <a:pt x="6235289" y="208507"/>
                    </a:cubicBezTo>
                    <a:cubicBezTo>
                      <a:pt x="6236271" y="205058"/>
                      <a:pt x="6233862" y="202412"/>
                      <a:pt x="6232346" y="199052"/>
                    </a:cubicBezTo>
                    <a:cubicBezTo>
                      <a:pt x="6231573" y="195365"/>
                      <a:pt x="6234442" y="190786"/>
                      <a:pt x="6233327" y="185851"/>
                    </a:cubicBezTo>
                    <a:cubicBezTo>
                      <a:pt x="6232212" y="180915"/>
                      <a:pt x="6228927" y="173125"/>
                      <a:pt x="6225656" y="169438"/>
                    </a:cubicBezTo>
                    <a:close/>
                    <a:moveTo>
                      <a:pt x="179758" y="169438"/>
                    </a:moveTo>
                    <a:cubicBezTo>
                      <a:pt x="175239" y="187337"/>
                      <a:pt x="170095" y="198636"/>
                      <a:pt x="156567" y="208685"/>
                    </a:cubicBezTo>
                    <a:cubicBezTo>
                      <a:pt x="155199" y="216029"/>
                      <a:pt x="167508" y="212104"/>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8" y="173125"/>
                      <a:pt x="179758" y="169438"/>
                    </a:cubicBezTo>
                    <a:close/>
                    <a:moveTo>
                      <a:pt x="6065635" y="153026"/>
                    </a:moveTo>
                    <a:cubicBezTo>
                      <a:pt x="6060818" y="158526"/>
                      <a:pt x="6051988" y="169022"/>
                      <a:pt x="6051988" y="173274"/>
                    </a:cubicBezTo>
                    <a:cubicBezTo>
                      <a:pt x="6052255" y="178566"/>
                      <a:pt x="6066438" y="194206"/>
                      <a:pt x="6073484" y="194860"/>
                    </a:cubicBezTo>
                    <a:cubicBezTo>
                      <a:pt x="6079312" y="195008"/>
                      <a:pt x="6079877" y="191946"/>
                      <a:pt x="6082404" y="187635"/>
                    </a:cubicBezTo>
                    <a:cubicBezTo>
                      <a:pt x="6074317" y="176188"/>
                      <a:pt x="6070957" y="170360"/>
                      <a:pt x="6065635" y="153026"/>
                    </a:cubicBezTo>
                    <a:close/>
                    <a:moveTo>
                      <a:pt x="19737" y="153026"/>
                    </a:moveTo>
                    <a:cubicBezTo>
                      <a:pt x="14920" y="158526"/>
                      <a:pt x="6090" y="169022"/>
                      <a:pt x="6090" y="173274"/>
                    </a:cubicBezTo>
                    <a:cubicBezTo>
                      <a:pt x="6357" y="178566"/>
                      <a:pt x="20540" y="194206"/>
                      <a:pt x="27586" y="194860"/>
                    </a:cubicBezTo>
                    <a:cubicBezTo>
                      <a:pt x="33414" y="195008"/>
                      <a:pt x="33979" y="191946"/>
                      <a:pt x="36506" y="187635"/>
                    </a:cubicBezTo>
                    <a:cubicBezTo>
                      <a:pt x="28419" y="176188"/>
                      <a:pt x="25059" y="170360"/>
                      <a:pt x="19737" y="153026"/>
                    </a:cubicBezTo>
                    <a:close/>
                    <a:moveTo>
                      <a:pt x="6049247" y="84735"/>
                    </a:moveTo>
                    <a:lnTo>
                      <a:pt x="6049046" y="86252"/>
                    </a:lnTo>
                    <a:lnTo>
                      <a:pt x="6048980" y="84992"/>
                    </a:lnTo>
                    <a:close/>
                    <a:moveTo>
                      <a:pt x="3349" y="84735"/>
                    </a:moveTo>
                    <a:lnTo>
                      <a:pt x="3148" y="86252"/>
                    </a:lnTo>
                    <a:lnTo>
                      <a:pt x="3082" y="84992"/>
                    </a:lnTo>
                    <a:close/>
                    <a:moveTo>
                      <a:pt x="6251167" y="57540"/>
                    </a:moveTo>
                    <a:cubicBezTo>
                      <a:pt x="6251129" y="57711"/>
                      <a:pt x="6248271" y="58774"/>
                      <a:pt x="6247175" y="60394"/>
                    </a:cubicBezTo>
                    <a:cubicBezTo>
                      <a:pt x="6251712" y="61906"/>
                      <a:pt x="6253306" y="63329"/>
                      <a:pt x="6254097" y="68765"/>
                    </a:cubicBezTo>
                    <a:cubicBezTo>
                      <a:pt x="6254311" y="68724"/>
                      <a:pt x="6255805" y="67519"/>
                      <a:pt x="6260978" y="67039"/>
                    </a:cubicBezTo>
                    <a:cubicBezTo>
                      <a:pt x="6249234" y="71737"/>
                      <a:pt x="6243287" y="76792"/>
                      <a:pt x="6234754" y="86217"/>
                    </a:cubicBezTo>
                    <a:cubicBezTo>
                      <a:pt x="6237453" y="80910"/>
                      <a:pt x="6239752" y="78660"/>
                      <a:pt x="6239771" y="78594"/>
                    </a:cubicBezTo>
                    <a:cubicBezTo>
                      <a:pt x="6235304" y="77077"/>
                      <a:pt x="6234048" y="76719"/>
                      <a:pt x="6231989" y="71633"/>
                    </a:cubicBezTo>
                    <a:cubicBezTo>
                      <a:pt x="6231718" y="71782"/>
                      <a:pt x="6231268" y="71551"/>
                      <a:pt x="6227172" y="75692"/>
                    </a:cubicBezTo>
                    <a:cubicBezTo>
                      <a:pt x="6234368" y="61539"/>
                      <a:pt x="6241117" y="60632"/>
                      <a:pt x="6251167" y="57540"/>
                    </a:cubicBezTo>
                    <a:close/>
                    <a:moveTo>
                      <a:pt x="205269" y="57540"/>
                    </a:moveTo>
                    <a:cubicBezTo>
                      <a:pt x="205231" y="57711"/>
                      <a:pt x="202373" y="58774"/>
                      <a:pt x="201277" y="60394"/>
                    </a:cubicBezTo>
                    <a:cubicBezTo>
                      <a:pt x="205814" y="61906"/>
                      <a:pt x="207408" y="63329"/>
                      <a:pt x="208199" y="68765"/>
                    </a:cubicBezTo>
                    <a:cubicBezTo>
                      <a:pt x="208413" y="68724"/>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6224598" y="41128"/>
                    </a:moveTo>
                    <a:cubicBezTo>
                      <a:pt x="6225298" y="41073"/>
                      <a:pt x="6226057" y="41093"/>
                      <a:pt x="6226882" y="41165"/>
                    </a:cubicBezTo>
                    <a:cubicBezTo>
                      <a:pt x="6229083" y="41358"/>
                      <a:pt x="6231751" y="41923"/>
                      <a:pt x="6235022" y="42421"/>
                    </a:cubicBezTo>
                    <a:cubicBezTo>
                      <a:pt x="6223902" y="44175"/>
                      <a:pt x="6220810" y="50389"/>
                      <a:pt x="6216112" y="61331"/>
                    </a:cubicBezTo>
                    <a:cubicBezTo>
                      <a:pt x="6217673" y="45604"/>
                      <a:pt x="6219695" y="41517"/>
                      <a:pt x="6224598" y="41128"/>
                    </a:cubicBezTo>
                    <a:close/>
                    <a:moveTo>
                      <a:pt x="178700" y="41128"/>
                    </a:moveTo>
                    <a:cubicBezTo>
                      <a:pt x="179400" y="41073"/>
                      <a:pt x="180159" y="41093"/>
                      <a:pt x="180984"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6327201" y="19051"/>
                    </a:moveTo>
                    <a:cubicBezTo>
                      <a:pt x="6328799" y="21107"/>
                      <a:pt x="6323938" y="28848"/>
                      <a:pt x="6319004" y="32972"/>
                    </a:cubicBezTo>
                    <a:cubicBezTo>
                      <a:pt x="6314069" y="37095"/>
                      <a:pt x="6306799" y="36673"/>
                      <a:pt x="6306828" y="34963"/>
                    </a:cubicBezTo>
                    <a:cubicBezTo>
                      <a:pt x="6306856" y="33254"/>
                      <a:pt x="6314573" y="30986"/>
                      <a:pt x="6317969" y="28334"/>
                    </a:cubicBezTo>
                    <a:cubicBezTo>
                      <a:pt x="6321364" y="25682"/>
                      <a:pt x="6326072" y="18065"/>
                      <a:pt x="6327201" y="19051"/>
                    </a:cubicBezTo>
                    <a:close/>
                    <a:moveTo>
                      <a:pt x="281303" y="19051"/>
                    </a:moveTo>
                    <a:cubicBezTo>
                      <a:pt x="282900" y="21107"/>
                      <a:pt x="278040" y="28848"/>
                      <a:pt x="273105" y="32972"/>
                    </a:cubicBezTo>
                    <a:cubicBezTo>
                      <a:pt x="268171" y="37095"/>
                      <a:pt x="260901" y="36673"/>
                      <a:pt x="260930" y="34963"/>
                    </a:cubicBezTo>
                    <a:cubicBezTo>
                      <a:pt x="260958" y="33254"/>
                      <a:pt x="268675" y="30986"/>
                      <a:pt x="272071" y="28334"/>
                    </a:cubicBezTo>
                    <a:cubicBezTo>
                      <a:pt x="275466" y="25682"/>
                      <a:pt x="280174" y="18065"/>
                      <a:pt x="281303" y="19051"/>
                    </a:cubicBezTo>
                    <a:close/>
                    <a:moveTo>
                      <a:pt x="6223264" y="46"/>
                    </a:moveTo>
                    <a:cubicBezTo>
                      <a:pt x="6225203" y="121"/>
                      <a:pt x="6227160" y="288"/>
                      <a:pt x="6229127" y="560"/>
                    </a:cubicBezTo>
                    <a:cubicBezTo>
                      <a:pt x="6244864" y="2733"/>
                      <a:pt x="6265109" y="19235"/>
                      <a:pt x="6272112" y="29780"/>
                    </a:cubicBezTo>
                    <a:cubicBezTo>
                      <a:pt x="6281531" y="32356"/>
                      <a:pt x="6287528" y="46000"/>
                      <a:pt x="6289983" y="50789"/>
                    </a:cubicBezTo>
                    <a:cubicBezTo>
                      <a:pt x="6292438" y="55579"/>
                      <a:pt x="6289580" y="58316"/>
                      <a:pt x="6286843" y="58517"/>
                    </a:cubicBezTo>
                    <a:cubicBezTo>
                      <a:pt x="6286803" y="59101"/>
                      <a:pt x="6295285" y="65882"/>
                      <a:pt x="6299869" y="68554"/>
                    </a:cubicBezTo>
                    <a:cubicBezTo>
                      <a:pt x="6303416" y="53134"/>
                      <a:pt x="6298269" y="42785"/>
                      <a:pt x="6298193" y="31470"/>
                    </a:cubicBezTo>
                    <a:cubicBezTo>
                      <a:pt x="6303587" y="22052"/>
                      <a:pt x="6308014" y="25433"/>
                      <a:pt x="6313407" y="21811"/>
                    </a:cubicBezTo>
                    <a:cubicBezTo>
                      <a:pt x="6316627" y="18108"/>
                      <a:pt x="6319606" y="10300"/>
                      <a:pt x="6325240" y="10702"/>
                    </a:cubicBezTo>
                    <a:cubicBezTo>
                      <a:pt x="6335061" y="11105"/>
                      <a:pt x="6347538" y="29378"/>
                      <a:pt x="6347940" y="72765"/>
                    </a:cubicBezTo>
                    <a:cubicBezTo>
                      <a:pt x="6348182" y="107217"/>
                      <a:pt x="6334417" y="130320"/>
                      <a:pt x="6310509" y="140624"/>
                    </a:cubicBezTo>
                    <a:cubicBezTo>
                      <a:pt x="6298284" y="143884"/>
                      <a:pt x="6287790" y="143680"/>
                      <a:pt x="6278698" y="141337"/>
                    </a:cubicBezTo>
                    <a:lnTo>
                      <a:pt x="6274718" y="139951"/>
                    </a:lnTo>
                    <a:lnTo>
                      <a:pt x="6274241" y="142212"/>
                    </a:lnTo>
                    <a:cubicBezTo>
                      <a:pt x="6269389" y="160826"/>
                      <a:pt x="6255746" y="162257"/>
                      <a:pt x="6249654" y="162116"/>
                    </a:cubicBezTo>
                    <a:cubicBezTo>
                      <a:pt x="6242691" y="161955"/>
                      <a:pt x="6232387" y="155515"/>
                      <a:pt x="6228161" y="152456"/>
                    </a:cubicBezTo>
                    <a:cubicBezTo>
                      <a:pt x="6228040" y="157125"/>
                      <a:pt x="6229127" y="158775"/>
                      <a:pt x="6227195" y="165014"/>
                    </a:cubicBezTo>
                    <a:cubicBezTo>
                      <a:pt x="6232266" y="168354"/>
                      <a:pt x="6235325" y="180268"/>
                      <a:pt x="6236855" y="185540"/>
                    </a:cubicBezTo>
                    <a:cubicBezTo>
                      <a:pt x="6238384" y="190813"/>
                      <a:pt x="6236493" y="192020"/>
                      <a:pt x="6236372" y="196649"/>
                    </a:cubicBezTo>
                    <a:cubicBezTo>
                      <a:pt x="6236251" y="201277"/>
                      <a:pt x="6241081" y="204980"/>
                      <a:pt x="6238545" y="210414"/>
                    </a:cubicBezTo>
                    <a:cubicBezTo>
                      <a:pt x="6236010" y="215847"/>
                      <a:pt x="6229409" y="216129"/>
                      <a:pt x="6222607" y="216210"/>
                    </a:cubicBezTo>
                    <a:cubicBezTo>
                      <a:pt x="6215805" y="216290"/>
                      <a:pt x="6200591" y="220959"/>
                      <a:pt x="6197733" y="210897"/>
                    </a:cubicBezTo>
                    <a:cubicBezTo>
                      <a:pt x="6197376" y="209639"/>
                      <a:pt x="6197126" y="208140"/>
                      <a:pt x="6196974" y="206443"/>
                    </a:cubicBezTo>
                    <a:cubicBezTo>
                      <a:pt x="6196961" y="205994"/>
                      <a:pt x="6196948" y="205546"/>
                      <a:pt x="6196934" y="205098"/>
                    </a:cubicBezTo>
                    <a:lnTo>
                      <a:pt x="6193195" y="208642"/>
                    </a:lnTo>
                    <a:cubicBezTo>
                      <a:pt x="6184647" y="216689"/>
                      <a:pt x="6176940" y="223273"/>
                      <a:pt x="6169721" y="222971"/>
                    </a:cubicBezTo>
                    <a:cubicBezTo>
                      <a:pt x="6157686" y="220556"/>
                      <a:pt x="6148389" y="201398"/>
                      <a:pt x="6146296" y="194717"/>
                    </a:cubicBezTo>
                    <a:cubicBezTo>
                      <a:pt x="6144203" y="188036"/>
                      <a:pt x="6151005" y="186788"/>
                      <a:pt x="6157163" y="182884"/>
                    </a:cubicBezTo>
                    <a:cubicBezTo>
                      <a:pt x="6151005" y="186466"/>
                      <a:pt x="6134342" y="183528"/>
                      <a:pt x="6132290" y="180469"/>
                    </a:cubicBezTo>
                    <a:cubicBezTo>
                      <a:pt x="6132893" y="186828"/>
                      <a:pt x="6132531" y="187754"/>
                      <a:pt x="6131324" y="191336"/>
                    </a:cubicBezTo>
                    <a:cubicBezTo>
                      <a:pt x="6130116" y="194918"/>
                      <a:pt x="6126937" y="197011"/>
                      <a:pt x="6125045" y="201962"/>
                    </a:cubicBezTo>
                    <a:cubicBezTo>
                      <a:pt x="6123153" y="206912"/>
                      <a:pt x="6127500" y="219268"/>
                      <a:pt x="6119974" y="221039"/>
                    </a:cubicBezTo>
                    <a:cubicBezTo>
                      <a:pt x="6112447" y="222810"/>
                      <a:pt x="6089063" y="222126"/>
                      <a:pt x="6079886" y="212587"/>
                    </a:cubicBezTo>
                    <a:cubicBezTo>
                      <a:pt x="6076023" y="207878"/>
                      <a:pt x="6082301" y="200593"/>
                      <a:pt x="6080852" y="198581"/>
                    </a:cubicBezTo>
                    <a:cubicBezTo>
                      <a:pt x="6079404" y="196568"/>
                      <a:pt x="6076989" y="204497"/>
                      <a:pt x="6071193" y="200513"/>
                    </a:cubicBezTo>
                    <a:cubicBezTo>
                      <a:pt x="6065397" y="196528"/>
                      <a:pt x="6047728" y="183407"/>
                      <a:pt x="6046078" y="174673"/>
                    </a:cubicBezTo>
                    <a:cubicBezTo>
                      <a:pt x="6044428" y="165939"/>
                      <a:pt x="6054490" y="156763"/>
                      <a:pt x="6061292" y="148110"/>
                    </a:cubicBezTo>
                    <a:cubicBezTo>
                      <a:pt x="6059642" y="138732"/>
                      <a:pt x="6058957" y="132453"/>
                      <a:pt x="6062741" y="121546"/>
                    </a:cubicBezTo>
                    <a:cubicBezTo>
                      <a:pt x="6057669" y="118447"/>
                      <a:pt x="6046641" y="114060"/>
                      <a:pt x="6047285" y="99570"/>
                    </a:cubicBezTo>
                    <a:lnTo>
                      <a:pt x="6049046" y="86252"/>
                    </a:lnTo>
                    <a:lnTo>
                      <a:pt x="6049505" y="94972"/>
                    </a:lnTo>
                    <a:lnTo>
                      <a:pt x="6050328" y="95367"/>
                    </a:lnTo>
                    <a:lnTo>
                      <a:pt x="6050451" y="96542"/>
                    </a:lnTo>
                    <a:cubicBezTo>
                      <a:pt x="6051475" y="104920"/>
                      <a:pt x="6054218" y="114203"/>
                      <a:pt x="6070006" y="110389"/>
                    </a:cubicBezTo>
                    <a:cubicBezTo>
                      <a:pt x="6063216" y="146421"/>
                      <a:pt x="6078552" y="164288"/>
                      <a:pt x="6088229" y="181019"/>
                    </a:cubicBezTo>
                    <a:lnTo>
                      <a:pt x="6089191" y="182868"/>
                    </a:lnTo>
                    <a:lnTo>
                      <a:pt x="6089157" y="183736"/>
                    </a:lnTo>
                    <a:cubicBezTo>
                      <a:pt x="6088866" y="188844"/>
                      <a:pt x="6088135" y="192384"/>
                      <a:pt x="6087756" y="197179"/>
                    </a:cubicBezTo>
                    <a:cubicBezTo>
                      <a:pt x="6086656" y="200955"/>
                      <a:pt x="6083950" y="200538"/>
                      <a:pt x="6084456" y="208507"/>
                    </a:cubicBezTo>
                    <a:cubicBezTo>
                      <a:pt x="6084783" y="213472"/>
                      <a:pt x="6113921" y="221470"/>
                      <a:pt x="6118619" y="215107"/>
                    </a:cubicBezTo>
                    <a:cubicBezTo>
                      <a:pt x="6119986" y="212907"/>
                      <a:pt x="6119392" y="207853"/>
                      <a:pt x="6119778" y="204225"/>
                    </a:cubicBezTo>
                    <a:cubicBezTo>
                      <a:pt x="6120373" y="200182"/>
                      <a:pt x="6125606" y="195781"/>
                      <a:pt x="6126379" y="190043"/>
                    </a:cubicBezTo>
                    <a:cubicBezTo>
                      <a:pt x="6126884" y="185479"/>
                      <a:pt x="6126832" y="180313"/>
                      <a:pt x="6126658" y="174935"/>
                    </a:cubicBezTo>
                    <a:lnTo>
                      <a:pt x="6126450" y="169256"/>
                    </a:lnTo>
                    <a:lnTo>
                      <a:pt x="6128038" y="171105"/>
                    </a:lnTo>
                    <a:cubicBezTo>
                      <a:pt x="6138311" y="181583"/>
                      <a:pt x="6160099" y="185111"/>
                      <a:pt x="6167410" y="168903"/>
                    </a:cubicBezTo>
                    <a:cubicBezTo>
                      <a:pt x="6167499" y="174106"/>
                      <a:pt x="6169194" y="176098"/>
                      <a:pt x="6168302" y="182640"/>
                    </a:cubicBezTo>
                    <a:cubicBezTo>
                      <a:pt x="6165745" y="186772"/>
                      <a:pt x="6154357" y="187694"/>
                      <a:pt x="6151265" y="195306"/>
                    </a:cubicBezTo>
                    <a:cubicBezTo>
                      <a:pt x="6150343" y="198487"/>
                      <a:pt x="6162445" y="217546"/>
                      <a:pt x="6170175" y="218229"/>
                    </a:cubicBezTo>
                    <a:cubicBezTo>
                      <a:pt x="6175794" y="218883"/>
                      <a:pt x="6186231" y="207853"/>
                      <a:pt x="6205230" y="190489"/>
                    </a:cubicBezTo>
                    <a:cubicBezTo>
                      <a:pt x="6208171" y="187801"/>
                      <a:pt x="6219293" y="166703"/>
                      <a:pt x="6224318" y="148655"/>
                    </a:cubicBezTo>
                    <a:cubicBezTo>
                      <a:pt x="6219196" y="146083"/>
                      <a:pt x="6211774" y="139955"/>
                      <a:pt x="6207455" y="130392"/>
                    </a:cubicBezTo>
                    <a:lnTo>
                      <a:pt x="6207261" y="129884"/>
                    </a:lnTo>
                    <a:lnTo>
                      <a:pt x="6209879" y="131532"/>
                    </a:lnTo>
                    <a:cubicBezTo>
                      <a:pt x="6216469" y="135922"/>
                      <a:pt x="6223159" y="140739"/>
                      <a:pt x="6229046" y="142144"/>
                    </a:cubicBezTo>
                    <a:cubicBezTo>
                      <a:pt x="6233387" y="147139"/>
                      <a:pt x="6238441" y="155077"/>
                      <a:pt x="6250364" y="156594"/>
                    </a:cubicBezTo>
                    <a:cubicBezTo>
                      <a:pt x="6260532" y="158318"/>
                      <a:pt x="6267757" y="148715"/>
                      <a:pt x="6271325" y="138219"/>
                    </a:cubicBezTo>
                    <a:lnTo>
                      <a:pt x="6268025" y="137952"/>
                    </a:lnTo>
                    <a:cubicBezTo>
                      <a:pt x="6252861" y="163373"/>
                      <a:pt x="6236835" y="140188"/>
                      <a:pt x="6240232" y="115804"/>
                    </a:cubicBezTo>
                    <a:lnTo>
                      <a:pt x="6241157" y="111028"/>
                    </a:lnTo>
                    <a:lnTo>
                      <a:pt x="6242909" y="112937"/>
                    </a:lnTo>
                    <a:cubicBezTo>
                      <a:pt x="6273181" y="143789"/>
                      <a:pt x="6299651" y="139278"/>
                      <a:pt x="6314676" y="131083"/>
                    </a:cubicBezTo>
                    <a:cubicBezTo>
                      <a:pt x="6355825" y="105721"/>
                      <a:pt x="6343769" y="18193"/>
                      <a:pt x="6326539" y="13967"/>
                    </a:cubicBezTo>
                    <a:cubicBezTo>
                      <a:pt x="6322599" y="13000"/>
                      <a:pt x="6319849" y="23154"/>
                      <a:pt x="6317262" y="24671"/>
                    </a:cubicBezTo>
                    <a:cubicBezTo>
                      <a:pt x="6309324" y="28863"/>
                      <a:pt x="6305845" y="28238"/>
                      <a:pt x="6303704" y="31539"/>
                    </a:cubicBezTo>
                    <a:cubicBezTo>
                      <a:pt x="6299467" y="37727"/>
                      <a:pt x="6315065" y="73549"/>
                      <a:pt x="6295227" y="92334"/>
                    </a:cubicBezTo>
                    <a:lnTo>
                      <a:pt x="6293747" y="93502"/>
                    </a:lnTo>
                    <a:lnTo>
                      <a:pt x="6294058" y="92901"/>
                    </a:lnTo>
                    <a:cubicBezTo>
                      <a:pt x="6297817" y="85637"/>
                      <a:pt x="6301764" y="77319"/>
                      <a:pt x="6297282" y="73818"/>
                    </a:cubicBezTo>
                    <a:cubicBezTo>
                      <a:pt x="6292019" y="69626"/>
                      <a:pt x="6288719" y="72837"/>
                      <a:pt x="6284705" y="76227"/>
                    </a:cubicBezTo>
                    <a:cubicBezTo>
                      <a:pt x="6287292" y="73283"/>
                      <a:pt x="6290414" y="72748"/>
                      <a:pt x="6286043" y="65791"/>
                    </a:cubicBezTo>
                    <a:cubicBezTo>
                      <a:pt x="6282564" y="63442"/>
                      <a:pt x="6280691" y="64036"/>
                      <a:pt x="6274269" y="65701"/>
                    </a:cubicBezTo>
                    <a:cubicBezTo>
                      <a:pt x="6278342" y="62669"/>
                      <a:pt x="6279650" y="63828"/>
                      <a:pt x="6277658" y="57941"/>
                    </a:cubicBezTo>
                    <a:cubicBezTo>
                      <a:pt x="6274938" y="54284"/>
                      <a:pt x="6273572" y="54591"/>
                      <a:pt x="6270851" y="54797"/>
                    </a:cubicBezTo>
                    <a:lnTo>
                      <a:pt x="6268965" y="54810"/>
                    </a:lnTo>
                    <a:lnTo>
                      <a:pt x="6270516" y="54253"/>
                    </a:lnTo>
                    <a:cubicBezTo>
                      <a:pt x="6271386" y="53960"/>
                      <a:pt x="6272173" y="53723"/>
                      <a:pt x="6272842" y="53571"/>
                    </a:cubicBezTo>
                    <a:cubicBezTo>
                      <a:pt x="6278194" y="52352"/>
                      <a:pt x="6284051" y="54031"/>
                      <a:pt x="6284081" y="50984"/>
                    </a:cubicBezTo>
                    <a:cubicBezTo>
                      <a:pt x="6284735" y="47654"/>
                      <a:pt x="6276380" y="37277"/>
                      <a:pt x="6272663" y="36445"/>
                    </a:cubicBezTo>
                    <a:cubicBezTo>
                      <a:pt x="6270679" y="35820"/>
                      <a:pt x="6265483" y="35296"/>
                      <a:pt x="6260764" y="34985"/>
                    </a:cubicBezTo>
                    <a:lnTo>
                      <a:pt x="6259665" y="34927"/>
                    </a:lnTo>
                    <a:lnTo>
                      <a:pt x="6259674" y="34903"/>
                    </a:lnTo>
                    <a:cubicBezTo>
                      <a:pt x="6260794" y="33356"/>
                      <a:pt x="6264524" y="32788"/>
                      <a:pt x="6267401" y="32520"/>
                    </a:cubicBezTo>
                    <a:cubicBezTo>
                      <a:pt x="6255329" y="16583"/>
                      <a:pt x="6239065" y="6355"/>
                      <a:pt x="6225032" y="6564"/>
                    </a:cubicBezTo>
                    <a:cubicBezTo>
                      <a:pt x="6208114" y="7069"/>
                      <a:pt x="6186914" y="11410"/>
                      <a:pt x="6174902" y="30022"/>
                    </a:cubicBezTo>
                    <a:cubicBezTo>
                      <a:pt x="6181042" y="29956"/>
                      <a:pt x="6185610" y="29983"/>
                      <a:pt x="6189039" y="30347"/>
                    </a:cubicBezTo>
                    <a:lnTo>
                      <a:pt x="6189612" y="30430"/>
                    </a:lnTo>
                    <a:lnTo>
                      <a:pt x="6187218" y="31081"/>
                    </a:lnTo>
                    <a:cubicBezTo>
                      <a:pt x="6174498" y="34141"/>
                      <a:pt x="6165637" y="33684"/>
                      <a:pt x="6162785" y="36163"/>
                    </a:cubicBezTo>
                    <a:cubicBezTo>
                      <a:pt x="6156823" y="40335"/>
                      <a:pt x="6118214" y="75904"/>
                      <a:pt x="6116622" y="96042"/>
                    </a:cubicBezTo>
                    <a:cubicBezTo>
                      <a:pt x="6120711" y="106732"/>
                      <a:pt x="6121480" y="99178"/>
                      <a:pt x="6130509" y="118005"/>
                    </a:cubicBezTo>
                    <a:lnTo>
                      <a:pt x="6144918" y="101579"/>
                    </a:lnTo>
                    <a:lnTo>
                      <a:pt x="6128060" y="136449"/>
                    </a:lnTo>
                    <a:cubicBezTo>
                      <a:pt x="6132264" y="142587"/>
                      <a:pt x="6135129" y="145872"/>
                      <a:pt x="6143882" y="145767"/>
                    </a:cubicBezTo>
                    <a:cubicBezTo>
                      <a:pt x="6153230" y="144527"/>
                      <a:pt x="6161864" y="136865"/>
                      <a:pt x="6170854" y="132414"/>
                    </a:cubicBezTo>
                    <a:cubicBezTo>
                      <a:pt x="6179740" y="128716"/>
                      <a:pt x="6182381" y="131262"/>
                      <a:pt x="6188145" y="130685"/>
                    </a:cubicBezTo>
                    <a:cubicBezTo>
                      <a:pt x="6200290" y="97744"/>
                      <a:pt x="6181215" y="97895"/>
                      <a:pt x="6194341" y="62099"/>
                    </a:cubicBezTo>
                    <a:cubicBezTo>
                      <a:pt x="6189675" y="91013"/>
                      <a:pt x="6208201" y="91027"/>
                      <a:pt x="6195061" y="139475"/>
                    </a:cubicBezTo>
                    <a:lnTo>
                      <a:pt x="6192968" y="139132"/>
                    </a:lnTo>
                    <a:lnTo>
                      <a:pt x="6190317" y="138454"/>
                    </a:lnTo>
                    <a:lnTo>
                      <a:pt x="6187601" y="138030"/>
                    </a:lnTo>
                    <a:lnTo>
                      <a:pt x="6186840" y="137854"/>
                    </a:lnTo>
                    <a:cubicBezTo>
                      <a:pt x="6184785" y="137448"/>
                      <a:pt x="6182623" y="137231"/>
                      <a:pt x="6180115" y="137626"/>
                    </a:cubicBezTo>
                    <a:lnTo>
                      <a:pt x="6179136" y="137854"/>
                    </a:lnTo>
                    <a:lnTo>
                      <a:pt x="6178544" y="137905"/>
                    </a:lnTo>
                    <a:cubicBezTo>
                      <a:pt x="6165431" y="139947"/>
                      <a:pt x="6160608" y="151510"/>
                      <a:pt x="6139580" y="153739"/>
                    </a:cubicBezTo>
                    <a:cubicBezTo>
                      <a:pt x="6133310" y="152517"/>
                      <a:pt x="6123284" y="143304"/>
                      <a:pt x="6117390" y="136140"/>
                    </a:cubicBezTo>
                    <a:lnTo>
                      <a:pt x="6116935" y="135551"/>
                    </a:lnTo>
                    <a:lnTo>
                      <a:pt x="6118646" y="132692"/>
                    </a:lnTo>
                    <a:cubicBezTo>
                      <a:pt x="6120473" y="129846"/>
                      <a:pt x="6122473" y="126936"/>
                      <a:pt x="6124684" y="123947"/>
                    </a:cubicBezTo>
                    <a:cubicBezTo>
                      <a:pt x="6120819" y="113571"/>
                      <a:pt x="6110620" y="109973"/>
                      <a:pt x="6107736" y="97099"/>
                    </a:cubicBezTo>
                    <a:cubicBezTo>
                      <a:pt x="6112404" y="83779"/>
                      <a:pt x="6114307" y="75097"/>
                      <a:pt x="6137796" y="51251"/>
                    </a:cubicBezTo>
                    <a:cubicBezTo>
                      <a:pt x="6075358" y="60201"/>
                      <a:pt x="6075543" y="110467"/>
                      <a:pt x="6058280" y="98314"/>
                    </a:cubicBezTo>
                    <a:lnTo>
                      <a:pt x="6054679" y="95073"/>
                    </a:lnTo>
                    <a:lnTo>
                      <a:pt x="6055732" y="94482"/>
                    </a:lnTo>
                    <a:cubicBezTo>
                      <a:pt x="6062095" y="90196"/>
                      <a:pt x="6054560" y="84024"/>
                      <a:pt x="6059659" y="74710"/>
                    </a:cubicBezTo>
                    <a:lnTo>
                      <a:pt x="6049247" y="84735"/>
                    </a:lnTo>
                    <a:lnTo>
                      <a:pt x="6050153" y="77882"/>
                    </a:lnTo>
                    <a:cubicBezTo>
                      <a:pt x="6055214" y="72846"/>
                      <a:pt x="6062057" y="70008"/>
                      <a:pt x="6063707" y="69384"/>
                    </a:cubicBezTo>
                    <a:cubicBezTo>
                      <a:pt x="6060607" y="78843"/>
                      <a:pt x="6067369" y="85443"/>
                      <a:pt x="6063707" y="93050"/>
                    </a:cubicBezTo>
                    <a:cubicBezTo>
                      <a:pt x="6098924" y="48254"/>
                      <a:pt x="6123234" y="45396"/>
                      <a:pt x="6139534" y="44994"/>
                    </a:cubicBezTo>
                    <a:cubicBezTo>
                      <a:pt x="6152213" y="33724"/>
                      <a:pt x="6153299" y="30786"/>
                      <a:pt x="6161993" y="28572"/>
                    </a:cubicBezTo>
                    <a:lnTo>
                      <a:pt x="6167988" y="27944"/>
                    </a:lnTo>
                    <a:lnTo>
                      <a:pt x="6168683" y="26457"/>
                    </a:lnTo>
                    <a:cubicBezTo>
                      <a:pt x="6174019" y="15860"/>
                      <a:pt x="6178676" y="12554"/>
                      <a:pt x="6187833" y="8046"/>
                    </a:cubicBezTo>
                    <a:cubicBezTo>
                      <a:pt x="6196989" y="3538"/>
                      <a:pt x="6209689" y="-477"/>
                      <a:pt x="6223264" y="46"/>
                    </a:cubicBezTo>
                    <a:close/>
                    <a:moveTo>
                      <a:pt x="177366" y="46"/>
                    </a:moveTo>
                    <a:cubicBezTo>
                      <a:pt x="179305" y="121"/>
                      <a:pt x="181262" y="288"/>
                      <a:pt x="183229" y="560"/>
                    </a:cubicBezTo>
                    <a:cubicBezTo>
                      <a:pt x="198966" y="2733"/>
                      <a:pt x="219211" y="19235"/>
                      <a:pt x="226215" y="29780"/>
                    </a:cubicBezTo>
                    <a:cubicBezTo>
                      <a:pt x="235633" y="32356"/>
                      <a:pt x="241630" y="46000"/>
                      <a:pt x="244085" y="50789"/>
                    </a:cubicBezTo>
                    <a:cubicBezTo>
                      <a:pt x="246540" y="55579"/>
                      <a:pt x="243682" y="58316"/>
                      <a:pt x="240945" y="58517"/>
                    </a:cubicBezTo>
                    <a:cubicBezTo>
                      <a:pt x="240905" y="59101"/>
                      <a:pt x="249387" y="65882"/>
                      <a:pt x="253971" y="68554"/>
                    </a:cubicBezTo>
                    <a:cubicBezTo>
                      <a:pt x="257518" y="53134"/>
                      <a:pt x="252371" y="42785"/>
                      <a:pt x="252295" y="31470"/>
                    </a:cubicBezTo>
                    <a:cubicBezTo>
                      <a:pt x="257689" y="22052"/>
                      <a:pt x="262116" y="25433"/>
                      <a:pt x="267509" y="21811"/>
                    </a:cubicBezTo>
                    <a:cubicBezTo>
                      <a:pt x="270729" y="18108"/>
                      <a:pt x="273708" y="10300"/>
                      <a:pt x="279342" y="10702"/>
                    </a:cubicBezTo>
                    <a:cubicBezTo>
                      <a:pt x="289163" y="11105"/>
                      <a:pt x="301640" y="29378"/>
                      <a:pt x="302042" y="72765"/>
                    </a:cubicBezTo>
                    <a:cubicBezTo>
                      <a:pt x="302284" y="107217"/>
                      <a:pt x="288519" y="130320"/>
                      <a:pt x="264611" y="140624"/>
                    </a:cubicBezTo>
                    <a:cubicBezTo>
                      <a:pt x="252386" y="143884"/>
                      <a:pt x="241892" y="143680"/>
                      <a:pt x="232800" y="141337"/>
                    </a:cubicBezTo>
                    <a:lnTo>
                      <a:pt x="228820" y="139951"/>
                    </a:lnTo>
                    <a:lnTo>
                      <a:pt x="228343" y="142212"/>
                    </a:lnTo>
                    <a:cubicBezTo>
                      <a:pt x="223491" y="160826"/>
                      <a:pt x="209848" y="162257"/>
                      <a:pt x="203756" y="162116"/>
                    </a:cubicBezTo>
                    <a:cubicBezTo>
                      <a:pt x="196793" y="161955"/>
                      <a:pt x="186489" y="155515"/>
                      <a:pt x="182263" y="152456"/>
                    </a:cubicBezTo>
                    <a:cubicBezTo>
                      <a:pt x="182142" y="157125"/>
                      <a:pt x="183229" y="158775"/>
                      <a:pt x="181297" y="165014"/>
                    </a:cubicBezTo>
                    <a:cubicBezTo>
                      <a:pt x="186369" y="168354"/>
                      <a:pt x="189427" y="180268"/>
                      <a:pt x="190957" y="185540"/>
                    </a:cubicBezTo>
                    <a:cubicBezTo>
                      <a:pt x="192486" y="190813"/>
                      <a:pt x="190595" y="192020"/>
                      <a:pt x="190474" y="196649"/>
                    </a:cubicBezTo>
                    <a:cubicBezTo>
                      <a:pt x="190353" y="201277"/>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39"/>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0" y="95367"/>
                    </a:lnTo>
                    <a:lnTo>
                      <a:pt x="4553" y="96542"/>
                    </a:lnTo>
                    <a:cubicBezTo>
                      <a:pt x="5577" y="104920"/>
                      <a:pt x="8320" y="114203"/>
                      <a:pt x="24108" y="110389"/>
                    </a:cubicBezTo>
                    <a:cubicBezTo>
                      <a:pt x="17317" y="146421"/>
                      <a:pt x="32654" y="164288"/>
                      <a:pt x="42331" y="181019"/>
                    </a:cubicBezTo>
                    <a:lnTo>
                      <a:pt x="43293" y="182868"/>
                    </a:lnTo>
                    <a:lnTo>
                      <a:pt x="43259" y="183736"/>
                    </a:lnTo>
                    <a:cubicBezTo>
                      <a:pt x="42968" y="188844"/>
                      <a:pt x="42237" y="192384"/>
                      <a:pt x="41858" y="197179"/>
                    </a:cubicBezTo>
                    <a:cubicBezTo>
                      <a:pt x="40758" y="200955"/>
                      <a:pt x="38052" y="200538"/>
                      <a:pt x="38558" y="208507"/>
                    </a:cubicBezTo>
                    <a:cubicBezTo>
                      <a:pt x="38885" y="213472"/>
                      <a:pt x="68023" y="221470"/>
                      <a:pt x="72721" y="215107"/>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5"/>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8" y="142144"/>
                    </a:cubicBezTo>
                    <a:cubicBezTo>
                      <a:pt x="187489" y="147139"/>
                      <a:pt x="192543" y="155077"/>
                      <a:pt x="204466" y="156594"/>
                    </a:cubicBezTo>
                    <a:cubicBezTo>
                      <a:pt x="214634" y="158318"/>
                      <a:pt x="221859" y="148715"/>
                      <a:pt x="225427" y="138219"/>
                    </a:cubicBezTo>
                    <a:lnTo>
                      <a:pt x="222127" y="137952"/>
                    </a:lnTo>
                    <a:cubicBezTo>
                      <a:pt x="206963" y="163373"/>
                      <a:pt x="190937" y="140188"/>
                      <a:pt x="194334" y="115804"/>
                    </a:cubicBezTo>
                    <a:lnTo>
                      <a:pt x="195258" y="111028"/>
                    </a:lnTo>
                    <a:lnTo>
                      <a:pt x="197011" y="112937"/>
                    </a:lnTo>
                    <a:cubicBezTo>
                      <a:pt x="227283" y="143789"/>
                      <a:pt x="253753" y="139278"/>
                      <a:pt x="268778" y="131083"/>
                    </a:cubicBezTo>
                    <a:cubicBezTo>
                      <a:pt x="309927" y="105721"/>
                      <a:pt x="297871" y="18193"/>
                      <a:pt x="280641" y="13967"/>
                    </a:cubicBezTo>
                    <a:cubicBezTo>
                      <a:pt x="276701" y="13000"/>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19"/>
                      <a:pt x="251384" y="73818"/>
                    </a:cubicBezTo>
                    <a:cubicBezTo>
                      <a:pt x="246121" y="69626"/>
                      <a:pt x="242821" y="72837"/>
                      <a:pt x="238807" y="76227"/>
                    </a:cubicBezTo>
                    <a:cubicBezTo>
                      <a:pt x="241394" y="73283"/>
                      <a:pt x="244516" y="72748"/>
                      <a:pt x="240145" y="65791"/>
                    </a:cubicBezTo>
                    <a:cubicBezTo>
                      <a:pt x="236666" y="63442"/>
                      <a:pt x="234793" y="64036"/>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2"/>
                    </a:cubicBezTo>
                    <a:cubicBezTo>
                      <a:pt x="135144" y="29956"/>
                      <a:pt x="139712" y="29983"/>
                      <a:pt x="143141" y="30347"/>
                    </a:cubicBezTo>
                    <a:lnTo>
                      <a:pt x="143714" y="30430"/>
                    </a:lnTo>
                    <a:lnTo>
                      <a:pt x="141320" y="31081"/>
                    </a:lnTo>
                    <a:cubicBezTo>
                      <a:pt x="128600" y="34141"/>
                      <a:pt x="119739" y="33684"/>
                      <a:pt x="116887" y="36163"/>
                    </a:cubicBezTo>
                    <a:cubicBezTo>
                      <a:pt x="110925" y="40335"/>
                      <a:pt x="72316" y="75904"/>
                      <a:pt x="70724" y="96042"/>
                    </a:cubicBezTo>
                    <a:cubicBezTo>
                      <a:pt x="74813" y="106732"/>
                      <a:pt x="75582" y="99178"/>
                      <a:pt x="84611" y="118005"/>
                    </a:cubicBezTo>
                    <a:lnTo>
                      <a:pt x="99020" y="101579"/>
                    </a:lnTo>
                    <a:lnTo>
                      <a:pt x="82162" y="136449"/>
                    </a:lnTo>
                    <a:cubicBezTo>
                      <a:pt x="86366" y="142587"/>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8"/>
                      <a:pt x="136725" y="137231"/>
                      <a:pt x="134217" y="137626"/>
                    </a:cubicBezTo>
                    <a:lnTo>
                      <a:pt x="133238" y="137854"/>
                    </a:lnTo>
                    <a:lnTo>
                      <a:pt x="132646" y="137905"/>
                    </a:lnTo>
                    <a:cubicBezTo>
                      <a:pt x="119533" y="139947"/>
                      <a:pt x="114710" y="151510"/>
                      <a:pt x="93682" y="153739"/>
                    </a:cubicBezTo>
                    <a:cubicBezTo>
                      <a:pt x="87412" y="152517"/>
                      <a:pt x="77386" y="143304"/>
                      <a:pt x="71492" y="136140"/>
                    </a:cubicBezTo>
                    <a:lnTo>
                      <a:pt x="71037" y="135551"/>
                    </a:lnTo>
                    <a:lnTo>
                      <a:pt x="72748" y="132692"/>
                    </a:lnTo>
                    <a:cubicBezTo>
                      <a:pt x="74575" y="129846"/>
                      <a:pt x="76575" y="126936"/>
                      <a:pt x="78786" y="123947"/>
                    </a:cubicBezTo>
                    <a:cubicBezTo>
                      <a:pt x="74921" y="113571"/>
                      <a:pt x="64722" y="109973"/>
                      <a:pt x="61838" y="97099"/>
                    </a:cubicBezTo>
                    <a:cubicBezTo>
                      <a:pt x="66506" y="83779"/>
                      <a:pt x="68409" y="75097"/>
                      <a:pt x="91898" y="51251"/>
                    </a:cubicBezTo>
                    <a:cubicBezTo>
                      <a:pt x="29460" y="60201"/>
                      <a:pt x="29645" y="110467"/>
                      <a:pt x="12382" y="98314"/>
                    </a:cubicBezTo>
                    <a:lnTo>
                      <a:pt x="8781"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2"/>
                    </a:cubicBezTo>
                    <a:lnTo>
                      <a:pt x="122090" y="27944"/>
                    </a:lnTo>
                    <a:lnTo>
                      <a:pt x="122785" y="26457"/>
                    </a:lnTo>
                    <a:cubicBezTo>
                      <a:pt x="128121" y="15860"/>
                      <a:pt x="132778" y="12554"/>
                      <a:pt x="141935" y="8046"/>
                    </a:cubicBezTo>
                    <a:cubicBezTo>
                      <a:pt x="151091" y="3538"/>
                      <a:pt x="163791" y="-477"/>
                      <a:pt x="177366" y="46"/>
                    </a:cubicBezTo>
                    <a:close/>
                    <a:moveTo>
                      <a:pt x="7307220" y="0"/>
                    </a:moveTo>
                    <a:cubicBezTo>
                      <a:pt x="7337120" y="338"/>
                      <a:pt x="7352070" y="13345"/>
                      <a:pt x="7352070" y="39022"/>
                    </a:cubicBezTo>
                    <a:lnTo>
                      <a:pt x="7352070" y="75382"/>
                    </a:lnTo>
                    <a:cubicBezTo>
                      <a:pt x="7352070" y="92444"/>
                      <a:pt x="7358616" y="101397"/>
                      <a:pt x="7371707" y="102242"/>
                    </a:cubicBezTo>
                    <a:lnTo>
                      <a:pt x="7371707" y="120738"/>
                    </a:lnTo>
                    <a:cubicBezTo>
                      <a:pt x="7358616" y="121583"/>
                      <a:pt x="7352070" y="130367"/>
                      <a:pt x="7352070" y="147091"/>
                    </a:cubicBezTo>
                    <a:lnTo>
                      <a:pt x="7352070" y="184466"/>
                    </a:lnTo>
                    <a:cubicBezTo>
                      <a:pt x="7352070" y="209804"/>
                      <a:pt x="7337120" y="222642"/>
                      <a:pt x="7307220" y="222980"/>
                    </a:cubicBezTo>
                    <a:lnTo>
                      <a:pt x="7307220" y="203469"/>
                    </a:lnTo>
                    <a:cubicBezTo>
                      <a:pt x="7314569" y="203300"/>
                      <a:pt x="7319784" y="201273"/>
                      <a:pt x="7322867" y="197388"/>
                    </a:cubicBezTo>
                    <a:cubicBezTo>
                      <a:pt x="7325950" y="193503"/>
                      <a:pt x="7327491" y="187084"/>
                      <a:pt x="7327491" y="178131"/>
                    </a:cubicBezTo>
                    <a:lnTo>
                      <a:pt x="7327491" y="142783"/>
                    </a:lnTo>
                    <a:cubicBezTo>
                      <a:pt x="7327491" y="125638"/>
                      <a:pt x="7335811" y="115207"/>
                      <a:pt x="7352450" y="111490"/>
                    </a:cubicBezTo>
                    <a:lnTo>
                      <a:pt x="7352450" y="111110"/>
                    </a:lnTo>
                    <a:cubicBezTo>
                      <a:pt x="7335811" y="107140"/>
                      <a:pt x="7327491" y="96625"/>
                      <a:pt x="7327491" y="79563"/>
                    </a:cubicBezTo>
                    <a:lnTo>
                      <a:pt x="7327491" y="43836"/>
                    </a:lnTo>
                    <a:cubicBezTo>
                      <a:pt x="7327491" y="28041"/>
                      <a:pt x="7320734" y="19975"/>
                      <a:pt x="7307220" y="19638"/>
                    </a:cubicBezTo>
                    <a:close/>
                    <a:moveTo>
                      <a:pt x="7289736" y="0"/>
                    </a:moveTo>
                    <a:lnTo>
                      <a:pt x="7289736" y="19638"/>
                    </a:lnTo>
                    <a:cubicBezTo>
                      <a:pt x="7276307" y="19975"/>
                      <a:pt x="7269592" y="28041"/>
                      <a:pt x="7269592" y="43836"/>
                    </a:cubicBezTo>
                    <a:lnTo>
                      <a:pt x="7269592" y="79563"/>
                    </a:lnTo>
                    <a:cubicBezTo>
                      <a:pt x="7269592" y="96625"/>
                      <a:pt x="7261188" y="107140"/>
                      <a:pt x="7244380" y="111110"/>
                    </a:cubicBezTo>
                    <a:lnTo>
                      <a:pt x="7244380" y="111490"/>
                    </a:lnTo>
                    <a:cubicBezTo>
                      <a:pt x="7261188" y="115207"/>
                      <a:pt x="7269592" y="125638"/>
                      <a:pt x="7269592" y="142783"/>
                    </a:cubicBezTo>
                    <a:lnTo>
                      <a:pt x="7269592" y="178131"/>
                    </a:lnTo>
                    <a:cubicBezTo>
                      <a:pt x="7269592" y="187168"/>
                      <a:pt x="7271091" y="193608"/>
                      <a:pt x="7274090" y="197451"/>
                    </a:cubicBezTo>
                    <a:cubicBezTo>
                      <a:pt x="7277088" y="201294"/>
                      <a:pt x="7282304" y="203300"/>
                      <a:pt x="7289736" y="203469"/>
                    </a:cubicBezTo>
                    <a:lnTo>
                      <a:pt x="7289736" y="222980"/>
                    </a:lnTo>
                    <a:cubicBezTo>
                      <a:pt x="7259668" y="222642"/>
                      <a:pt x="7244634" y="209804"/>
                      <a:pt x="7244634" y="184466"/>
                    </a:cubicBezTo>
                    <a:lnTo>
                      <a:pt x="7244634" y="147091"/>
                    </a:lnTo>
                    <a:cubicBezTo>
                      <a:pt x="7244634" y="130367"/>
                      <a:pt x="7238045" y="121583"/>
                      <a:pt x="7224869" y="120738"/>
                    </a:cubicBezTo>
                    <a:lnTo>
                      <a:pt x="7224869" y="102242"/>
                    </a:lnTo>
                    <a:cubicBezTo>
                      <a:pt x="7238045" y="101397"/>
                      <a:pt x="7244634" y="92444"/>
                      <a:pt x="7244634" y="75382"/>
                    </a:cubicBezTo>
                    <a:lnTo>
                      <a:pt x="7244634" y="39022"/>
                    </a:lnTo>
                    <a:cubicBezTo>
                      <a:pt x="7244634" y="13345"/>
                      <a:pt x="7259668" y="338"/>
                      <a:pt x="7289736" y="0"/>
                    </a:cubicBezTo>
                    <a:close/>
                    <a:moveTo>
                      <a:pt x="1251167" y="0"/>
                    </a:moveTo>
                    <a:cubicBezTo>
                      <a:pt x="1281067" y="338"/>
                      <a:pt x="1296017" y="13345"/>
                      <a:pt x="1296017" y="39022"/>
                    </a:cubicBezTo>
                    <a:lnTo>
                      <a:pt x="1296017" y="75382"/>
                    </a:lnTo>
                    <a:cubicBezTo>
                      <a:pt x="1296017" y="92444"/>
                      <a:pt x="1302563" y="101397"/>
                      <a:pt x="1315654" y="102242"/>
                    </a:cubicBezTo>
                    <a:lnTo>
                      <a:pt x="1315654" y="120738"/>
                    </a:lnTo>
                    <a:cubicBezTo>
                      <a:pt x="1302563" y="121583"/>
                      <a:pt x="1296017" y="130367"/>
                      <a:pt x="1296017" y="147091"/>
                    </a:cubicBezTo>
                    <a:lnTo>
                      <a:pt x="1296017" y="184466"/>
                    </a:lnTo>
                    <a:cubicBezTo>
                      <a:pt x="1296017" y="209804"/>
                      <a:pt x="1281067" y="222642"/>
                      <a:pt x="1251167" y="222980"/>
                    </a:cubicBezTo>
                    <a:lnTo>
                      <a:pt x="1251167" y="203469"/>
                    </a:lnTo>
                    <a:cubicBezTo>
                      <a:pt x="1258516" y="203300"/>
                      <a:pt x="1263731" y="201273"/>
                      <a:pt x="1266814" y="197388"/>
                    </a:cubicBezTo>
                    <a:cubicBezTo>
                      <a:pt x="1269897" y="193503"/>
                      <a:pt x="1271438" y="187084"/>
                      <a:pt x="1271438" y="178131"/>
                    </a:cubicBezTo>
                    <a:lnTo>
                      <a:pt x="1271438" y="142783"/>
                    </a:lnTo>
                    <a:cubicBezTo>
                      <a:pt x="1271438" y="125638"/>
                      <a:pt x="1279758" y="115207"/>
                      <a:pt x="1296397" y="111490"/>
                    </a:cubicBezTo>
                    <a:lnTo>
                      <a:pt x="1296397" y="111110"/>
                    </a:lnTo>
                    <a:cubicBezTo>
                      <a:pt x="1279758" y="107140"/>
                      <a:pt x="1271438" y="96625"/>
                      <a:pt x="1271438" y="79563"/>
                    </a:cubicBezTo>
                    <a:lnTo>
                      <a:pt x="1271438" y="43836"/>
                    </a:lnTo>
                    <a:cubicBezTo>
                      <a:pt x="1271438" y="28041"/>
                      <a:pt x="1264681" y="19975"/>
                      <a:pt x="1251167" y="19638"/>
                    </a:cubicBezTo>
                    <a:close/>
                    <a:moveTo>
                      <a:pt x="1233683" y="0"/>
                    </a:moveTo>
                    <a:lnTo>
                      <a:pt x="1233683" y="19638"/>
                    </a:lnTo>
                    <a:cubicBezTo>
                      <a:pt x="1220254" y="19975"/>
                      <a:pt x="1213539" y="28041"/>
                      <a:pt x="1213539" y="43836"/>
                    </a:cubicBezTo>
                    <a:lnTo>
                      <a:pt x="1213539" y="79563"/>
                    </a:lnTo>
                    <a:cubicBezTo>
                      <a:pt x="1213539" y="96625"/>
                      <a:pt x="1205135" y="107140"/>
                      <a:pt x="1188327" y="111110"/>
                    </a:cubicBezTo>
                    <a:lnTo>
                      <a:pt x="1188327" y="111490"/>
                    </a:lnTo>
                    <a:cubicBezTo>
                      <a:pt x="1205135" y="115207"/>
                      <a:pt x="1213539" y="125638"/>
                      <a:pt x="1213539" y="142783"/>
                    </a:cubicBezTo>
                    <a:lnTo>
                      <a:pt x="1213539" y="178131"/>
                    </a:lnTo>
                    <a:cubicBezTo>
                      <a:pt x="1213539" y="187168"/>
                      <a:pt x="1215038" y="193608"/>
                      <a:pt x="1218037" y="197451"/>
                    </a:cubicBezTo>
                    <a:cubicBezTo>
                      <a:pt x="1221035" y="201294"/>
                      <a:pt x="1226251" y="203300"/>
                      <a:pt x="1233683" y="203469"/>
                    </a:cubicBezTo>
                    <a:lnTo>
                      <a:pt x="1233683" y="222980"/>
                    </a:lnTo>
                    <a:cubicBezTo>
                      <a:pt x="1203615" y="222642"/>
                      <a:pt x="1188581" y="209804"/>
                      <a:pt x="1188581" y="184466"/>
                    </a:cubicBezTo>
                    <a:lnTo>
                      <a:pt x="1188581" y="147091"/>
                    </a:lnTo>
                    <a:cubicBezTo>
                      <a:pt x="1188581" y="130367"/>
                      <a:pt x="1181992" y="121583"/>
                      <a:pt x="1168816" y="120738"/>
                    </a:cubicBezTo>
                    <a:lnTo>
                      <a:pt x="1168816" y="102242"/>
                    </a:lnTo>
                    <a:cubicBezTo>
                      <a:pt x="1181992" y="101397"/>
                      <a:pt x="1188581" y="92444"/>
                      <a:pt x="1188581" y="75382"/>
                    </a:cubicBezTo>
                    <a:lnTo>
                      <a:pt x="1188581" y="39022"/>
                    </a:lnTo>
                    <a:cubicBezTo>
                      <a:pt x="1188581" y="13345"/>
                      <a:pt x="1203615" y="338"/>
                      <a:pt x="12336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32" name="Freeform 531"/>
              <p:cNvSpPr/>
              <p:nvPr/>
            </p:nvSpPr>
            <p:spPr>
              <a:xfrm>
                <a:off x="2234480" y="1595884"/>
                <a:ext cx="9560519" cy="222980"/>
              </a:xfrm>
              <a:custGeom>
                <a:avLst/>
                <a:gdLst>
                  <a:gd name="connsiteX0" fmla="*/ 9496032 w 9560519"/>
                  <a:gd name="connsiteY0" fmla="*/ 0 h 222980"/>
                  <a:gd name="connsiteX1" fmla="*/ 9540881 w 9560519"/>
                  <a:gd name="connsiteY1" fmla="*/ 39022 h 222980"/>
                  <a:gd name="connsiteX2" fmla="*/ 9540881 w 9560519"/>
                  <a:gd name="connsiteY2" fmla="*/ 75382 h 222980"/>
                  <a:gd name="connsiteX3" fmla="*/ 9560519 w 9560519"/>
                  <a:gd name="connsiteY3" fmla="*/ 102242 h 222980"/>
                  <a:gd name="connsiteX4" fmla="*/ 9560519 w 9560519"/>
                  <a:gd name="connsiteY4" fmla="*/ 120738 h 222980"/>
                  <a:gd name="connsiteX5" fmla="*/ 9540881 w 9560519"/>
                  <a:gd name="connsiteY5" fmla="*/ 147091 h 222980"/>
                  <a:gd name="connsiteX6" fmla="*/ 9540881 w 9560519"/>
                  <a:gd name="connsiteY6" fmla="*/ 184466 h 222980"/>
                  <a:gd name="connsiteX7" fmla="*/ 9496032 w 9560519"/>
                  <a:gd name="connsiteY7" fmla="*/ 222980 h 222980"/>
                  <a:gd name="connsiteX8" fmla="*/ 9496032 w 9560519"/>
                  <a:gd name="connsiteY8" fmla="*/ 203469 h 222980"/>
                  <a:gd name="connsiteX9" fmla="*/ 9511679 w 9560519"/>
                  <a:gd name="connsiteY9" fmla="*/ 197388 h 222980"/>
                  <a:gd name="connsiteX10" fmla="*/ 9516303 w 9560519"/>
                  <a:gd name="connsiteY10" fmla="*/ 178131 h 222980"/>
                  <a:gd name="connsiteX11" fmla="*/ 9516303 w 9560519"/>
                  <a:gd name="connsiteY11" fmla="*/ 142783 h 222980"/>
                  <a:gd name="connsiteX12" fmla="*/ 9541262 w 9560519"/>
                  <a:gd name="connsiteY12" fmla="*/ 111490 h 222980"/>
                  <a:gd name="connsiteX13" fmla="*/ 9541262 w 9560519"/>
                  <a:gd name="connsiteY13" fmla="*/ 111110 h 222980"/>
                  <a:gd name="connsiteX14" fmla="*/ 9516303 w 9560519"/>
                  <a:gd name="connsiteY14" fmla="*/ 79563 h 222980"/>
                  <a:gd name="connsiteX15" fmla="*/ 9516303 w 9560519"/>
                  <a:gd name="connsiteY15" fmla="*/ 43836 h 222980"/>
                  <a:gd name="connsiteX16" fmla="*/ 9496032 w 9560519"/>
                  <a:gd name="connsiteY16" fmla="*/ 19638 h 222980"/>
                  <a:gd name="connsiteX17" fmla="*/ 9478548 w 9560519"/>
                  <a:gd name="connsiteY17" fmla="*/ 0 h 222980"/>
                  <a:gd name="connsiteX18" fmla="*/ 9478548 w 9560519"/>
                  <a:gd name="connsiteY18" fmla="*/ 19638 h 222980"/>
                  <a:gd name="connsiteX19" fmla="*/ 9458404 w 9560519"/>
                  <a:gd name="connsiteY19" fmla="*/ 43836 h 222980"/>
                  <a:gd name="connsiteX20" fmla="*/ 9458404 w 9560519"/>
                  <a:gd name="connsiteY20" fmla="*/ 79563 h 222980"/>
                  <a:gd name="connsiteX21" fmla="*/ 9433192 w 9560519"/>
                  <a:gd name="connsiteY21" fmla="*/ 111110 h 222980"/>
                  <a:gd name="connsiteX22" fmla="*/ 9433192 w 9560519"/>
                  <a:gd name="connsiteY22" fmla="*/ 111490 h 222980"/>
                  <a:gd name="connsiteX23" fmla="*/ 9458404 w 9560519"/>
                  <a:gd name="connsiteY23" fmla="*/ 142783 h 222980"/>
                  <a:gd name="connsiteX24" fmla="*/ 9458404 w 9560519"/>
                  <a:gd name="connsiteY24" fmla="*/ 178131 h 222980"/>
                  <a:gd name="connsiteX25" fmla="*/ 9462902 w 9560519"/>
                  <a:gd name="connsiteY25" fmla="*/ 197451 h 222980"/>
                  <a:gd name="connsiteX26" fmla="*/ 9478548 w 9560519"/>
                  <a:gd name="connsiteY26" fmla="*/ 203469 h 222980"/>
                  <a:gd name="connsiteX27" fmla="*/ 9478548 w 9560519"/>
                  <a:gd name="connsiteY27" fmla="*/ 222980 h 222980"/>
                  <a:gd name="connsiteX28" fmla="*/ 9433445 w 9560519"/>
                  <a:gd name="connsiteY28" fmla="*/ 184466 h 222980"/>
                  <a:gd name="connsiteX29" fmla="*/ 9433445 w 9560519"/>
                  <a:gd name="connsiteY29" fmla="*/ 147091 h 222980"/>
                  <a:gd name="connsiteX30" fmla="*/ 9413681 w 9560519"/>
                  <a:gd name="connsiteY30" fmla="*/ 120738 h 222980"/>
                  <a:gd name="connsiteX31" fmla="*/ 9413681 w 9560519"/>
                  <a:gd name="connsiteY31" fmla="*/ 102242 h 222980"/>
                  <a:gd name="connsiteX32" fmla="*/ 9433445 w 9560519"/>
                  <a:gd name="connsiteY32" fmla="*/ 75382 h 222980"/>
                  <a:gd name="connsiteX33" fmla="*/ 9433445 w 9560519"/>
                  <a:gd name="connsiteY33" fmla="*/ 39022 h 222980"/>
                  <a:gd name="connsiteX34" fmla="*/ 9478548 w 9560519"/>
                  <a:gd name="connsiteY34" fmla="*/ 0 h 222980"/>
                  <a:gd name="connsiteX35" fmla="*/ 3439979 w 9560519"/>
                  <a:gd name="connsiteY35" fmla="*/ 0 h 222980"/>
                  <a:gd name="connsiteX36" fmla="*/ 3484829 w 9560519"/>
                  <a:gd name="connsiteY36" fmla="*/ 39022 h 222980"/>
                  <a:gd name="connsiteX37" fmla="*/ 3484829 w 9560519"/>
                  <a:gd name="connsiteY37" fmla="*/ 75382 h 222980"/>
                  <a:gd name="connsiteX38" fmla="*/ 3504466 w 9560519"/>
                  <a:gd name="connsiteY38" fmla="*/ 102242 h 222980"/>
                  <a:gd name="connsiteX39" fmla="*/ 3504466 w 9560519"/>
                  <a:gd name="connsiteY39" fmla="*/ 120738 h 222980"/>
                  <a:gd name="connsiteX40" fmla="*/ 3484829 w 9560519"/>
                  <a:gd name="connsiteY40" fmla="*/ 147091 h 222980"/>
                  <a:gd name="connsiteX41" fmla="*/ 3484829 w 9560519"/>
                  <a:gd name="connsiteY41" fmla="*/ 184466 h 222980"/>
                  <a:gd name="connsiteX42" fmla="*/ 3439979 w 9560519"/>
                  <a:gd name="connsiteY42" fmla="*/ 222980 h 222980"/>
                  <a:gd name="connsiteX43" fmla="*/ 3439979 w 9560519"/>
                  <a:gd name="connsiteY43" fmla="*/ 203469 h 222980"/>
                  <a:gd name="connsiteX44" fmla="*/ 3455626 w 9560519"/>
                  <a:gd name="connsiteY44" fmla="*/ 197388 h 222980"/>
                  <a:gd name="connsiteX45" fmla="*/ 3460250 w 9560519"/>
                  <a:gd name="connsiteY45" fmla="*/ 178131 h 222980"/>
                  <a:gd name="connsiteX46" fmla="*/ 3460250 w 9560519"/>
                  <a:gd name="connsiteY46" fmla="*/ 142783 h 222980"/>
                  <a:gd name="connsiteX47" fmla="*/ 3485209 w 9560519"/>
                  <a:gd name="connsiteY47" fmla="*/ 111490 h 222980"/>
                  <a:gd name="connsiteX48" fmla="*/ 3485209 w 9560519"/>
                  <a:gd name="connsiteY48" fmla="*/ 111110 h 222980"/>
                  <a:gd name="connsiteX49" fmla="*/ 3460250 w 9560519"/>
                  <a:gd name="connsiteY49" fmla="*/ 79563 h 222980"/>
                  <a:gd name="connsiteX50" fmla="*/ 3460250 w 9560519"/>
                  <a:gd name="connsiteY50" fmla="*/ 43836 h 222980"/>
                  <a:gd name="connsiteX51" fmla="*/ 3439979 w 9560519"/>
                  <a:gd name="connsiteY51" fmla="*/ 19638 h 222980"/>
                  <a:gd name="connsiteX52" fmla="*/ 3422495 w 9560519"/>
                  <a:gd name="connsiteY52" fmla="*/ 0 h 222980"/>
                  <a:gd name="connsiteX53" fmla="*/ 3422495 w 9560519"/>
                  <a:gd name="connsiteY53" fmla="*/ 19638 h 222980"/>
                  <a:gd name="connsiteX54" fmla="*/ 3402351 w 9560519"/>
                  <a:gd name="connsiteY54" fmla="*/ 43836 h 222980"/>
                  <a:gd name="connsiteX55" fmla="*/ 3402351 w 9560519"/>
                  <a:gd name="connsiteY55" fmla="*/ 79563 h 222980"/>
                  <a:gd name="connsiteX56" fmla="*/ 3377139 w 9560519"/>
                  <a:gd name="connsiteY56" fmla="*/ 111110 h 222980"/>
                  <a:gd name="connsiteX57" fmla="*/ 3377139 w 9560519"/>
                  <a:gd name="connsiteY57" fmla="*/ 111490 h 222980"/>
                  <a:gd name="connsiteX58" fmla="*/ 3402351 w 9560519"/>
                  <a:gd name="connsiteY58" fmla="*/ 142783 h 222980"/>
                  <a:gd name="connsiteX59" fmla="*/ 3402351 w 9560519"/>
                  <a:gd name="connsiteY59" fmla="*/ 178131 h 222980"/>
                  <a:gd name="connsiteX60" fmla="*/ 3406849 w 9560519"/>
                  <a:gd name="connsiteY60" fmla="*/ 197451 h 222980"/>
                  <a:gd name="connsiteX61" fmla="*/ 3422495 w 9560519"/>
                  <a:gd name="connsiteY61" fmla="*/ 203469 h 222980"/>
                  <a:gd name="connsiteX62" fmla="*/ 3422495 w 9560519"/>
                  <a:gd name="connsiteY62" fmla="*/ 222980 h 222980"/>
                  <a:gd name="connsiteX63" fmla="*/ 3377393 w 9560519"/>
                  <a:gd name="connsiteY63" fmla="*/ 184466 h 222980"/>
                  <a:gd name="connsiteX64" fmla="*/ 3377393 w 9560519"/>
                  <a:gd name="connsiteY64" fmla="*/ 147091 h 222980"/>
                  <a:gd name="connsiteX65" fmla="*/ 3357628 w 9560519"/>
                  <a:gd name="connsiteY65" fmla="*/ 120738 h 222980"/>
                  <a:gd name="connsiteX66" fmla="*/ 3357628 w 9560519"/>
                  <a:gd name="connsiteY66" fmla="*/ 102242 h 222980"/>
                  <a:gd name="connsiteX67" fmla="*/ 3377393 w 9560519"/>
                  <a:gd name="connsiteY67" fmla="*/ 75382 h 222980"/>
                  <a:gd name="connsiteX68" fmla="*/ 3377393 w 9560519"/>
                  <a:gd name="connsiteY68" fmla="*/ 39022 h 222980"/>
                  <a:gd name="connsiteX69" fmla="*/ 3422495 w 9560519"/>
                  <a:gd name="connsiteY69" fmla="*/ 0 h 222980"/>
                  <a:gd name="connsiteX70" fmla="*/ 82351 w 9560519"/>
                  <a:gd name="connsiteY70" fmla="*/ 0 h 222980"/>
                  <a:gd name="connsiteX71" fmla="*/ 127201 w 9560519"/>
                  <a:gd name="connsiteY71" fmla="*/ 39022 h 222980"/>
                  <a:gd name="connsiteX72" fmla="*/ 127201 w 9560519"/>
                  <a:gd name="connsiteY72" fmla="*/ 75382 h 222980"/>
                  <a:gd name="connsiteX73" fmla="*/ 146838 w 9560519"/>
                  <a:gd name="connsiteY73" fmla="*/ 102242 h 222980"/>
                  <a:gd name="connsiteX74" fmla="*/ 146838 w 9560519"/>
                  <a:gd name="connsiteY74" fmla="*/ 120738 h 222980"/>
                  <a:gd name="connsiteX75" fmla="*/ 127201 w 9560519"/>
                  <a:gd name="connsiteY75" fmla="*/ 147091 h 222980"/>
                  <a:gd name="connsiteX76" fmla="*/ 127201 w 9560519"/>
                  <a:gd name="connsiteY76" fmla="*/ 184466 h 222980"/>
                  <a:gd name="connsiteX77" fmla="*/ 82351 w 9560519"/>
                  <a:gd name="connsiteY77" fmla="*/ 222980 h 222980"/>
                  <a:gd name="connsiteX78" fmla="*/ 82351 w 9560519"/>
                  <a:gd name="connsiteY78" fmla="*/ 203469 h 222980"/>
                  <a:gd name="connsiteX79" fmla="*/ 97998 w 9560519"/>
                  <a:gd name="connsiteY79" fmla="*/ 197388 h 222980"/>
                  <a:gd name="connsiteX80" fmla="*/ 102622 w 9560519"/>
                  <a:gd name="connsiteY80" fmla="*/ 178131 h 222980"/>
                  <a:gd name="connsiteX81" fmla="*/ 102622 w 9560519"/>
                  <a:gd name="connsiteY81" fmla="*/ 142783 h 222980"/>
                  <a:gd name="connsiteX82" fmla="*/ 127581 w 9560519"/>
                  <a:gd name="connsiteY82" fmla="*/ 111490 h 222980"/>
                  <a:gd name="connsiteX83" fmla="*/ 127581 w 9560519"/>
                  <a:gd name="connsiteY83" fmla="*/ 111110 h 222980"/>
                  <a:gd name="connsiteX84" fmla="*/ 102622 w 9560519"/>
                  <a:gd name="connsiteY84" fmla="*/ 79563 h 222980"/>
                  <a:gd name="connsiteX85" fmla="*/ 102622 w 9560519"/>
                  <a:gd name="connsiteY85" fmla="*/ 43836 h 222980"/>
                  <a:gd name="connsiteX86" fmla="*/ 82351 w 9560519"/>
                  <a:gd name="connsiteY86" fmla="*/ 19638 h 222980"/>
                  <a:gd name="connsiteX87" fmla="*/ 64867 w 9560519"/>
                  <a:gd name="connsiteY87" fmla="*/ 0 h 222980"/>
                  <a:gd name="connsiteX88" fmla="*/ 64867 w 9560519"/>
                  <a:gd name="connsiteY88" fmla="*/ 19638 h 222980"/>
                  <a:gd name="connsiteX89" fmla="*/ 44723 w 9560519"/>
                  <a:gd name="connsiteY89" fmla="*/ 43836 h 222980"/>
                  <a:gd name="connsiteX90" fmla="*/ 44723 w 9560519"/>
                  <a:gd name="connsiteY90" fmla="*/ 79563 h 222980"/>
                  <a:gd name="connsiteX91" fmla="*/ 19511 w 9560519"/>
                  <a:gd name="connsiteY91" fmla="*/ 111110 h 222980"/>
                  <a:gd name="connsiteX92" fmla="*/ 19511 w 9560519"/>
                  <a:gd name="connsiteY92" fmla="*/ 111490 h 222980"/>
                  <a:gd name="connsiteX93" fmla="*/ 44723 w 9560519"/>
                  <a:gd name="connsiteY93" fmla="*/ 142783 h 222980"/>
                  <a:gd name="connsiteX94" fmla="*/ 44723 w 9560519"/>
                  <a:gd name="connsiteY94" fmla="*/ 178131 h 222980"/>
                  <a:gd name="connsiteX95" fmla="*/ 49221 w 9560519"/>
                  <a:gd name="connsiteY95" fmla="*/ 197451 h 222980"/>
                  <a:gd name="connsiteX96" fmla="*/ 64867 w 9560519"/>
                  <a:gd name="connsiteY96" fmla="*/ 203469 h 222980"/>
                  <a:gd name="connsiteX97" fmla="*/ 64867 w 9560519"/>
                  <a:gd name="connsiteY97" fmla="*/ 222980 h 222980"/>
                  <a:gd name="connsiteX98" fmla="*/ 19765 w 9560519"/>
                  <a:gd name="connsiteY98" fmla="*/ 184466 h 222980"/>
                  <a:gd name="connsiteX99" fmla="*/ 19765 w 9560519"/>
                  <a:gd name="connsiteY99" fmla="*/ 147091 h 222980"/>
                  <a:gd name="connsiteX100" fmla="*/ 0 w 9560519"/>
                  <a:gd name="connsiteY100" fmla="*/ 120738 h 222980"/>
                  <a:gd name="connsiteX101" fmla="*/ 0 w 9560519"/>
                  <a:gd name="connsiteY101" fmla="*/ 102242 h 222980"/>
                  <a:gd name="connsiteX102" fmla="*/ 19765 w 9560519"/>
                  <a:gd name="connsiteY102" fmla="*/ 75382 h 222980"/>
                  <a:gd name="connsiteX103" fmla="*/ 19765 w 9560519"/>
                  <a:gd name="connsiteY103" fmla="*/ 39022 h 222980"/>
                  <a:gd name="connsiteX104" fmla="*/ 64867 w 9560519"/>
                  <a:gd name="connsiteY10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9560519" h="222980">
                    <a:moveTo>
                      <a:pt x="9496032" y="0"/>
                    </a:moveTo>
                    <a:cubicBezTo>
                      <a:pt x="9525932" y="338"/>
                      <a:pt x="9540881" y="13345"/>
                      <a:pt x="9540881" y="39022"/>
                    </a:cubicBezTo>
                    <a:lnTo>
                      <a:pt x="9540881" y="75382"/>
                    </a:lnTo>
                    <a:cubicBezTo>
                      <a:pt x="9540881" y="92444"/>
                      <a:pt x="9547427" y="101397"/>
                      <a:pt x="9560519" y="102242"/>
                    </a:cubicBezTo>
                    <a:lnTo>
                      <a:pt x="9560519" y="120738"/>
                    </a:lnTo>
                    <a:cubicBezTo>
                      <a:pt x="9547427" y="121583"/>
                      <a:pt x="9540881" y="130367"/>
                      <a:pt x="9540881" y="147091"/>
                    </a:cubicBezTo>
                    <a:lnTo>
                      <a:pt x="9540881" y="184466"/>
                    </a:lnTo>
                    <a:cubicBezTo>
                      <a:pt x="9540881" y="209804"/>
                      <a:pt x="9525932" y="222642"/>
                      <a:pt x="9496032" y="222980"/>
                    </a:cubicBezTo>
                    <a:lnTo>
                      <a:pt x="9496032" y="203469"/>
                    </a:lnTo>
                    <a:cubicBezTo>
                      <a:pt x="9503380" y="203300"/>
                      <a:pt x="9508596" y="201273"/>
                      <a:pt x="9511679" y="197388"/>
                    </a:cubicBezTo>
                    <a:cubicBezTo>
                      <a:pt x="9514761" y="193503"/>
                      <a:pt x="9516303" y="187084"/>
                      <a:pt x="9516303" y="178131"/>
                    </a:cubicBezTo>
                    <a:lnTo>
                      <a:pt x="9516303" y="142783"/>
                    </a:lnTo>
                    <a:cubicBezTo>
                      <a:pt x="9516303" y="125638"/>
                      <a:pt x="9524623" y="115207"/>
                      <a:pt x="9541262" y="111490"/>
                    </a:cubicBezTo>
                    <a:lnTo>
                      <a:pt x="9541262" y="111110"/>
                    </a:lnTo>
                    <a:cubicBezTo>
                      <a:pt x="9524623" y="107140"/>
                      <a:pt x="9516303" y="96625"/>
                      <a:pt x="9516303" y="79563"/>
                    </a:cubicBezTo>
                    <a:lnTo>
                      <a:pt x="9516303" y="43836"/>
                    </a:lnTo>
                    <a:cubicBezTo>
                      <a:pt x="9516303" y="28041"/>
                      <a:pt x="9509546" y="19975"/>
                      <a:pt x="9496032" y="19638"/>
                    </a:cubicBezTo>
                    <a:close/>
                    <a:moveTo>
                      <a:pt x="9478548" y="0"/>
                    </a:moveTo>
                    <a:lnTo>
                      <a:pt x="9478548" y="19638"/>
                    </a:lnTo>
                    <a:cubicBezTo>
                      <a:pt x="9465119" y="19975"/>
                      <a:pt x="9458404" y="28041"/>
                      <a:pt x="9458404" y="43836"/>
                    </a:cubicBezTo>
                    <a:lnTo>
                      <a:pt x="9458404" y="79563"/>
                    </a:lnTo>
                    <a:cubicBezTo>
                      <a:pt x="9458404" y="96625"/>
                      <a:pt x="9450000" y="107140"/>
                      <a:pt x="9433192" y="111110"/>
                    </a:cubicBezTo>
                    <a:lnTo>
                      <a:pt x="9433192" y="111490"/>
                    </a:lnTo>
                    <a:cubicBezTo>
                      <a:pt x="9450000" y="115207"/>
                      <a:pt x="9458404" y="125638"/>
                      <a:pt x="9458404" y="142783"/>
                    </a:cubicBezTo>
                    <a:lnTo>
                      <a:pt x="9458404" y="178131"/>
                    </a:lnTo>
                    <a:cubicBezTo>
                      <a:pt x="9458404" y="187168"/>
                      <a:pt x="9459903" y="193608"/>
                      <a:pt x="9462902" y="197451"/>
                    </a:cubicBezTo>
                    <a:cubicBezTo>
                      <a:pt x="9465900" y="201294"/>
                      <a:pt x="9471115" y="203300"/>
                      <a:pt x="9478548" y="203469"/>
                    </a:cubicBezTo>
                    <a:lnTo>
                      <a:pt x="9478548" y="222980"/>
                    </a:lnTo>
                    <a:cubicBezTo>
                      <a:pt x="9448479" y="222642"/>
                      <a:pt x="9433445" y="209804"/>
                      <a:pt x="9433445" y="184466"/>
                    </a:cubicBezTo>
                    <a:lnTo>
                      <a:pt x="9433445" y="147091"/>
                    </a:lnTo>
                    <a:cubicBezTo>
                      <a:pt x="9433445" y="130367"/>
                      <a:pt x="9426857" y="121583"/>
                      <a:pt x="9413681" y="120738"/>
                    </a:cubicBezTo>
                    <a:lnTo>
                      <a:pt x="9413681" y="102242"/>
                    </a:lnTo>
                    <a:cubicBezTo>
                      <a:pt x="9426857" y="101397"/>
                      <a:pt x="9433445" y="92444"/>
                      <a:pt x="9433445" y="75382"/>
                    </a:cubicBezTo>
                    <a:lnTo>
                      <a:pt x="9433445" y="39022"/>
                    </a:lnTo>
                    <a:cubicBezTo>
                      <a:pt x="9433445" y="13345"/>
                      <a:pt x="9448479" y="338"/>
                      <a:pt x="9478548" y="0"/>
                    </a:cubicBezTo>
                    <a:close/>
                    <a:moveTo>
                      <a:pt x="3439979" y="0"/>
                    </a:moveTo>
                    <a:cubicBezTo>
                      <a:pt x="3469879" y="338"/>
                      <a:pt x="3484829" y="13345"/>
                      <a:pt x="3484829" y="39022"/>
                    </a:cubicBezTo>
                    <a:lnTo>
                      <a:pt x="3484829" y="75382"/>
                    </a:lnTo>
                    <a:cubicBezTo>
                      <a:pt x="3484829" y="92444"/>
                      <a:pt x="3491375" y="101397"/>
                      <a:pt x="3504466" y="102242"/>
                    </a:cubicBezTo>
                    <a:lnTo>
                      <a:pt x="3504466" y="120738"/>
                    </a:lnTo>
                    <a:cubicBezTo>
                      <a:pt x="3491375" y="121583"/>
                      <a:pt x="3484829" y="130367"/>
                      <a:pt x="3484829" y="147091"/>
                    </a:cubicBezTo>
                    <a:lnTo>
                      <a:pt x="3484829" y="184466"/>
                    </a:lnTo>
                    <a:cubicBezTo>
                      <a:pt x="3484829" y="209804"/>
                      <a:pt x="3469879" y="222642"/>
                      <a:pt x="3439979" y="222980"/>
                    </a:cubicBezTo>
                    <a:lnTo>
                      <a:pt x="3439979" y="203469"/>
                    </a:lnTo>
                    <a:cubicBezTo>
                      <a:pt x="3447328" y="203300"/>
                      <a:pt x="3452543" y="201273"/>
                      <a:pt x="3455626" y="197388"/>
                    </a:cubicBezTo>
                    <a:cubicBezTo>
                      <a:pt x="3458709" y="193503"/>
                      <a:pt x="3460250" y="187084"/>
                      <a:pt x="3460250" y="178131"/>
                    </a:cubicBezTo>
                    <a:lnTo>
                      <a:pt x="3460250" y="142783"/>
                    </a:lnTo>
                    <a:cubicBezTo>
                      <a:pt x="3460250" y="125638"/>
                      <a:pt x="3468570" y="115207"/>
                      <a:pt x="3485209" y="111490"/>
                    </a:cubicBezTo>
                    <a:lnTo>
                      <a:pt x="3485209" y="111110"/>
                    </a:lnTo>
                    <a:cubicBezTo>
                      <a:pt x="3468570" y="107140"/>
                      <a:pt x="3460250" y="96625"/>
                      <a:pt x="3460250" y="79563"/>
                    </a:cubicBezTo>
                    <a:lnTo>
                      <a:pt x="3460250" y="43836"/>
                    </a:lnTo>
                    <a:cubicBezTo>
                      <a:pt x="3460250" y="28041"/>
                      <a:pt x="3453493" y="19975"/>
                      <a:pt x="3439979" y="19638"/>
                    </a:cubicBezTo>
                    <a:close/>
                    <a:moveTo>
                      <a:pt x="3422495" y="0"/>
                    </a:moveTo>
                    <a:lnTo>
                      <a:pt x="3422495" y="19638"/>
                    </a:lnTo>
                    <a:cubicBezTo>
                      <a:pt x="3409066" y="19975"/>
                      <a:pt x="3402351" y="28041"/>
                      <a:pt x="3402351" y="43836"/>
                    </a:cubicBezTo>
                    <a:lnTo>
                      <a:pt x="3402351" y="79563"/>
                    </a:lnTo>
                    <a:cubicBezTo>
                      <a:pt x="3402351" y="96625"/>
                      <a:pt x="3393947" y="107140"/>
                      <a:pt x="3377139" y="111110"/>
                    </a:cubicBezTo>
                    <a:lnTo>
                      <a:pt x="3377139" y="111490"/>
                    </a:lnTo>
                    <a:cubicBezTo>
                      <a:pt x="3393947" y="115207"/>
                      <a:pt x="3402351" y="125638"/>
                      <a:pt x="3402351" y="142783"/>
                    </a:cubicBezTo>
                    <a:lnTo>
                      <a:pt x="3402351" y="178131"/>
                    </a:lnTo>
                    <a:cubicBezTo>
                      <a:pt x="3402351" y="187168"/>
                      <a:pt x="3403850" y="193608"/>
                      <a:pt x="3406849" y="197451"/>
                    </a:cubicBezTo>
                    <a:cubicBezTo>
                      <a:pt x="3409847" y="201294"/>
                      <a:pt x="3415063" y="203300"/>
                      <a:pt x="3422495" y="203469"/>
                    </a:cubicBezTo>
                    <a:lnTo>
                      <a:pt x="3422495" y="222980"/>
                    </a:lnTo>
                    <a:cubicBezTo>
                      <a:pt x="3392427" y="222642"/>
                      <a:pt x="3377393" y="209804"/>
                      <a:pt x="3377393" y="184466"/>
                    </a:cubicBezTo>
                    <a:lnTo>
                      <a:pt x="3377393" y="147091"/>
                    </a:lnTo>
                    <a:cubicBezTo>
                      <a:pt x="3377393" y="130367"/>
                      <a:pt x="3370804" y="121583"/>
                      <a:pt x="3357628" y="120738"/>
                    </a:cubicBezTo>
                    <a:lnTo>
                      <a:pt x="3357628" y="102242"/>
                    </a:lnTo>
                    <a:cubicBezTo>
                      <a:pt x="3370804" y="101397"/>
                      <a:pt x="3377393" y="92444"/>
                      <a:pt x="3377393" y="75382"/>
                    </a:cubicBezTo>
                    <a:lnTo>
                      <a:pt x="3377393" y="39022"/>
                    </a:lnTo>
                    <a:cubicBezTo>
                      <a:pt x="3377393" y="13345"/>
                      <a:pt x="3392427" y="338"/>
                      <a:pt x="3422495" y="0"/>
                    </a:cubicBezTo>
                    <a:close/>
                    <a:moveTo>
                      <a:pt x="82351" y="0"/>
                    </a:moveTo>
                    <a:cubicBezTo>
                      <a:pt x="112251" y="338"/>
                      <a:pt x="127201" y="13345"/>
                      <a:pt x="127201" y="39022"/>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700" y="203300"/>
                      <a:pt x="94915" y="201273"/>
                      <a:pt x="97998" y="197388"/>
                    </a:cubicBezTo>
                    <a:cubicBezTo>
                      <a:pt x="101081" y="193503"/>
                      <a:pt x="102622" y="187084"/>
                      <a:pt x="102622" y="178131"/>
                    </a:cubicBezTo>
                    <a:lnTo>
                      <a:pt x="102622" y="142783"/>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3"/>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3" name="Freeform 532"/>
              <p:cNvSpPr/>
              <p:nvPr/>
            </p:nvSpPr>
            <p:spPr>
              <a:xfrm>
                <a:off x="4636354" y="1595884"/>
                <a:ext cx="620380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5"/>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4" name="Freeform 533"/>
              <p:cNvSpPr/>
              <p:nvPr/>
            </p:nvSpPr>
            <p:spPr>
              <a:xfrm>
                <a:off x="79949" y="1595884"/>
                <a:ext cx="11888025" cy="222981"/>
              </a:xfrm>
              <a:custGeom>
                <a:avLst/>
                <a:gdLst>
                  <a:gd name="connsiteX0" fmla="*/ 10044686 w 11888025"/>
                  <a:gd name="connsiteY0" fmla="*/ 27835 h 222981"/>
                  <a:gd name="connsiteX1" fmla="*/ 10005416 w 11888025"/>
                  <a:gd name="connsiteY1" fmla="*/ 114349 h 222981"/>
                  <a:gd name="connsiteX2" fmla="*/ 10043934 w 11888025"/>
                  <a:gd name="connsiteY2" fmla="*/ 195296 h 222981"/>
                  <a:gd name="connsiteX3" fmla="*/ 10081849 w 11888025"/>
                  <a:gd name="connsiteY3" fmla="*/ 112995 h 222981"/>
                  <a:gd name="connsiteX4" fmla="*/ 10044686 w 11888025"/>
                  <a:gd name="connsiteY4" fmla="*/ 27835 h 222981"/>
                  <a:gd name="connsiteX5" fmla="*/ 9823763 w 11888025"/>
                  <a:gd name="connsiteY5" fmla="*/ 27835 h 222981"/>
                  <a:gd name="connsiteX6" fmla="*/ 9784493 w 11888025"/>
                  <a:gd name="connsiteY6" fmla="*/ 114349 h 222981"/>
                  <a:gd name="connsiteX7" fmla="*/ 9823011 w 11888025"/>
                  <a:gd name="connsiteY7" fmla="*/ 195296 h 222981"/>
                  <a:gd name="connsiteX8" fmla="*/ 9860926 w 11888025"/>
                  <a:gd name="connsiteY8" fmla="*/ 112995 h 222981"/>
                  <a:gd name="connsiteX9" fmla="*/ 9823763 w 11888025"/>
                  <a:gd name="connsiteY9" fmla="*/ 27835 h 222981"/>
                  <a:gd name="connsiteX10" fmla="*/ 9162103 w 11888025"/>
                  <a:gd name="connsiteY10" fmla="*/ 27835 h 222981"/>
                  <a:gd name="connsiteX11" fmla="*/ 9122833 w 11888025"/>
                  <a:gd name="connsiteY11" fmla="*/ 114349 h 222981"/>
                  <a:gd name="connsiteX12" fmla="*/ 9161351 w 11888025"/>
                  <a:gd name="connsiteY12" fmla="*/ 195296 h 222981"/>
                  <a:gd name="connsiteX13" fmla="*/ 9199266 w 11888025"/>
                  <a:gd name="connsiteY13" fmla="*/ 112995 h 222981"/>
                  <a:gd name="connsiteX14" fmla="*/ 9162103 w 11888025"/>
                  <a:gd name="connsiteY14" fmla="*/ 27835 h 222981"/>
                  <a:gd name="connsiteX15" fmla="*/ 8941180 w 11888025"/>
                  <a:gd name="connsiteY15" fmla="*/ 27835 h 222981"/>
                  <a:gd name="connsiteX16" fmla="*/ 8901910 w 11888025"/>
                  <a:gd name="connsiteY16" fmla="*/ 114349 h 222981"/>
                  <a:gd name="connsiteX17" fmla="*/ 8940428 w 11888025"/>
                  <a:gd name="connsiteY17" fmla="*/ 195296 h 222981"/>
                  <a:gd name="connsiteX18" fmla="*/ 8978343 w 11888025"/>
                  <a:gd name="connsiteY18" fmla="*/ 112995 h 222981"/>
                  <a:gd name="connsiteX19" fmla="*/ 8941180 w 11888025"/>
                  <a:gd name="connsiteY19" fmla="*/ 27835 h 222981"/>
                  <a:gd name="connsiteX20" fmla="*/ 3988633 w 11888025"/>
                  <a:gd name="connsiteY20" fmla="*/ 27835 h 222981"/>
                  <a:gd name="connsiteX21" fmla="*/ 3949363 w 11888025"/>
                  <a:gd name="connsiteY21" fmla="*/ 114349 h 222981"/>
                  <a:gd name="connsiteX22" fmla="*/ 3987881 w 11888025"/>
                  <a:gd name="connsiteY22" fmla="*/ 195296 h 222981"/>
                  <a:gd name="connsiteX23" fmla="*/ 4025796 w 11888025"/>
                  <a:gd name="connsiteY23" fmla="*/ 112995 h 222981"/>
                  <a:gd name="connsiteX24" fmla="*/ 3988633 w 11888025"/>
                  <a:gd name="connsiteY24" fmla="*/ 27835 h 222981"/>
                  <a:gd name="connsiteX25" fmla="*/ 3767710 w 11888025"/>
                  <a:gd name="connsiteY25" fmla="*/ 27835 h 222981"/>
                  <a:gd name="connsiteX26" fmla="*/ 3728440 w 11888025"/>
                  <a:gd name="connsiteY26" fmla="*/ 114349 h 222981"/>
                  <a:gd name="connsiteX27" fmla="*/ 3766958 w 11888025"/>
                  <a:gd name="connsiteY27" fmla="*/ 195296 h 222981"/>
                  <a:gd name="connsiteX28" fmla="*/ 3804873 w 11888025"/>
                  <a:gd name="connsiteY28" fmla="*/ 112995 h 222981"/>
                  <a:gd name="connsiteX29" fmla="*/ 3767710 w 11888025"/>
                  <a:gd name="connsiteY29" fmla="*/ 27835 h 222981"/>
                  <a:gd name="connsiteX30" fmla="*/ 3106050 w 11888025"/>
                  <a:gd name="connsiteY30" fmla="*/ 27835 h 222981"/>
                  <a:gd name="connsiteX31" fmla="*/ 3066780 w 11888025"/>
                  <a:gd name="connsiteY31" fmla="*/ 114349 h 222981"/>
                  <a:gd name="connsiteX32" fmla="*/ 3105298 w 11888025"/>
                  <a:gd name="connsiteY32" fmla="*/ 195296 h 222981"/>
                  <a:gd name="connsiteX33" fmla="*/ 3143213 w 11888025"/>
                  <a:gd name="connsiteY33" fmla="*/ 112995 h 222981"/>
                  <a:gd name="connsiteX34" fmla="*/ 3106050 w 11888025"/>
                  <a:gd name="connsiteY34" fmla="*/ 27835 h 222981"/>
                  <a:gd name="connsiteX35" fmla="*/ 2885127 w 11888025"/>
                  <a:gd name="connsiteY35" fmla="*/ 27835 h 222981"/>
                  <a:gd name="connsiteX36" fmla="*/ 2845857 w 11888025"/>
                  <a:gd name="connsiteY36" fmla="*/ 114349 h 222981"/>
                  <a:gd name="connsiteX37" fmla="*/ 2884375 w 11888025"/>
                  <a:gd name="connsiteY37" fmla="*/ 195296 h 222981"/>
                  <a:gd name="connsiteX38" fmla="*/ 2922290 w 11888025"/>
                  <a:gd name="connsiteY38" fmla="*/ 112995 h 222981"/>
                  <a:gd name="connsiteX39" fmla="*/ 2885127 w 11888025"/>
                  <a:gd name="connsiteY39" fmla="*/ 27835 h 222981"/>
                  <a:gd name="connsiteX40" fmla="*/ 11873119 w 11888025"/>
                  <a:gd name="connsiteY40" fmla="*/ 1 h 222981"/>
                  <a:gd name="connsiteX41" fmla="*/ 11888025 w 11888025"/>
                  <a:gd name="connsiteY41" fmla="*/ 1 h 222981"/>
                  <a:gd name="connsiteX42" fmla="*/ 11888025 w 11888025"/>
                  <a:gd name="connsiteY42" fmla="*/ 222981 h 222981"/>
                  <a:gd name="connsiteX43" fmla="*/ 11852737 w 11888025"/>
                  <a:gd name="connsiteY43" fmla="*/ 222981 h 222981"/>
                  <a:gd name="connsiteX44" fmla="*/ 11852737 w 11888025"/>
                  <a:gd name="connsiteY44" fmla="*/ 43198 h 222981"/>
                  <a:gd name="connsiteX45" fmla="*/ 11832128 w 11888025"/>
                  <a:gd name="connsiteY45" fmla="*/ 54833 h 222981"/>
                  <a:gd name="connsiteX46" fmla="*/ 11806955 w 11888025"/>
                  <a:gd name="connsiteY46" fmla="*/ 63275 h 222981"/>
                  <a:gd name="connsiteX47" fmla="*/ 11806955 w 11888025"/>
                  <a:gd name="connsiteY47" fmla="*/ 33159 h 222981"/>
                  <a:gd name="connsiteX48" fmla="*/ 11823990 w 11888025"/>
                  <a:gd name="connsiteY48" fmla="*/ 27075 h 222981"/>
                  <a:gd name="connsiteX49" fmla="*/ 11840189 w 11888025"/>
                  <a:gd name="connsiteY49" fmla="*/ 19926 h 222981"/>
                  <a:gd name="connsiteX50" fmla="*/ 11856312 w 11888025"/>
                  <a:gd name="connsiteY50" fmla="*/ 11104 h 222981"/>
                  <a:gd name="connsiteX51" fmla="*/ 11873119 w 11888025"/>
                  <a:gd name="connsiteY51" fmla="*/ 1 h 222981"/>
                  <a:gd name="connsiteX52" fmla="*/ 11490251 w 11888025"/>
                  <a:gd name="connsiteY52" fmla="*/ 1 h 222981"/>
                  <a:gd name="connsiteX53" fmla="*/ 11505157 w 11888025"/>
                  <a:gd name="connsiteY53" fmla="*/ 1 h 222981"/>
                  <a:gd name="connsiteX54" fmla="*/ 11505157 w 11888025"/>
                  <a:gd name="connsiteY54" fmla="*/ 222981 h 222981"/>
                  <a:gd name="connsiteX55" fmla="*/ 11469869 w 11888025"/>
                  <a:gd name="connsiteY55" fmla="*/ 222981 h 222981"/>
                  <a:gd name="connsiteX56" fmla="*/ 11469869 w 11888025"/>
                  <a:gd name="connsiteY56" fmla="*/ 43198 h 222981"/>
                  <a:gd name="connsiteX57" fmla="*/ 11449260 w 11888025"/>
                  <a:gd name="connsiteY57" fmla="*/ 54833 h 222981"/>
                  <a:gd name="connsiteX58" fmla="*/ 11424087 w 11888025"/>
                  <a:gd name="connsiteY58" fmla="*/ 63275 h 222981"/>
                  <a:gd name="connsiteX59" fmla="*/ 11424087 w 11888025"/>
                  <a:gd name="connsiteY59" fmla="*/ 33159 h 222981"/>
                  <a:gd name="connsiteX60" fmla="*/ 11441122 w 11888025"/>
                  <a:gd name="connsiteY60" fmla="*/ 27075 h 222981"/>
                  <a:gd name="connsiteX61" fmla="*/ 11457321 w 11888025"/>
                  <a:gd name="connsiteY61" fmla="*/ 19926 h 222981"/>
                  <a:gd name="connsiteX62" fmla="*/ 11473444 w 11888025"/>
                  <a:gd name="connsiteY62" fmla="*/ 11104 h 222981"/>
                  <a:gd name="connsiteX63" fmla="*/ 11490251 w 11888025"/>
                  <a:gd name="connsiteY63" fmla="*/ 1 h 222981"/>
                  <a:gd name="connsiteX64" fmla="*/ 11346125 w 11888025"/>
                  <a:gd name="connsiteY64" fmla="*/ 1 h 222981"/>
                  <a:gd name="connsiteX65" fmla="*/ 11361031 w 11888025"/>
                  <a:gd name="connsiteY65" fmla="*/ 1 h 222981"/>
                  <a:gd name="connsiteX66" fmla="*/ 11361031 w 11888025"/>
                  <a:gd name="connsiteY66" fmla="*/ 222981 h 222981"/>
                  <a:gd name="connsiteX67" fmla="*/ 11325743 w 11888025"/>
                  <a:gd name="connsiteY67" fmla="*/ 222981 h 222981"/>
                  <a:gd name="connsiteX68" fmla="*/ 11325743 w 11888025"/>
                  <a:gd name="connsiteY68" fmla="*/ 43198 h 222981"/>
                  <a:gd name="connsiteX69" fmla="*/ 11305134 w 11888025"/>
                  <a:gd name="connsiteY69" fmla="*/ 54833 h 222981"/>
                  <a:gd name="connsiteX70" fmla="*/ 11279961 w 11888025"/>
                  <a:gd name="connsiteY70" fmla="*/ 63275 h 222981"/>
                  <a:gd name="connsiteX71" fmla="*/ 11279961 w 11888025"/>
                  <a:gd name="connsiteY71" fmla="*/ 33159 h 222981"/>
                  <a:gd name="connsiteX72" fmla="*/ 11296996 w 11888025"/>
                  <a:gd name="connsiteY72" fmla="*/ 27075 h 222981"/>
                  <a:gd name="connsiteX73" fmla="*/ 11313195 w 11888025"/>
                  <a:gd name="connsiteY73" fmla="*/ 19926 h 222981"/>
                  <a:gd name="connsiteX74" fmla="*/ 11329318 w 11888025"/>
                  <a:gd name="connsiteY74" fmla="*/ 11104 h 222981"/>
                  <a:gd name="connsiteX75" fmla="*/ 11346125 w 11888025"/>
                  <a:gd name="connsiteY75" fmla="*/ 1 h 222981"/>
                  <a:gd name="connsiteX76" fmla="*/ 11202000 w 11888025"/>
                  <a:gd name="connsiteY76" fmla="*/ 1 h 222981"/>
                  <a:gd name="connsiteX77" fmla="*/ 11216906 w 11888025"/>
                  <a:gd name="connsiteY77" fmla="*/ 1 h 222981"/>
                  <a:gd name="connsiteX78" fmla="*/ 11216906 w 11888025"/>
                  <a:gd name="connsiteY78" fmla="*/ 222981 h 222981"/>
                  <a:gd name="connsiteX79" fmla="*/ 11181618 w 11888025"/>
                  <a:gd name="connsiteY79" fmla="*/ 222981 h 222981"/>
                  <a:gd name="connsiteX80" fmla="*/ 11181618 w 11888025"/>
                  <a:gd name="connsiteY80" fmla="*/ 43198 h 222981"/>
                  <a:gd name="connsiteX81" fmla="*/ 11161009 w 11888025"/>
                  <a:gd name="connsiteY81" fmla="*/ 54833 h 222981"/>
                  <a:gd name="connsiteX82" fmla="*/ 11135836 w 11888025"/>
                  <a:gd name="connsiteY82" fmla="*/ 63275 h 222981"/>
                  <a:gd name="connsiteX83" fmla="*/ 11135836 w 11888025"/>
                  <a:gd name="connsiteY83" fmla="*/ 33159 h 222981"/>
                  <a:gd name="connsiteX84" fmla="*/ 11152871 w 11888025"/>
                  <a:gd name="connsiteY84" fmla="*/ 27075 h 222981"/>
                  <a:gd name="connsiteX85" fmla="*/ 11169070 w 11888025"/>
                  <a:gd name="connsiteY85" fmla="*/ 19926 h 222981"/>
                  <a:gd name="connsiteX86" fmla="*/ 11185193 w 11888025"/>
                  <a:gd name="connsiteY86" fmla="*/ 11104 h 222981"/>
                  <a:gd name="connsiteX87" fmla="*/ 11202000 w 11888025"/>
                  <a:gd name="connsiteY87" fmla="*/ 1 h 222981"/>
                  <a:gd name="connsiteX88" fmla="*/ 11057875 w 11888025"/>
                  <a:gd name="connsiteY88" fmla="*/ 1 h 222981"/>
                  <a:gd name="connsiteX89" fmla="*/ 11072781 w 11888025"/>
                  <a:gd name="connsiteY89" fmla="*/ 1 h 222981"/>
                  <a:gd name="connsiteX90" fmla="*/ 11072781 w 11888025"/>
                  <a:gd name="connsiteY90" fmla="*/ 222981 h 222981"/>
                  <a:gd name="connsiteX91" fmla="*/ 11037493 w 11888025"/>
                  <a:gd name="connsiteY91" fmla="*/ 222981 h 222981"/>
                  <a:gd name="connsiteX92" fmla="*/ 11037493 w 11888025"/>
                  <a:gd name="connsiteY92" fmla="*/ 43198 h 222981"/>
                  <a:gd name="connsiteX93" fmla="*/ 11016884 w 11888025"/>
                  <a:gd name="connsiteY93" fmla="*/ 54833 h 222981"/>
                  <a:gd name="connsiteX94" fmla="*/ 10991711 w 11888025"/>
                  <a:gd name="connsiteY94" fmla="*/ 63275 h 222981"/>
                  <a:gd name="connsiteX95" fmla="*/ 10991711 w 11888025"/>
                  <a:gd name="connsiteY95" fmla="*/ 33159 h 222981"/>
                  <a:gd name="connsiteX96" fmla="*/ 11008746 w 11888025"/>
                  <a:gd name="connsiteY96" fmla="*/ 27075 h 222981"/>
                  <a:gd name="connsiteX97" fmla="*/ 11024945 w 11888025"/>
                  <a:gd name="connsiteY97" fmla="*/ 19926 h 222981"/>
                  <a:gd name="connsiteX98" fmla="*/ 11041068 w 11888025"/>
                  <a:gd name="connsiteY98" fmla="*/ 11104 h 222981"/>
                  <a:gd name="connsiteX99" fmla="*/ 11057875 w 11888025"/>
                  <a:gd name="connsiteY99" fmla="*/ 1 h 222981"/>
                  <a:gd name="connsiteX100" fmla="*/ 10913750 w 11888025"/>
                  <a:gd name="connsiteY100" fmla="*/ 1 h 222981"/>
                  <a:gd name="connsiteX101" fmla="*/ 10928656 w 11888025"/>
                  <a:gd name="connsiteY101" fmla="*/ 1 h 222981"/>
                  <a:gd name="connsiteX102" fmla="*/ 10928656 w 11888025"/>
                  <a:gd name="connsiteY102" fmla="*/ 222981 h 222981"/>
                  <a:gd name="connsiteX103" fmla="*/ 10893368 w 11888025"/>
                  <a:gd name="connsiteY103" fmla="*/ 222981 h 222981"/>
                  <a:gd name="connsiteX104" fmla="*/ 10893368 w 11888025"/>
                  <a:gd name="connsiteY104" fmla="*/ 43198 h 222981"/>
                  <a:gd name="connsiteX105" fmla="*/ 10872759 w 11888025"/>
                  <a:gd name="connsiteY105" fmla="*/ 54833 h 222981"/>
                  <a:gd name="connsiteX106" fmla="*/ 10847586 w 11888025"/>
                  <a:gd name="connsiteY106" fmla="*/ 63275 h 222981"/>
                  <a:gd name="connsiteX107" fmla="*/ 10847586 w 11888025"/>
                  <a:gd name="connsiteY107" fmla="*/ 33159 h 222981"/>
                  <a:gd name="connsiteX108" fmla="*/ 10864621 w 11888025"/>
                  <a:gd name="connsiteY108" fmla="*/ 27075 h 222981"/>
                  <a:gd name="connsiteX109" fmla="*/ 10880820 w 11888025"/>
                  <a:gd name="connsiteY109" fmla="*/ 19926 h 222981"/>
                  <a:gd name="connsiteX110" fmla="*/ 10896943 w 11888025"/>
                  <a:gd name="connsiteY110" fmla="*/ 11104 h 222981"/>
                  <a:gd name="connsiteX111" fmla="*/ 10913750 w 11888025"/>
                  <a:gd name="connsiteY111" fmla="*/ 1 h 222981"/>
                  <a:gd name="connsiteX112" fmla="*/ 10525517 w 11888025"/>
                  <a:gd name="connsiteY112" fmla="*/ 1 h 222981"/>
                  <a:gd name="connsiteX113" fmla="*/ 10540423 w 11888025"/>
                  <a:gd name="connsiteY113" fmla="*/ 1 h 222981"/>
                  <a:gd name="connsiteX114" fmla="*/ 10540423 w 11888025"/>
                  <a:gd name="connsiteY114" fmla="*/ 222981 h 222981"/>
                  <a:gd name="connsiteX115" fmla="*/ 10505135 w 11888025"/>
                  <a:gd name="connsiteY115" fmla="*/ 222981 h 222981"/>
                  <a:gd name="connsiteX116" fmla="*/ 10505135 w 11888025"/>
                  <a:gd name="connsiteY116" fmla="*/ 43198 h 222981"/>
                  <a:gd name="connsiteX117" fmla="*/ 10484526 w 11888025"/>
                  <a:gd name="connsiteY117" fmla="*/ 54833 h 222981"/>
                  <a:gd name="connsiteX118" fmla="*/ 10459353 w 11888025"/>
                  <a:gd name="connsiteY118" fmla="*/ 63275 h 222981"/>
                  <a:gd name="connsiteX119" fmla="*/ 10459353 w 11888025"/>
                  <a:gd name="connsiteY119" fmla="*/ 33159 h 222981"/>
                  <a:gd name="connsiteX120" fmla="*/ 10476388 w 11888025"/>
                  <a:gd name="connsiteY120" fmla="*/ 27075 h 222981"/>
                  <a:gd name="connsiteX121" fmla="*/ 10492587 w 11888025"/>
                  <a:gd name="connsiteY121" fmla="*/ 19926 h 222981"/>
                  <a:gd name="connsiteX122" fmla="*/ 10508710 w 11888025"/>
                  <a:gd name="connsiteY122" fmla="*/ 11104 h 222981"/>
                  <a:gd name="connsiteX123" fmla="*/ 10525517 w 11888025"/>
                  <a:gd name="connsiteY123" fmla="*/ 1 h 222981"/>
                  <a:gd name="connsiteX124" fmla="*/ 10259409 w 11888025"/>
                  <a:gd name="connsiteY124" fmla="*/ 1 h 222981"/>
                  <a:gd name="connsiteX125" fmla="*/ 10274315 w 11888025"/>
                  <a:gd name="connsiteY125" fmla="*/ 1 h 222981"/>
                  <a:gd name="connsiteX126" fmla="*/ 10274315 w 11888025"/>
                  <a:gd name="connsiteY126" fmla="*/ 222981 h 222981"/>
                  <a:gd name="connsiteX127" fmla="*/ 10239027 w 11888025"/>
                  <a:gd name="connsiteY127" fmla="*/ 222981 h 222981"/>
                  <a:gd name="connsiteX128" fmla="*/ 10239027 w 11888025"/>
                  <a:gd name="connsiteY128" fmla="*/ 43198 h 222981"/>
                  <a:gd name="connsiteX129" fmla="*/ 10218418 w 11888025"/>
                  <a:gd name="connsiteY129" fmla="*/ 54833 h 222981"/>
                  <a:gd name="connsiteX130" fmla="*/ 10193245 w 11888025"/>
                  <a:gd name="connsiteY130" fmla="*/ 63275 h 222981"/>
                  <a:gd name="connsiteX131" fmla="*/ 10193245 w 11888025"/>
                  <a:gd name="connsiteY131" fmla="*/ 33159 h 222981"/>
                  <a:gd name="connsiteX132" fmla="*/ 10210280 w 11888025"/>
                  <a:gd name="connsiteY132" fmla="*/ 27075 h 222981"/>
                  <a:gd name="connsiteX133" fmla="*/ 10226479 w 11888025"/>
                  <a:gd name="connsiteY133" fmla="*/ 19926 h 222981"/>
                  <a:gd name="connsiteX134" fmla="*/ 10242602 w 11888025"/>
                  <a:gd name="connsiteY134" fmla="*/ 11104 h 222981"/>
                  <a:gd name="connsiteX135" fmla="*/ 10259409 w 11888025"/>
                  <a:gd name="connsiteY135" fmla="*/ 1 h 222981"/>
                  <a:gd name="connsiteX136" fmla="*/ 9647810 w 11888025"/>
                  <a:gd name="connsiteY136" fmla="*/ 1 h 222981"/>
                  <a:gd name="connsiteX137" fmla="*/ 9662716 w 11888025"/>
                  <a:gd name="connsiteY137" fmla="*/ 1 h 222981"/>
                  <a:gd name="connsiteX138" fmla="*/ 9662716 w 11888025"/>
                  <a:gd name="connsiteY138" fmla="*/ 222981 h 222981"/>
                  <a:gd name="connsiteX139" fmla="*/ 9627428 w 11888025"/>
                  <a:gd name="connsiteY139" fmla="*/ 222981 h 222981"/>
                  <a:gd name="connsiteX140" fmla="*/ 9627428 w 11888025"/>
                  <a:gd name="connsiteY140" fmla="*/ 43198 h 222981"/>
                  <a:gd name="connsiteX141" fmla="*/ 9606819 w 11888025"/>
                  <a:gd name="connsiteY141" fmla="*/ 54833 h 222981"/>
                  <a:gd name="connsiteX142" fmla="*/ 9581646 w 11888025"/>
                  <a:gd name="connsiteY142" fmla="*/ 63275 h 222981"/>
                  <a:gd name="connsiteX143" fmla="*/ 9581646 w 11888025"/>
                  <a:gd name="connsiteY143" fmla="*/ 33159 h 222981"/>
                  <a:gd name="connsiteX144" fmla="*/ 9598681 w 11888025"/>
                  <a:gd name="connsiteY144" fmla="*/ 27075 h 222981"/>
                  <a:gd name="connsiteX145" fmla="*/ 9614880 w 11888025"/>
                  <a:gd name="connsiteY145" fmla="*/ 19926 h 222981"/>
                  <a:gd name="connsiteX146" fmla="*/ 9631003 w 11888025"/>
                  <a:gd name="connsiteY146" fmla="*/ 11104 h 222981"/>
                  <a:gd name="connsiteX147" fmla="*/ 9647810 w 11888025"/>
                  <a:gd name="connsiteY147" fmla="*/ 1 h 222981"/>
                  <a:gd name="connsiteX148" fmla="*/ 9381702 w 11888025"/>
                  <a:gd name="connsiteY148" fmla="*/ 1 h 222981"/>
                  <a:gd name="connsiteX149" fmla="*/ 9396608 w 11888025"/>
                  <a:gd name="connsiteY149" fmla="*/ 1 h 222981"/>
                  <a:gd name="connsiteX150" fmla="*/ 9396608 w 11888025"/>
                  <a:gd name="connsiteY150" fmla="*/ 222981 h 222981"/>
                  <a:gd name="connsiteX151" fmla="*/ 9361320 w 11888025"/>
                  <a:gd name="connsiteY151" fmla="*/ 222981 h 222981"/>
                  <a:gd name="connsiteX152" fmla="*/ 9361320 w 11888025"/>
                  <a:gd name="connsiteY152" fmla="*/ 43198 h 222981"/>
                  <a:gd name="connsiteX153" fmla="*/ 9340711 w 11888025"/>
                  <a:gd name="connsiteY153" fmla="*/ 54833 h 222981"/>
                  <a:gd name="connsiteX154" fmla="*/ 9315538 w 11888025"/>
                  <a:gd name="connsiteY154" fmla="*/ 63275 h 222981"/>
                  <a:gd name="connsiteX155" fmla="*/ 9315538 w 11888025"/>
                  <a:gd name="connsiteY155" fmla="*/ 33159 h 222981"/>
                  <a:gd name="connsiteX156" fmla="*/ 9332573 w 11888025"/>
                  <a:gd name="connsiteY156" fmla="*/ 27075 h 222981"/>
                  <a:gd name="connsiteX157" fmla="*/ 9348772 w 11888025"/>
                  <a:gd name="connsiteY157" fmla="*/ 19926 h 222981"/>
                  <a:gd name="connsiteX158" fmla="*/ 9364895 w 11888025"/>
                  <a:gd name="connsiteY158" fmla="*/ 11104 h 222981"/>
                  <a:gd name="connsiteX159" fmla="*/ 9381702 w 11888025"/>
                  <a:gd name="connsiteY159" fmla="*/ 1 h 222981"/>
                  <a:gd name="connsiteX160" fmla="*/ 8775355 w 11888025"/>
                  <a:gd name="connsiteY160" fmla="*/ 1 h 222981"/>
                  <a:gd name="connsiteX161" fmla="*/ 8790261 w 11888025"/>
                  <a:gd name="connsiteY161" fmla="*/ 1 h 222981"/>
                  <a:gd name="connsiteX162" fmla="*/ 8790261 w 11888025"/>
                  <a:gd name="connsiteY162" fmla="*/ 222981 h 222981"/>
                  <a:gd name="connsiteX163" fmla="*/ 8754973 w 11888025"/>
                  <a:gd name="connsiteY163" fmla="*/ 222981 h 222981"/>
                  <a:gd name="connsiteX164" fmla="*/ 8754973 w 11888025"/>
                  <a:gd name="connsiteY164" fmla="*/ 43198 h 222981"/>
                  <a:gd name="connsiteX165" fmla="*/ 8734364 w 11888025"/>
                  <a:gd name="connsiteY165" fmla="*/ 54833 h 222981"/>
                  <a:gd name="connsiteX166" fmla="*/ 8709191 w 11888025"/>
                  <a:gd name="connsiteY166" fmla="*/ 63275 h 222981"/>
                  <a:gd name="connsiteX167" fmla="*/ 8709191 w 11888025"/>
                  <a:gd name="connsiteY167" fmla="*/ 33159 h 222981"/>
                  <a:gd name="connsiteX168" fmla="*/ 8726226 w 11888025"/>
                  <a:gd name="connsiteY168" fmla="*/ 27075 h 222981"/>
                  <a:gd name="connsiteX169" fmla="*/ 8742425 w 11888025"/>
                  <a:gd name="connsiteY169" fmla="*/ 19926 h 222981"/>
                  <a:gd name="connsiteX170" fmla="*/ 8758548 w 11888025"/>
                  <a:gd name="connsiteY170" fmla="*/ 11104 h 222981"/>
                  <a:gd name="connsiteX171" fmla="*/ 8775355 w 11888025"/>
                  <a:gd name="connsiteY171" fmla="*/ 1 h 222981"/>
                  <a:gd name="connsiteX172" fmla="*/ 8509247 w 11888025"/>
                  <a:gd name="connsiteY172" fmla="*/ 1 h 222981"/>
                  <a:gd name="connsiteX173" fmla="*/ 8524153 w 11888025"/>
                  <a:gd name="connsiteY173" fmla="*/ 1 h 222981"/>
                  <a:gd name="connsiteX174" fmla="*/ 8524153 w 11888025"/>
                  <a:gd name="connsiteY174" fmla="*/ 222981 h 222981"/>
                  <a:gd name="connsiteX175" fmla="*/ 8488865 w 11888025"/>
                  <a:gd name="connsiteY175" fmla="*/ 222981 h 222981"/>
                  <a:gd name="connsiteX176" fmla="*/ 8488865 w 11888025"/>
                  <a:gd name="connsiteY176" fmla="*/ 43198 h 222981"/>
                  <a:gd name="connsiteX177" fmla="*/ 8468256 w 11888025"/>
                  <a:gd name="connsiteY177" fmla="*/ 54833 h 222981"/>
                  <a:gd name="connsiteX178" fmla="*/ 8443083 w 11888025"/>
                  <a:gd name="connsiteY178" fmla="*/ 63275 h 222981"/>
                  <a:gd name="connsiteX179" fmla="*/ 8443083 w 11888025"/>
                  <a:gd name="connsiteY179" fmla="*/ 33159 h 222981"/>
                  <a:gd name="connsiteX180" fmla="*/ 8460118 w 11888025"/>
                  <a:gd name="connsiteY180" fmla="*/ 27075 h 222981"/>
                  <a:gd name="connsiteX181" fmla="*/ 8476317 w 11888025"/>
                  <a:gd name="connsiteY181" fmla="*/ 19926 h 222981"/>
                  <a:gd name="connsiteX182" fmla="*/ 8492440 w 11888025"/>
                  <a:gd name="connsiteY182" fmla="*/ 11104 h 222981"/>
                  <a:gd name="connsiteX183" fmla="*/ 8509247 w 11888025"/>
                  <a:gd name="connsiteY183" fmla="*/ 1 h 222981"/>
                  <a:gd name="connsiteX184" fmla="*/ 8097479 w 11888025"/>
                  <a:gd name="connsiteY184" fmla="*/ 1 h 222981"/>
                  <a:gd name="connsiteX185" fmla="*/ 8112386 w 11888025"/>
                  <a:gd name="connsiteY185" fmla="*/ 1 h 222981"/>
                  <a:gd name="connsiteX186" fmla="*/ 8112386 w 11888025"/>
                  <a:gd name="connsiteY186" fmla="*/ 222981 h 222981"/>
                  <a:gd name="connsiteX187" fmla="*/ 8077098 w 11888025"/>
                  <a:gd name="connsiteY187" fmla="*/ 222981 h 222981"/>
                  <a:gd name="connsiteX188" fmla="*/ 8077098 w 11888025"/>
                  <a:gd name="connsiteY188" fmla="*/ 43198 h 222981"/>
                  <a:gd name="connsiteX189" fmla="*/ 8056488 w 11888025"/>
                  <a:gd name="connsiteY189" fmla="*/ 54833 h 222981"/>
                  <a:gd name="connsiteX190" fmla="*/ 8031316 w 11888025"/>
                  <a:gd name="connsiteY190" fmla="*/ 63275 h 222981"/>
                  <a:gd name="connsiteX191" fmla="*/ 8031316 w 11888025"/>
                  <a:gd name="connsiteY191" fmla="*/ 33159 h 222981"/>
                  <a:gd name="connsiteX192" fmla="*/ 8048351 w 11888025"/>
                  <a:gd name="connsiteY192" fmla="*/ 27075 h 222981"/>
                  <a:gd name="connsiteX193" fmla="*/ 8064550 w 11888025"/>
                  <a:gd name="connsiteY193" fmla="*/ 19926 h 222981"/>
                  <a:gd name="connsiteX194" fmla="*/ 8080672 w 11888025"/>
                  <a:gd name="connsiteY194" fmla="*/ 11104 h 222981"/>
                  <a:gd name="connsiteX195" fmla="*/ 8097479 w 11888025"/>
                  <a:gd name="connsiteY195" fmla="*/ 1 h 222981"/>
                  <a:gd name="connsiteX196" fmla="*/ 7964425 w 11888025"/>
                  <a:gd name="connsiteY196" fmla="*/ 1 h 222981"/>
                  <a:gd name="connsiteX197" fmla="*/ 7979332 w 11888025"/>
                  <a:gd name="connsiteY197" fmla="*/ 1 h 222981"/>
                  <a:gd name="connsiteX198" fmla="*/ 7979332 w 11888025"/>
                  <a:gd name="connsiteY198" fmla="*/ 222981 h 222981"/>
                  <a:gd name="connsiteX199" fmla="*/ 7944044 w 11888025"/>
                  <a:gd name="connsiteY199" fmla="*/ 222981 h 222981"/>
                  <a:gd name="connsiteX200" fmla="*/ 7944044 w 11888025"/>
                  <a:gd name="connsiteY200" fmla="*/ 43198 h 222981"/>
                  <a:gd name="connsiteX201" fmla="*/ 7923434 w 11888025"/>
                  <a:gd name="connsiteY201" fmla="*/ 54833 h 222981"/>
                  <a:gd name="connsiteX202" fmla="*/ 7898262 w 11888025"/>
                  <a:gd name="connsiteY202" fmla="*/ 63275 h 222981"/>
                  <a:gd name="connsiteX203" fmla="*/ 7898262 w 11888025"/>
                  <a:gd name="connsiteY203" fmla="*/ 33159 h 222981"/>
                  <a:gd name="connsiteX204" fmla="*/ 7915297 w 11888025"/>
                  <a:gd name="connsiteY204" fmla="*/ 27075 h 222981"/>
                  <a:gd name="connsiteX205" fmla="*/ 7931496 w 11888025"/>
                  <a:gd name="connsiteY205" fmla="*/ 19926 h 222981"/>
                  <a:gd name="connsiteX206" fmla="*/ 7947618 w 11888025"/>
                  <a:gd name="connsiteY206" fmla="*/ 11104 h 222981"/>
                  <a:gd name="connsiteX207" fmla="*/ 7964425 w 11888025"/>
                  <a:gd name="connsiteY207" fmla="*/ 1 h 222981"/>
                  <a:gd name="connsiteX208" fmla="*/ 7831371 w 11888025"/>
                  <a:gd name="connsiteY208" fmla="*/ 1 h 222981"/>
                  <a:gd name="connsiteX209" fmla="*/ 7846278 w 11888025"/>
                  <a:gd name="connsiteY209" fmla="*/ 1 h 222981"/>
                  <a:gd name="connsiteX210" fmla="*/ 7846278 w 11888025"/>
                  <a:gd name="connsiteY210" fmla="*/ 222981 h 222981"/>
                  <a:gd name="connsiteX211" fmla="*/ 7810990 w 11888025"/>
                  <a:gd name="connsiteY211" fmla="*/ 222981 h 222981"/>
                  <a:gd name="connsiteX212" fmla="*/ 7810990 w 11888025"/>
                  <a:gd name="connsiteY212" fmla="*/ 43198 h 222981"/>
                  <a:gd name="connsiteX213" fmla="*/ 7790380 w 11888025"/>
                  <a:gd name="connsiteY213" fmla="*/ 54833 h 222981"/>
                  <a:gd name="connsiteX214" fmla="*/ 7765208 w 11888025"/>
                  <a:gd name="connsiteY214" fmla="*/ 63275 h 222981"/>
                  <a:gd name="connsiteX215" fmla="*/ 7765208 w 11888025"/>
                  <a:gd name="connsiteY215" fmla="*/ 33159 h 222981"/>
                  <a:gd name="connsiteX216" fmla="*/ 7782243 w 11888025"/>
                  <a:gd name="connsiteY216" fmla="*/ 27075 h 222981"/>
                  <a:gd name="connsiteX217" fmla="*/ 7798442 w 11888025"/>
                  <a:gd name="connsiteY217" fmla="*/ 19926 h 222981"/>
                  <a:gd name="connsiteX218" fmla="*/ 7814564 w 11888025"/>
                  <a:gd name="connsiteY218" fmla="*/ 11104 h 222981"/>
                  <a:gd name="connsiteX219" fmla="*/ 7831371 w 11888025"/>
                  <a:gd name="connsiteY219" fmla="*/ 1 h 222981"/>
                  <a:gd name="connsiteX220" fmla="*/ 7688759 w 11888025"/>
                  <a:gd name="connsiteY220" fmla="*/ 1 h 222981"/>
                  <a:gd name="connsiteX221" fmla="*/ 7703666 w 11888025"/>
                  <a:gd name="connsiteY221" fmla="*/ 1 h 222981"/>
                  <a:gd name="connsiteX222" fmla="*/ 7703666 w 11888025"/>
                  <a:gd name="connsiteY222" fmla="*/ 222981 h 222981"/>
                  <a:gd name="connsiteX223" fmla="*/ 7668378 w 11888025"/>
                  <a:gd name="connsiteY223" fmla="*/ 222981 h 222981"/>
                  <a:gd name="connsiteX224" fmla="*/ 7668378 w 11888025"/>
                  <a:gd name="connsiteY224" fmla="*/ 43198 h 222981"/>
                  <a:gd name="connsiteX225" fmla="*/ 7647768 w 11888025"/>
                  <a:gd name="connsiteY225" fmla="*/ 54833 h 222981"/>
                  <a:gd name="connsiteX226" fmla="*/ 7622596 w 11888025"/>
                  <a:gd name="connsiteY226" fmla="*/ 63275 h 222981"/>
                  <a:gd name="connsiteX227" fmla="*/ 7622596 w 11888025"/>
                  <a:gd name="connsiteY227" fmla="*/ 33159 h 222981"/>
                  <a:gd name="connsiteX228" fmla="*/ 7639631 w 11888025"/>
                  <a:gd name="connsiteY228" fmla="*/ 27075 h 222981"/>
                  <a:gd name="connsiteX229" fmla="*/ 7655830 w 11888025"/>
                  <a:gd name="connsiteY229" fmla="*/ 19926 h 222981"/>
                  <a:gd name="connsiteX230" fmla="*/ 7671952 w 11888025"/>
                  <a:gd name="connsiteY230" fmla="*/ 11104 h 222981"/>
                  <a:gd name="connsiteX231" fmla="*/ 7688759 w 11888025"/>
                  <a:gd name="connsiteY231" fmla="*/ 1 h 222981"/>
                  <a:gd name="connsiteX232" fmla="*/ 6941419 w 11888025"/>
                  <a:gd name="connsiteY232" fmla="*/ 1 h 222981"/>
                  <a:gd name="connsiteX233" fmla="*/ 6956326 w 11888025"/>
                  <a:gd name="connsiteY233" fmla="*/ 1 h 222981"/>
                  <a:gd name="connsiteX234" fmla="*/ 6956326 w 11888025"/>
                  <a:gd name="connsiteY234" fmla="*/ 222981 h 222981"/>
                  <a:gd name="connsiteX235" fmla="*/ 6921038 w 11888025"/>
                  <a:gd name="connsiteY235" fmla="*/ 222981 h 222981"/>
                  <a:gd name="connsiteX236" fmla="*/ 6921038 w 11888025"/>
                  <a:gd name="connsiteY236" fmla="*/ 43198 h 222981"/>
                  <a:gd name="connsiteX237" fmla="*/ 6900428 w 11888025"/>
                  <a:gd name="connsiteY237" fmla="*/ 54833 h 222981"/>
                  <a:gd name="connsiteX238" fmla="*/ 6875256 w 11888025"/>
                  <a:gd name="connsiteY238" fmla="*/ 63275 h 222981"/>
                  <a:gd name="connsiteX239" fmla="*/ 6875256 w 11888025"/>
                  <a:gd name="connsiteY239" fmla="*/ 33159 h 222981"/>
                  <a:gd name="connsiteX240" fmla="*/ 6892291 w 11888025"/>
                  <a:gd name="connsiteY240" fmla="*/ 27075 h 222981"/>
                  <a:gd name="connsiteX241" fmla="*/ 6908490 w 11888025"/>
                  <a:gd name="connsiteY241" fmla="*/ 19926 h 222981"/>
                  <a:gd name="connsiteX242" fmla="*/ 6924612 w 11888025"/>
                  <a:gd name="connsiteY242" fmla="*/ 11104 h 222981"/>
                  <a:gd name="connsiteX243" fmla="*/ 6941419 w 11888025"/>
                  <a:gd name="connsiteY243" fmla="*/ 1 h 222981"/>
                  <a:gd name="connsiteX244" fmla="*/ 6797293 w 11888025"/>
                  <a:gd name="connsiteY244" fmla="*/ 1 h 222981"/>
                  <a:gd name="connsiteX245" fmla="*/ 6812200 w 11888025"/>
                  <a:gd name="connsiteY245" fmla="*/ 1 h 222981"/>
                  <a:gd name="connsiteX246" fmla="*/ 6812200 w 11888025"/>
                  <a:gd name="connsiteY246" fmla="*/ 222981 h 222981"/>
                  <a:gd name="connsiteX247" fmla="*/ 6776912 w 11888025"/>
                  <a:gd name="connsiteY247" fmla="*/ 222981 h 222981"/>
                  <a:gd name="connsiteX248" fmla="*/ 6776912 w 11888025"/>
                  <a:gd name="connsiteY248" fmla="*/ 43198 h 222981"/>
                  <a:gd name="connsiteX249" fmla="*/ 6756302 w 11888025"/>
                  <a:gd name="connsiteY249" fmla="*/ 54833 h 222981"/>
                  <a:gd name="connsiteX250" fmla="*/ 6731130 w 11888025"/>
                  <a:gd name="connsiteY250" fmla="*/ 63275 h 222981"/>
                  <a:gd name="connsiteX251" fmla="*/ 6731130 w 11888025"/>
                  <a:gd name="connsiteY251" fmla="*/ 33159 h 222981"/>
                  <a:gd name="connsiteX252" fmla="*/ 6748165 w 11888025"/>
                  <a:gd name="connsiteY252" fmla="*/ 27075 h 222981"/>
                  <a:gd name="connsiteX253" fmla="*/ 6764364 w 11888025"/>
                  <a:gd name="connsiteY253" fmla="*/ 19926 h 222981"/>
                  <a:gd name="connsiteX254" fmla="*/ 6780486 w 11888025"/>
                  <a:gd name="connsiteY254" fmla="*/ 11104 h 222981"/>
                  <a:gd name="connsiteX255" fmla="*/ 6797293 w 11888025"/>
                  <a:gd name="connsiteY255" fmla="*/ 1 h 222981"/>
                  <a:gd name="connsiteX256" fmla="*/ 6105316 w 11888025"/>
                  <a:gd name="connsiteY256" fmla="*/ 1 h 222981"/>
                  <a:gd name="connsiteX257" fmla="*/ 6120223 w 11888025"/>
                  <a:gd name="connsiteY257" fmla="*/ 1 h 222981"/>
                  <a:gd name="connsiteX258" fmla="*/ 6120223 w 11888025"/>
                  <a:gd name="connsiteY258" fmla="*/ 222981 h 222981"/>
                  <a:gd name="connsiteX259" fmla="*/ 6084935 w 11888025"/>
                  <a:gd name="connsiteY259" fmla="*/ 222981 h 222981"/>
                  <a:gd name="connsiteX260" fmla="*/ 6084935 w 11888025"/>
                  <a:gd name="connsiteY260" fmla="*/ 43198 h 222981"/>
                  <a:gd name="connsiteX261" fmla="*/ 6064325 w 11888025"/>
                  <a:gd name="connsiteY261" fmla="*/ 54833 h 222981"/>
                  <a:gd name="connsiteX262" fmla="*/ 6039153 w 11888025"/>
                  <a:gd name="connsiteY262" fmla="*/ 63275 h 222981"/>
                  <a:gd name="connsiteX263" fmla="*/ 6039153 w 11888025"/>
                  <a:gd name="connsiteY263" fmla="*/ 33159 h 222981"/>
                  <a:gd name="connsiteX264" fmla="*/ 6056188 w 11888025"/>
                  <a:gd name="connsiteY264" fmla="*/ 27075 h 222981"/>
                  <a:gd name="connsiteX265" fmla="*/ 6072387 w 11888025"/>
                  <a:gd name="connsiteY265" fmla="*/ 19926 h 222981"/>
                  <a:gd name="connsiteX266" fmla="*/ 6088509 w 11888025"/>
                  <a:gd name="connsiteY266" fmla="*/ 11104 h 222981"/>
                  <a:gd name="connsiteX267" fmla="*/ 6105316 w 11888025"/>
                  <a:gd name="connsiteY267" fmla="*/ 1 h 222981"/>
                  <a:gd name="connsiteX268" fmla="*/ 5817065 w 11888025"/>
                  <a:gd name="connsiteY268" fmla="*/ 1 h 222981"/>
                  <a:gd name="connsiteX269" fmla="*/ 5831972 w 11888025"/>
                  <a:gd name="connsiteY269" fmla="*/ 1 h 222981"/>
                  <a:gd name="connsiteX270" fmla="*/ 5831972 w 11888025"/>
                  <a:gd name="connsiteY270" fmla="*/ 222981 h 222981"/>
                  <a:gd name="connsiteX271" fmla="*/ 5796684 w 11888025"/>
                  <a:gd name="connsiteY271" fmla="*/ 222981 h 222981"/>
                  <a:gd name="connsiteX272" fmla="*/ 5796684 w 11888025"/>
                  <a:gd name="connsiteY272" fmla="*/ 43198 h 222981"/>
                  <a:gd name="connsiteX273" fmla="*/ 5776074 w 11888025"/>
                  <a:gd name="connsiteY273" fmla="*/ 54833 h 222981"/>
                  <a:gd name="connsiteX274" fmla="*/ 5750902 w 11888025"/>
                  <a:gd name="connsiteY274" fmla="*/ 63275 h 222981"/>
                  <a:gd name="connsiteX275" fmla="*/ 5750902 w 11888025"/>
                  <a:gd name="connsiteY275" fmla="*/ 33159 h 222981"/>
                  <a:gd name="connsiteX276" fmla="*/ 5767937 w 11888025"/>
                  <a:gd name="connsiteY276" fmla="*/ 27075 h 222981"/>
                  <a:gd name="connsiteX277" fmla="*/ 5784136 w 11888025"/>
                  <a:gd name="connsiteY277" fmla="*/ 19926 h 222981"/>
                  <a:gd name="connsiteX278" fmla="*/ 5800258 w 11888025"/>
                  <a:gd name="connsiteY278" fmla="*/ 11104 h 222981"/>
                  <a:gd name="connsiteX279" fmla="*/ 5817065 w 11888025"/>
                  <a:gd name="connsiteY279" fmla="*/ 1 h 222981"/>
                  <a:gd name="connsiteX280" fmla="*/ 5434197 w 11888025"/>
                  <a:gd name="connsiteY280" fmla="*/ 1 h 222981"/>
                  <a:gd name="connsiteX281" fmla="*/ 5449104 w 11888025"/>
                  <a:gd name="connsiteY281" fmla="*/ 1 h 222981"/>
                  <a:gd name="connsiteX282" fmla="*/ 5449104 w 11888025"/>
                  <a:gd name="connsiteY282" fmla="*/ 222981 h 222981"/>
                  <a:gd name="connsiteX283" fmla="*/ 5413816 w 11888025"/>
                  <a:gd name="connsiteY283" fmla="*/ 222981 h 222981"/>
                  <a:gd name="connsiteX284" fmla="*/ 5413816 w 11888025"/>
                  <a:gd name="connsiteY284" fmla="*/ 43198 h 222981"/>
                  <a:gd name="connsiteX285" fmla="*/ 5393206 w 11888025"/>
                  <a:gd name="connsiteY285" fmla="*/ 54833 h 222981"/>
                  <a:gd name="connsiteX286" fmla="*/ 5368034 w 11888025"/>
                  <a:gd name="connsiteY286" fmla="*/ 63275 h 222981"/>
                  <a:gd name="connsiteX287" fmla="*/ 5368034 w 11888025"/>
                  <a:gd name="connsiteY287" fmla="*/ 33159 h 222981"/>
                  <a:gd name="connsiteX288" fmla="*/ 5385069 w 11888025"/>
                  <a:gd name="connsiteY288" fmla="*/ 27075 h 222981"/>
                  <a:gd name="connsiteX289" fmla="*/ 5401268 w 11888025"/>
                  <a:gd name="connsiteY289" fmla="*/ 19926 h 222981"/>
                  <a:gd name="connsiteX290" fmla="*/ 5417390 w 11888025"/>
                  <a:gd name="connsiteY290" fmla="*/ 11104 h 222981"/>
                  <a:gd name="connsiteX291" fmla="*/ 5434197 w 11888025"/>
                  <a:gd name="connsiteY291" fmla="*/ 1 h 222981"/>
                  <a:gd name="connsiteX292" fmla="*/ 5290071 w 11888025"/>
                  <a:gd name="connsiteY292" fmla="*/ 1 h 222981"/>
                  <a:gd name="connsiteX293" fmla="*/ 5304978 w 11888025"/>
                  <a:gd name="connsiteY293" fmla="*/ 1 h 222981"/>
                  <a:gd name="connsiteX294" fmla="*/ 5304978 w 11888025"/>
                  <a:gd name="connsiteY294" fmla="*/ 222981 h 222981"/>
                  <a:gd name="connsiteX295" fmla="*/ 5269690 w 11888025"/>
                  <a:gd name="connsiteY295" fmla="*/ 222981 h 222981"/>
                  <a:gd name="connsiteX296" fmla="*/ 5269690 w 11888025"/>
                  <a:gd name="connsiteY296" fmla="*/ 43198 h 222981"/>
                  <a:gd name="connsiteX297" fmla="*/ 5249080 w 11888025"/>
                  <a:gd name="connsiteY297" fmla="*/ 54833 h 222981"/>
                  <a:gd name="connsiteX298" fmla="*/ 5223908 w 11888025"/>
                  <a:gd name="connsiteY298" fmla="*/ 63275 h 222981"/>
                  <a:gd name="connsiteX299" fmla="*/ 5223908 w 11888025"/>
                  <a:gd name="connsiteY299" fmla="*/ 33159 h 222981"/>
                  <a:gd name="connsiteX300" fmla="*/ 5240943 w 11888025"/>
                  <a:gd name="connsiteY300" fmla="*/ 27075 h 222981"/>
                  <a:gd name="connsiteX301" fmla="*/ 5257142 w 11888025"/>
                  <a:gd name="connsiteY301" fmla="*/ 19926 h 222981"/>
                  <a:gd name="connsiteX302" fmla="*/ 5273264 w 11888025"/>
                  <a:gd name="connsiteY302" fmla="*/ 11104 h 222981"/>
                  <a:gd name="connsiteX303" fmla="*/ 5290071 w 11888025"/>
                  <a:gd name="connsiteY303" fmla="*/ 1 h 222981"/>
                  <a:gd name="connsiteX304" fmla="*/ 5145946 w 11888025"/>
                  <a:gd name="connsiteY304" fmla="*/ 1 h 222981"/>
                  <a:gd name="connsiteX305" fmla="*/ 5160853 w 11888025"/>
                  <a:gd name="connsiteY305" fmla="*/ 1 h 222981"/>
                  <a:gd name="connsiteX306" fmla="*/ 5160853 w 11888025"/>
                  <a:gd name="connsiteY306" fmla="*/ 222981 h 222981"/>
                  <a:gd name="connsiteX307" fmla="*/ 5125565 w 11888025"/>
                  <a:gd name="connsiteY307" fmla="*/ 222981 h 222981"/>
                  <a:gd name="connsiteX308" fmla="*/ 5125565 w 11888025"/>
                  <a:gd name="connsiteY308" fmla="*/ 43198 h 222981"/>
                  <a:gd name="connsiteX309" fmla="*/ 5104955 w 11888025"/>
                  <a:gd name="connsiteY309" fmla="*/ 54833 h 222981"/>
                  <a:gd name="connsiteX310" fmla="*/ 5079783 w 11888025"/>
                  <a:gd name="connsiteY310" fmla="*/ 63275 h 222981"/>
                  <a:gd name="connsiteX311" fmla="*/ 5079783 w 11888025"/>
                  <a:gd name="connsiteY311" fmla="*/ 33159 h 222981"/>
                  <a:gd name="connsiteX312" fmla="*/ 5096818 w 11888025"/>
                  <a:gd name="connsiteY312" fmla="*/ 27075 h 222981"/>
                  <a:gd name="connsiteX313" fmla="*/ 5113017 w 11888025"/>
                  <a:gd name="connsiteY313" fmla="*/ 19926 h 222981"/>
                  <a:gd name="connsiteX314" fmla="*/ 5129139 w 11888025"/>
                  <a:gd name="connsiteY314" fmla="*/ 11104 h 222981"/>
                  <a:gd name="connsiteX315" fmla="*/ 5145946 w 11888025"/>
                  <a:gd name="connsiteY315" fmla="*/ 1 h 222981"/>
                  <a:gd name="connsiteX316" fmla="*/ 5001821 w 11888025"/>
                  <a:gd name="connsiteY316" fmla="*/ 1 h 222981"/>
                  <a:gd name="connsiteX317" fmla="*/ 5016728 w 11888025"/>
                  <a:gd name="connsiteY317" fmla="*/ 1 h 222981"/>
                  <a:gd name="connsiteX318" fmla="*/ 5016728 w 11888025"/>
                  <a:gd name="connsiteY318" fmla="*/ 222981 h 222981"/>
                  <a:gd name="connsiteX319" fmla="*/ 4981440 w 11888025"/>
                  <a:gd name="connsiteY319" fmla="*/ 222981 h 222981"/>
                  <a:gd name="connsiteX320" fmla="*/ 4981440 w 11888025"/>
                  <a:gd name="connsiteY320" fmla="*/ 43198 h 222981"/>
                  <a:gd name="connsiteX321" fmla="*/ 4960830 w 11888025"/>
                  <a:gd name="connsiteY321" fmla="*/ 54833 h 222981"/>
                  <a:gd name="connsiteX322" fmla="*/ 4935658 w 11888025"/>
                  <a:gd name="connsiteY322" fmla="*/ 63275 h 222981"/>
                  <a:gd name="connsiteX323" fmla="*/ 4935658 w 11888025"/>
                  <a:gd name="connsiteY323" fmla="*/ 33159 h 222981"/>
                  <a:gd name="connsiteX324" fmla="*/ 4952693 w 11888025"/>
                  <a:gd name="connsiteY324" fmla="*/ 27075 h 222981"/>
                  <a:gd name="connsiteX325" fmla="*/ 4968892 w 11888025"/>
                  <a:gd name="connsiteY325" fmla="*/ 19926 h 222981"/>
                  <a:gd name="connsiteX326" fmla="*/ 4985014 w 11888025"/>
                  <a:gd name="connsiteY326" fmla="*/ 11104 h 222981"/>
                  <a:gd name="connsiteX327" fmla="*/ 5001821 w 11888025"/>
                  <a:gd name="connsiteY327" fmla="*/ 1 h 222981"/>
                  <a:gd name="connsiteX328" fmla="*/ 4857696 w 11888025"/>
                  <a:gd name="connsiteY328" fmla="*/ 1 h 222981"/>
                  <a:gd name="connsiteX329" fmla="*/ 4872603 w 11888025"/>
                  <a:gd name="connsiteY329" fmla="*/ 1 h 222981"/>
                  <a:gd name="connsiteX330" fmla="*/ 4872603 w 11888025"/>
                  <a:gd name="connsiteY330" fmla="*/ 222981 h 222981"/>
                  <a:gd name="connsiteX331" fmla="*/ 4837315 w 11888025"/>
                  <a:gd name="connsiteY331" fmla="*/ 222981 h 222981"/>
                  <a:gd name="connsiteX332" fmla="*/ 4837315 w 11888025"/>
                  <a:gd name="connsiteY332" fmla="*/ 43198 h 222981"/>
                  <a:gd name="connsiteX333" fmla="*/ 4816705 w 11888025"/>
                  <a:gd name="connsiteY333" fmla="*/ 54833 h 222981"/>
                  <a:gd name="connsiteX334" fmla="*/ 4791533 w 11888025"/>
                  <a:gd name="connsiteY334" fmla="*/ 63275 h 222981"/>
                  <a:gd name="connsiteX335" fmla="*/ 4791533 w 11888025"/>
                  <a:gd name="connsiteY335" fmla="*/ 33159 h 222981"/>
                  <a:gd name="connsiteX336" fmla="*/ 4808568 w 11888025"/>
                  <a:gd name="connsiteY336" fmla="*/ 27075 h 222981"/>
                  <a:gd name="connsiteX337" fmla="*/ 4824767 w 11888025"/>
                  <a:gd name="connsiteY337" fmla="*/ 19926 h 222981"/>
                  <a:gd name="connsiteX338" fmla="*/ 4840889 w 11888025"/>
                  <a:gd name="connsiteY338" fmla="*/ 11104 h 222981"/>
                  <a:gd name="connsiteX339" fmla="*/ 4857696 w 11888025"/>
                  <a:gd name="connsiteY339" fmla="*/ 1 h 222981"/>
                  <a:gd name="connsiteX340" fmla="*/ 4469464 w 11888025"/>
                  <a:gd name="connsiteY340" fmla="*/ 1 h 222981"/>
                  <a:gd name="connsiteX341" fmla="*/ 4484370 w 11888025"/>
                  <a:gd name="connsiteY341" fmla="*/ 1 h 222981"/>
                  <a:gd name="connsiteX342" fmla="*/ 4484370 w 11888025"/>
                  <a:gd name="connsiteY342" fmla="*/ 222981 h 222981"/>
                  <a:gd name="connsiteX343" fmla="*/ 4449082 w 11888025"/>
                  <a:gd name="connsiteY343" fmla="*/ 222981 h 222981"/>
                  <a:gd name="connsiteX344" fmla="*/ 4449082 w 11888025"/>
                  <a:gd name="connsiteY344" fmla="*/ 43198 h 222981"/>
                  <a:gd name="connsiteX345" fmla="*/ 4428473 w 11888025"/>
                  <a:gd name="connsiteY345" fmla="*/ 54833 h 222981"/>
                  <a:gd name="connsiteX346" fmla="*/ 4403300 w 11888025"/>
                  <a:gd name="connsiteY346" fmla="*/ 63275 h 222981"/>
                  <a:gd name="connsiteX347" fmla="*/ 4403300 w 11888025"/>
                  <a:gd name="connsiteY347" fmla="*/ 33159 h 222981"/>
                  <a:gd name="connsiteX348" fmla="*/ 4420335 w 11888025"/>
                  <a:gd name="connsiteY348" fmla="*/ 27075 h 222981"/>
                  <a:gd name="connsiteX349" fmla="*/ 4436534 w 11888025"/>
                  <a:gd name="connsiteY349" fmla="*/ 19926 h 222981"/>
                  <a:gd name="connsiteX350" fmla="*/ 4452657 w 11888025"/>
                  <a:gd name="connsiteY350" fmla="*/ 11104 h 222981"/>
                  <a:gd name="connsiteX351" fmla="*/ 4469464 w 11888025"/>
                  <a:gd name="connsiteY351" fmla="*/ 1 h 222981"/>
                  <a:gd name="connsiteX352" fmla="*/ 4203356 w 11888025"/>
                  <a:gd name="connsiteY352" fmla="*/ 1 h 222981"/>
                  <a:gd name="connsiteX353" fmla="*/ 4218262 w 11888025"/>
                  <a:gd name="connsiteY353" fmla="*/ 1 h 222981"/>
                  <a:gd name="connsiteX354" fmla="*/ 4218262 w 11888025"/>
                  <a:gd name="connsiteY354" fmla="*/ 222981 h 222981"/>
                  <a:gd name="connsiteX355" fmla="*/ 4182974 w 11888025"/>
                  <a:gd name="connsiteY355" fmla="*/ 222981 h 222981"/>
                  <a:gd name="connsiteX356" fmla="*/ 4182974 w 11888025"/>
                  <a:gd name="connsiteY356" fmla="*/ 43198 h 222981"/>
                  <a:gd name="connsiteX357" fmla="*/ 4162365 w 11888025"/>
                  <a:gd name="connsiteY357" fmla="*/ 54833 h 222981"/>
                  <a:gd name="connsiteX358" fmla="*/ 4137192 w 11888025"/>
                  <a:gd name="connsiteY358" fmla="*/ 63275 h 222981"/>
                  <a:gd name="connsiteX359" fmla="*/ 4137192 w 11888025"/>
                  <a:gd name="connsiteY359" fmla="*/ 33159 h 222981"/>
                  <a:gd name="connsiteX360" fmla="*/ 4154227 w 11888025"/>
                  <a:gd name="connsiteY360" fmla="*/ 27075 h 222981"/>
                  <a:gd name="connsiteX361" fmla="*/ 4170426 w 11888025"/>
                  <a:gd name="connsiteY361" fmla="*/ 19926 h 222981"/>
                  <a:gd name="connsiteX362" fmla="*/ 4186549 w 11888025"/>
                  <a:gd name="connsiteY362" fmla="*/ 11104 h 222981"/>
                  <a:gd name="connsiteX363" fmla="*/ 4203356 w 11888025"/>
                  <a:gd name="connsiteY363" fmla="*/ 1 h 222981"/>
                  <a:gd name="connsiteX364" fmla="*/ 3591757 w 11888025"/>
                  <a:gd name="connsiteY364" fmla="*/ 1 h 222981"/>
                  <a:gd name="connsiteX365" fmla="*/ 3606663 w 11888025"/>
                  <a:gd name="connsiteY365" fmla="*/ 1 h 222981"/>
                  <a:gd name="connsiteX366" fmla="*/ 3606663 w 11888025"/>
                  <a:gd name="connsiteY366" fmla="*/ 222981 h 222981"/>
                  <a:gd name="connsiteX367" fmla="*/ 3571375 w 11888025"/>
                  <a:gd name="connsiteY367" fmla="*/ 222981 h 222981"/>
                  <a:gd name="connsiteX368" fmla="*/ 3571375 w 11888025"/>
                  <a:gd name="connsiteY368" fmla="*/ 43198 h 222981"/>
                  <a:gd name="connsiteX369" fmla="*/ 3550766 w 11888025"/>
                  <a:gd name="connsiteY369" fmla="*/ 54833 h 222981"/>
                  <a:gd name="connsiteX370" fmla="*/ 3525593 w 11888025"/>
                  <a:gd name="connsiteY370" fmla="*/ 63275 h 222981"/>
                  <a:gd name="connsiteX371" fmla="*/ 3525593 w 11888025"/>
                  <a:gd name="connsiteY371" fmla="*/ 33159 h 222981"/>
                  <a:gd name="connsiteX372" fmla="*/ 3542628 w 11888025"/>
                  <a:gd name="connsiteY372" fmla="*/ 27075 h 222981"/>
                  <a:gd name="connsiteX373" fmla="*/ 3558827 w 11888025"/>
                  <a:gd name="connsiteY373" fmla="*/ 19926 h 222981"/>
                  <a:gd name="connsiteX374" fmla="*/ 3574950 w 11888025"/>
                  <a:gd name="connsiteY374" fmla="*/ 11104 h 222981"/>
                  <a:gd name="connsiteX375" fmla="*/ 3591757 w 11888025"/>
                  <a:gd name="connsiteY375" fmla="*/ 1 h 222981"/>
                  <a:gd name="connsiteX376" fmla="*/ 3325649 w 11888025"/>
                  <a:gd name="connsiteY376" fmla="*/ 1 h 222981"/>
                  <a:gd name="connsiteX377" fmla="*/ 3340555 w 11888025"/>
                  <a:gd name="connsiteY377" fmla="*/ 1 h 222981"/>
                  <a:gd name="connsiteX378" fmla="*/ 3340555 w 11888025"/>
                  <a:gd name="connsiteY378" fmla="*/ 222981 h 222981"/>
                  <a:gd name="connsiteX379" fmla="*/ 3305267 w 11888025"/>
                  <a:gd name="connsiteY379" fmla="*/ 222981 h 222981"/>
                  <a:gd name="connsiteX380" fmla="*/ 3305267 w 11888025"/>
                  <a:gd name="connsiteY380" fmla="*/ 43198 h 222981"/>
                  <a:gd name="connsiteX381" fmla="*/ 3284658 w 11888025"/>
                  <a:gd name="connsiteY381" fmla="*/ 54833 h 222981"/>
                  <a:gd name="connsiteX382" fmla="*/ 3259485 w 11888025"/>
                  <a:gd name="connsiteY382" fmla="*/ 63275 h 222981"/>
                  <a:gd name="connsiteX383" fmla="*/ 3259485 w 11888025"/>
                  <a:gd name="connsiteY383" fmla="*/ 33159 h 222981"/>
                  <a:gd name="connsiteX384" fmla="*/ 3276520 w 11888025"/>
                  <a:gd name="connsiteY384" fmla="*/ 27075 h 222981"/>
                  <a:gd name="connsiteX385" fmla="*/ 3292719 w 11888025"/>
                  <a:gd name="connsiteY385" fmla="*/ 19926 h 222981"/>
                  <a:gd name="connsiteX386" fmla="*/ 3308842 w 11888025"/>
                  <a:gd name="connsiteY386" fmla="*/ 11104 h 222981"/>
                  <a:gd name="connsiteX387" fmla="*/ 3325649 w 11888025"/>
                  <a:gd name="connsiteY387" fmla="*/ 1 h 222981"/>
                  <a:gd name="connsiteX388" fmla="*/ 2719302 w 11888025"/>
                  <a:gd name="connsiteY388" fmla="*/ 1 h 222981"/>
                  <a:gd name="connsiteX389" fmla="*/ 2734208 w 11888025"/>
                  <a:gd name="connsiteY389" fmla="*/ 1 h 222981"/>
                  <a:gd name="connsiteX390" fmla="*/ 2734208 w 11888025"/>
                  <a:gd name="connsiteY390" fmla="*/ 222981 h 222981"/>
                  <a:gd name="connsiteX391" fmla="*/ 2698920 w 11888025"/>
                  <a:gd name="connsiteY391" fmla="*/ 222981 h 222981"/>
                  <a:gd name="connsiteX392" fmla="*/ 2698920 w 11888025"/>
                  <a:gd name="connsiteY392" fmla="*/ 43198 h 222981"/>
                  <a:gd name="connsiteX393" fmla="*/ 2678311 w 11888025"/>
                  <a:gd name="connsiteY393" fmla="*/ 54833 h 222981"/>
                  <a:gd name="connsiteX394" fmla="*/ 2653138 w 11888025"/>
                  <a:gd name="connsiteY394" fmla="*/ 63275 h 222981"/>
                  <a:gd name="connsiteX395" fmla="*/ 2653138 w 11888025"/>
                  <a:gd name="connsiteY395" fmla="*/ 33159 h 222981"/>
                  <a:gd name="connsiteX396" fmla="*/ 2670173 w 11888025"/>
                  <a:gd name="connsiteY396" fmla="*/ 27075 h 222981"/>
                  <a:gd name="connsiteX397" fmla="*/ 2686372 w 11888025"/>
                  <a:gd name="connsiteY397" fmla="*/ 19926 h 222981"/>
                  <a:gd name="connsiteX398" fmla="*/ 2702495 w 11888025"/>
                  <a:gd name="connsiteY398" fmla="*/ 11104 h 222981"/>
                  <a:gd name="connsiteX399" fmla="*/ 2719302 w 11888025"/>
                  <a:gd name="connsiteY399" fmla="*/ 1 h 222981"/>
                  <a:gd name="connsiteX400" fmla="*/ 2453194 w 11888025"/>
                  <a:gd name="connsiteY400" fmla="*/ 1 h 222981"/>
                  <a:gd name="connsiteX401" fmla="*/ 2468100 w 11888025"/>
                  <a:gd name="connsiteY401" fmla="*/ 1 h 222981"/>
                  <a:gd name="connsiteX402" fmla="*/ 2468100 w 11888025"/>
                  <a:gd name="connsiteY402" fmla="*/ 222981 h 222981"/>
                  <a:gd name="connsiteX403" fmla="*/ 2432812 w 11888025"/>
                  <a:gd name="connsiteY403" fmla="*/ 222981 h 222981"/>
                  <a:gd name="connsiteX404" fmla="*/ 2432812 w 11888025"/>
                  <a:gd name="connsiteY404" fmla="*/ 43198 h 222981"/>
                  <a:gd name="connsiteX405" fmla="*/ 2412203 w 11888025"/>
                  <a:gd name="connsiteY405" fmla="*/ 54833 h 222981"/>
                  <a:gd name="connsiteX406" fmla="*/ 2387030 w 11888025"/>
                  <a:gd name="connsiteY406" fmla="*/ 63275 h 222981"/>
                  <a:gd name="connsiteX407" fmla="*/ 2387030 w 11888025"/>
                  <a:gd name="connsiteY407" fmla="*/ 33159 h 222981"/>
                  <a:gd name="connsiteX408" fmla="*/ 2404065 w 11888025"/>
                  <a:gd name="connsiteY408" fmla="*/ 27075 h 222981"/>
                  <a:gd name="connsiteX409" fmla="*/ 2420264 w 11888025"/>
                  <a:gd name="connsiteY409" fmla="*/ 19926 h 222981"/>
                  <a:gd name="connsiteX410" fmla="*/ 2436387 w 11888025"/>
                  <a:gd name="connsiteY410" fmla="*/ 11104 h 222981"/>
                  <a:gd name="connsiteX411" fmla="*/ 2453194 w 11888025"/>
                  <a:gd name="connsiteY411" fmla="*/ 1 h 222981"/>
                  <a:gd name="connsiteX412" fmla="*/ 2041427 w 11888025"/>
                  <a:gd name="connsiteY412" fmla="*/ 1 h 222981"/>
                  <a:gd name="connsiteX413" fmla="*/ 2056333 w 11888025"/>
                  <a:gd name="connsiteY413" fmla="*/ 1 h 222981"/>
                  <a:gd name="connsiteX414" fmla="*/ 2056333 w 11888025"/>
                  <a:gd name="connsiteY414" fmla="*/ 222981 h 222981"/>
                  <a:gd name="connsiteX415" fmla="*/ 2021045 w 11888025"/>
                  <a:gd name="connsiteY415" fmla="*/ 222981 h 222981"/>
                  <a:gd name="connsiteX416" fmla="*/ 2021045 w 11888025"/>
                  <a:gd name="connsiteY416" fmla="*/ 43198 h 222981"/>
                  <a:gd name="connsiteX417" fmla="*/ 2000436 w 11888025"/>
                  <a:gd name="connsiteY417" fmla="*/ 54833 h 222981"/>
                  <a:gd name="connsiteX418" fmla="*/ 1975263 w 11888025"/>
                  <a:gd name="connsiteY418" fmla="*/ 63275 h 222981"/>
                  <a:gd name="connsiteX419" fmla="*/ 1975263 w 11888025"/>
                  <a:gd name="connsiteY419" fmla="*/ 33159 h 222981"/>
                  <a:gd name="connsiteX420" fmla="*/ 1992299 w 11888025"/>
                  <a:gd name="connsiteY420" fmla="*/ 27075 h 222981"/>
                  <a:gd name="connsiteX421" fmla="*/ 2008497 w 11888025"/>
                  <a:gd name="connsiteY421" fmla="*/ 19926 h 222981"/>
                  <a:gd name="connsiteX422" fmla="*/ 2024620 w 11888025"/>
                  <a:gd name="connsiteY422" fmla="*/ 11104 h 222981"/>
                  <a:gd name="connsiteX423" fmla="*/ 2041427 w 11888025"/>
                  <a:gd name="connsiteY423" fmla="*/ 1 h 222981"/>
                  <a:gd name="connsiteX424" fmla="*/ 1908373 w 11888025"/>
                  <a:gd name="connsiteY424" fmla="*/ 1 h 222981"/>
                  <a:gd name="connsiteX425" fmla="*/ 1923279 w 11888025"/>
                  <a:gd name="connsiteY425" fmla="*/ 1 h 222981"/>
                  <a:gd name="connsiteX426" fmla="*/ 1923279 w 11888025"/>
                  <a:gd name="connsiteY426" fmla="*/ 222981 h 222981"/>
                  <a:gd name="connsiteX427" fmla="*/ 1887992 w 11888025"/>
                  <a:gd name="connsiteY427" fmla="*/ 222981 h 222981"/>
                  <a:gd name="connsiteX428" fmla="*/ 1887992 w 11888025"/>
                  <a:gd name="connsiteY428" fmla="*/ 43198 h 222981"/>
                  <a:gd name="connsiteX429" fmla="*/ 1867382 w 11888025"/>
                  <a:gd name="connsiteY429" fmla="*/ 54833 h 222981"/>
                  <a:gd name="connsiteX430" fmla="*/ 1842209 w 11888025"/>
                  <a:gd name="connsiteY430" fmla="*/ 63275 h 222981"/>
                  <a:gd name="connsiteX431" fmla="*/ 1842209 w 11888025"/>
                  <a:gd name="connsiteY431" fmla="*/ 33159 h 222981"/>
                  <a:gd name="connsiteX432" fmla="*/ 1859244 w 11888025"/>
                  <a:gd name="connsiteY432" fmla="*/ 27075 h 222981"/>
                  <a:gd name="connsiteX433" fmla="*/ 1875443 w 11888025"/>
                  <a:gd name="connsiteY433" fmla="*/ 19926 h 222981"/>
                  <a:gd name="connsiteX434" fmla="*/ 1891566 w 11888025"/>
                  <a:gd name="connsiteY434" fmla="*/ 11104 h 222981"/>
                  <a:gd name="connsiteX435" fmla="*/ 1908373 w 11888025"/>
                  <a:gd name="connsiteY435" fmla="*/ 1 h 222981"/>
                  <a:gd name="connsiteX436" fmla="*/ 1775319 w 11888025"/>
                  <a:gd name="connsiteY436" fmla="*/ 1 h 222981"/>
                  <a:gd name="connsiteX437" fmla="*/ 1790225 w 11888025"/>
                  <a:gd name="connsiteY437" fmla="*/ 1 h 222981"/>
                  <a:gd name="connsiteX438" fmla="*/ 1790225 w 11888025"/>
                  <a:gd name="connsiteY438" fmla="*/ 222981 h 222981"/>
                  <a:gd name="connsiteX439" fmla="*/ 1754938 w 11888025"/>
                  <a:gd name="connsiteY439" fmla="*/ 222981 h 222981"/>
                  <a:gd name="connsiteX440" fmla="*/ 1754938 w 11888025"/>
                  <a:gd name="connsiteY440" fmla="*/ 43198 h 222981"/>
                  <a:gd name="connsiteX441" fmla="*/ 1734328 w 11888025"/>
                  <a:gd name="connsiteY441" fmla="*/ 54833 h 222981"/>
                  <a:gd name="connsiteX442" fmla="*/ 1709155 w 11888025"/>
                  <a:gd name="connsiteY442" fmla="*/ 63275 h 222981"/>
                  <a:gd name="connsiteX443" fmla="*/ 1709155 w 11888025"/>
                  <a:gd name="connsiteY443" fmla="*/ 33159 h 222981"/>
                  <a:gd name="connsiteX444" fmla="*/ 1726190 w 11888025"/>
                  <a:gd name="connsiteY444" fmla="*/ 27075 h 222981"/>
                  <a:gd name="connsiteX445" fmla="*/ 1742389 w 11888025"/>
                  <a:gd name="connsiteY445" fmla="*/ 19926 h 222981"/>
                  <a:gd name="connsiteX446" fmla="*/ 1758512 w 11888025"/>
                  <a:gd name="connsiteY446" fmla="*/ 11104 h 222981"/>
                  <a:gd name="connsiteX447" fmla="*/ 1775319 w 11888025"/>
                  <a:gd name="connsiteY447" fmla="*/ 1 h 222981"/>
                  <a:gd name="connsiteX448" fmla="*/ 1632707 w 11888025"/>
                  <a:gd name="connsiteY448" fmla="*/ 1 h 222981"/>
                  <a:gd name="connsiteX449" fmla="*/ 1647614 w 11888025"/>
                  <a:gd name="connsiteY449" fmla="*/ 1 h 222981"/>
                  <a:gd name="connsiteX450" fmla="*/ 1647614 w 11888025"/>
                  <a:gd name="connsiteY450" fmla="*/ 222981 h 222981"/>
                  <a:gd name="connsiteX451" fmla="*/ 1612325 w 11888025"/>
                  <a:gd name="connsiteY451" fmla="*/ 222981 h 222981"/>
                  <a:gd name="connsiteX452" fmla="*/ 1612325 w 11888025"/>
                  <a:gd name="connsiteY452" fmla="*/ 43198 h 222981"/>
                  <a:gd name="connsiteX453" fmla="*/ 1591716 w 11888025"/>
                  <a:gd name="connsiteY453" fmla="*/ 54833 h 222981"/>
                  <a:gd name="connsiteX454" fmla="*/ 1566544 w 11888025"/>
                  <a:gd name="connsiteY454" fmla="*/ 63275 h 222981"/>
                  <a:gd name="connsiteX455" fmla="*/ 1566544 w 11888025"/>
                  <a:gd name="connsiteY455" fmla="*/ 33159 h 222981"/>
                  <a:gd name="connsiteX456" fmla="*/ 1583579 w 11888025"/>
                  <a:gd name="connsiteY456" fmla="*/ 27075 h 222981"/>
                  <a:gd name="connsiteX457" fmla="*/ 1599778 w 11888025"/>
                  <a:gd name="connsiteY457" fmla="*/ 19926 h 222981"/>
                  <a:gd name="connsiteX458" fmla="*/ 1615900 w 11888025"/>
                  <a:gd name="connsiteY458" fmla="*/ 11104 h 222981"/>
                  <a:gd name="connsiteX459" fmla="*/ 1632707 w 11888025"/>
                  <a:gd name="connsiteY459" fmla="*/ 1 h 222981"/>
                  <a:gd name="connsiteX460" fmla="*/ 877316 w 11888025"/>
                  <a:gd name="connsiteY460" fmla="*/ 1 h 222981"/>
                  <a:gd name="connsiteX461" fmla="*/ 892222 w 11888025"/>
                  <a:gd name="connsiteY461" fmla="*/ 1 h 222981"/>
                  <a:gd name="connsiteX462" fmla="*/ 892222 w 11888025"/>
                  <a:gd name="connsiteY462" fmla="*/ 222981 h 222981"/>
                  <a:gd name="connsiteX463" fmla="*/ 856934 w 11888025"/>
                  <a:gd name="connsiteY463" fmla="*/ 222981 h 222981"/>
                  <a:gd name="connsiteX464" fmla="*/ 856934 w 11888025"/>
                  <a:gd name="connsiteY464" fmla="*/ 43198 h 222981"/>
                  <a:gd name="connsiteX465" fmla="*/ 836324 w 11888025"/>
                  <a:gd name="connsiteY465" fmla="*/ 54833 h 222981"/>
                  <a:gd name="connsiteX466" fmla="*/ 811152 w 11888025"/>
                  <a:gd name="connsiteY466" fmla="*/ 63275 h 222981"/>
                  <a:gd name="connsiteX467" fmla="*/ 811152 w 11888025"/>
                  <a:gd name="connsiteY467" fmla="*/ 33159 h 222981"/>
                  <a:gd name="connsiteX468" fmla="*/ 828187 w 11888025"/>
                  <a:gd name="connsiteY468" fmla="*/ 27075 h 222981"/>
                  <a:gd name="connsiteX469" fmla="*/ 844386 w 11888025"/>
                  <a:gd name="connsiteY469" fmla="*/ 19926 h 222981"/>
                  <a:gd name="connsiteX470" fmla="*/ 860508 w 11888025"/>
                  <a:gd name="connsiteY470" fmla="*/ 11104 h 222981"/>
                  <a:gd name="connsiteX471" fmla="*/ 877316 w 11888025"/>
                  <a:gd name="connsiteY471" fmla="*/ 1 h 222981"/>
                  <a:gd name="connsiteX472" fmla="*/ 744261 w 11888025"/>
                  <a:gd name="connsiteY472" fmla="*/ 1 h 222981"/>
                  <a:gd name="connsiteX473" fmla="*/ 759168 w 11888025"/>
                  <a:gd name="connsiteY473" fmla="*/ 1 h 222981"/>
                  <a:gd name="connsiteX474" fmla="*/ 759168 w 11888025"/>
                  <a:gd name="connsiteY474" fmla="*/ 222981 h 222981"/>
                  <a:gd name="connsiteX475" fmla="*/ 723880 w 11888025"/>
                  <a:gd name="connsiteY475" fmla="*/ 222981 h 222981"/>
                  <a:gd name="connsiteX476" fmla="*/ 723880 w 11888025"/>
                  <a:gd name="connsiteY476" fmla="*/ 43198 h 222981"/>
                  <a:gd name="connsiteX477" fmla="*/ 703270 w 11888025"/>
                  <a:gd name="connsiteY477" fmla="*/ 54833 h 222981"/>
                  <a:gd name="connsiteX478" fmla="*/ 678098 w 11888025"/>
                  <a:gd name="connsiteY478" fmla="*/ 63275 h 222981"/>
                  <a:gd name="connsiteX479" fmla="*/ 678098 w 11888025"/>
                  <a:gd name="connsiteY479" fmla="*/ 33159 h 222981"/>
                  <a:gd name="connsiteX480" fmla="*/ 695133 w 11888025"/>
                  <a:gd name="connsiteY480" fmla="*/ 27075 h 222981"/>
                  <a:gd name="connsiteX481" fmla="*/ 711332 w 11888025"/>
                  <a:gd name="connsiteY481" fmla="*/ 19926 h 222981"/>
                  <a:gd name="connsiteX482" fmla="*/ 727454 w 11888025"/>
                  <a:gd name="connsiteY482" fmla="*/ 11104 h 222981"/>
                  <a:gd name="connsiteX483" fmla="*/ 744261 w 11888025"/>
                  <a:gd name="connsiteY483" fmla="*/ 1 h 222981"/>
                  <a:gd name="connsiteX484" fmla="*/ 10046341 w 11888025"/>
                  <a:gd name="connsiteY484" fmla="*/ 0 h 222981"/>
                  <a:gd name="connsiteX485" fmla="*/ 10117508 w 11888025"/>
                  <a:gd name="connsiteY485" fmla="*/ 110588 h 222981"/>
                  <a:gd name="connsiteX486" fmla="*/ 10097422 w 11888025"/>
                  <a:gd name="connsiteY486" fmla="*/ 194167 h 222981"/>
                  <a:gd name="connsiteX487" fmla="*/ 10041225 w 11888025"/>
                  <a:gd name="connsiteY487" fmla="*/ 222980 h 222981"/>
                  <a:gd name="connsiteX488" fmla="*/ 9988640 w 11888025"/>
                  <a:gd name="connsiteY488" fmla="*/ 195446 h 222981"/>
                  <a:gd name="connsiteX489" fmla="*/ 9969757 w 11888025"/>
                  <a:gd name="connsiteY489" fmla="*/ 115854 h 222981"/>
                  <a:gd name="connsiteX490" fmla="*/ 9989467 w 11888025"/>
                  <a:gd name="connsiteY490" fmla="*/ 29340 h 222981"/>
                  <a:gd name="connsiteX491" fmla="*/ 10046341 w 11888025"/>
                  <a:gd name="connsiteY491" fmla="*/ 0 h 222981"/>
                  <a:gd name="connsiteX492" fmla="*/ 9825418 w 11888025"/>
                  <a:gd name="connsiteY492" fmla="*/ 0 h 222981"/>
                  <a:gd name="connsiteX493" fmla="*/ 9896585 w 11888025"/>
                  <a:gd name="connsiteY493" fmla="*/ 110588 h 222981"/>
                  <a:gd name="connsiteX494" fmla="*/ 9876499 w 11888025"/>
                  <a:gd name="connsiteY494" fmla="*/ 194167 h 222981"/>
                  <a:gd name="connsiteX495" fmla="*/ 9820302 w 11888025"/>
                  <a:gd name="connsiteY495" fmla="*/ 222980 h 222981"/>
                  <a:gd name="connsiteX496" fmla="*/ 9767717 w 11888025"/>
                  <a:gd name="connsiteY496" fmla="*/ 195446 h 222981"/>
                  <a:gd name="connsiteX497" fmla="*/ 9748834 w 11888025"/>
                  <a:gd name="connsiteY497" fmla="*/ 115854 h 222981"/>
                  <a:gd name="connsiteX498" fmla="*/ 9768544 w 11888025"/>
                  <a:gd name="connsiteY498" fmla="*/ 29340 h 222981"/>
                  <a:gd name="connsiteX499" fmla="*/ 9825418 w 11888025"/>
                  <a:gd name="connsiteY499" fmla="*/ 0 h 222981"/>
                  <a:gd name="connsiteX500" fmla="*/ 9163758 w 11888025"/>
                  <a:gd name="connsiteY500" fmla="*/ 0 h 222981"/>
                  <a:gd name="connsiteX501" fmla="*/ 9234925 w 11888025"/>
                  <a:gd name="connsiteY501" fmla="*/ 110588 h 222981"/>
                  <a:gd name="connsiteX502" fmla="*/ 9214839 w 11888025"/>
                  <a:gd name="connsiteY502" fmla="*/ 194167 h 222981"/>
                  <a:gd name="connsiteX503" fmla="*/ 9158642 w 11888025"/>
                  <a:gd name="connsiteY503" fmla="*/ 222980 h 222981"/>
                  <a:gd name="connsiteX504" fmla="*/ 9106057 w 11888025"/>
                  <a:gd name="connsiteY504" fmla="*/ 195446 h 222981"/>
                  <a:gd name="connsiteX505" fmla="*/ 9087174 w 11888025"/>
                  <a:gd name="connsiteY505" fmla="*/ 115854 h 222981"/>
                  <a:gd name="connsiteX506" fmla="*/ 9106884 w 11888025"/>
                  <a:gd name="connsiteY506" fmla="*/ 29340 h 222981"/>
                  <a:gd name="connsiteX507" fmla="*/ 9163758 w 11888025"/>
                  <a:gd name="connsiteY507" fmla="*/ 0 h 222981"/>
                  <a:gd name="connsiteX508" fmla="*/ 8942835 w 11888025"/>
                  <a:gd name="connsiteY508" fmla="*/ 0 h 222981"/>
                  <a:gd name="connsiteX509" fmla="*/ 9014002 w 11888025"/>
                  <a:gd name="connsiteY509" fmla="*/ 110588 h 222981"/>
                  <a:gd name="connsiteX510" fmla="*/ 8993916 w 11888025"/>
                  <a:gd name="connsiteY510" fmla="*/ 194167 h 222981"/>
                  <a:gd name="connsiteX511" fmla="*/ 8937719 w 11888025"/>
                  <a:gd name="connsiteY511" fmla="*/ 222980 h 222981"/>
                  <a:gd name="connsiteX512" fmla="*/ 8885134 w 11888025"/>
                  <a:gd name="connsiteY512" fmla="*/ 195446 h 222981"/>
                  <a:gd name="connsiteX513" fmla="*/ 8866251 w 11888025"/>
                  <a:gd name="connsiteY513" fmla="*/ 115854 h 222981"/>
                  <a:gd name="connsiteX514" fmla="*/ 8885961 w 11888025"/>
                  <a:gd name="connsiteY514" fmla="*/ 29340 h 222981"/>
                  <a:gd name="connsiteX515" fmla="*/ 8942835 w 11888025"/>
                  <a:gd name="connsiteY515" fmla="*/ 0 h 222981"/>
                  <a:gd name="connsiteX516" fmla="*/ 3990288 w 11888025"/>
                  <a:gd name="connsiteY516" fmla="*/ 0 h 222981"/>
                  <a:gd name="connsiteX517" fmla="*/ 4061455 w 11888025"/>
                  <a:gd name="connsiteY517" fmla="*/ 110588 h 222981"/>
                  <a:gd name="connsiteX518" fmla="*/ 4041369 w 11888025"/>
                  <a:gd name="connsiteY518" fmla="*/ 194167 h 222981"/>
                  <a:gd name="connsiteX519" fmla="*/ 3985172 w 11888025"/>
                  <a:gd name="connsiteY519" fmla="*/ 222980 h 222981"/>
                  <a:gd name="connsiteX520" fmla="*/ 3932587 w 11888025"/>
                  <a:gd name="connsiteY520" fmla="*/ 195446 h 222981"/>
                  <a:gd name="connsiteX521" fmla="*/ 3913704 w 11888025"/>
                  <a:gd name="connsiteY521" fmla="*/ 115854 h 222981"/>
                  <a:gd name="connsiteX522" fmla="*/ 3933414 w 11888025"/>
                  <a:gd name="connsiteY522" fmla="*/ 29340 h 222981"/>
                  <a:gd name="connsiteX523" fmla="*/ 3990288 w 11888025"/>
                  <a:gd name="connsiteY523" fmla="*/ 0 h 222981"/>
                  <a:gd name="connsiteX524" fmla="*/ 3769365 w 11888025"/>
                  <a:gd name="connsiteY524" fmla="*/ 0 h 222981"/>
                  <a:gd name="connsiteX525" fmla="*/ 3840532 w 11888025"/>
                  <a:gd name="connsiteY525" fmla="*/ 110588 h 222981"/>
                  <a:gd name="connsiteX526" fmla="*/ 3820446 w 11888025"/>
                  <a:gd name="connsiteY526" fmla="*/ 194167 h 222981"/>
                  <a:gd name="connsiteX527" fmla="*/ 3764249 w 11888025"/>
                  <a:gd name="connsiteY527" fmla="*/ 222980 h 222981"/>
                  <a:gd name="connsiteX528" fmla="*/ 3711664 w 11888025"/>
                  <a:gd name="connsiteY528" fmla="*/ 195446 h 222981"/>
                  <a:gd name="connsiteX529" fmla="*/ 3692781 w 11888025"/>
                  <a:gd name="connsiteY529" fmla="*/ 115854 h 222981"/>
                  <a:gd name="connsiteX530" fmla="*/ 3712491 w 11888025"/>
                  <a:gd name="connsiteY530" fmla="*/ 29340 h 222981"/>
                  <a:gd name="connsiteX531" fmla="*/ 3769365 w 11888025"/>
                  <a:gd name="connsiteY531" fmla="*/ 0 h 222981"/>
                  <a:gd name="connsiteX532" fmla="*/ 3107705 w 11888025"/>
                  <a:gd name="connsiteY532" fmla="*/ 0 h 222981"/>
                  <a:gd name="connsiteX533" fmla="*/ 3178872 w 11888025"/>
                  <a:gd name="connsiteY533" fmla="*/ 110588 h 222981"/>
                  <a:gd name="connsiteX534" fmla="*/ 3158786 w 11888025"/>
                  <a:gd name="connsiteY534" fmla="*/ 194167 h 222981"/>
                  <a:gd name="connsiteX535" fmla="*/ 3102589 w 11888025"/>
                  <a:gd name="connsiteY535" fmla="*/ 222980 h 222981"/>
                  <a:gd name="connsiteX536" fmla="*/ 3050004 w 11888025"/>
                  <a:gd name="connsiteY536" fmla="*/ 195446 h 222981"/>
                  <a:gd name="connsiteX537" fmla="*/ 3031121 w 11888025"/>
                  <a:gd name="connsiteY537" fmla="*/ 115854 h 222981"/>
                  <a:gd name="connsiteX538" fmla="*/ 3050831 w 11888025"/>
                  <a:gd name="connsiteY538" fmla="*/ 29340 h 222981"/>
                  <a:gd name="connsiteX539" fmla="*/ 3107705 w 11888025"/>
                  <a:gd name="connsiteY539" fmla="*/ 0 h 222981"/>
                  <a:gd name="connsiteX540" fmla="*/ 2886782 w 11888025"/>
                  <a:gd name="connsiteY540" fmla="*/ 0 h 222981"/>
                  <a:gd name="connsiteX541" fmla="*/ 2957949 w 11888025"/>
                  <a:gd name="connsiteY541" fmla="*/ 110588 h 222981"/>
                  <a:gd name="connsiteX542" fmla="*/ 2937863 w 11888025"/>
                  <a:gd name="connsiteY542" fmla="*/ 194167 h 222981"/>
                  <a:gd name="connsiteX543" fmla="*/ 2881666 w 11888025"/>
                  <a:gd name="connsiteY543" fmla="*/ 222980 h 222981"/>
                  <a:gd name="connsiteX544" fmla="*/ 2829081 w 11888025"/>
                  <a:gd name="connsiteY544" fmla="*/ 195446 h 222981"/>
                  <a:gd name="connsiteX545" fmla="*/ 2810198 w 11888025"/>
                  <a:gd name="connsiteY545" fmla="*/ 115854 h 222981"/>
                  <a:gd name="connsiteX546" fmla="*/ 2829908 w 11888025"/>
                  <a:gd name="connsiteY546" fmla="*/ 29340 h 222981"/>
                  <a:gd name="connsiteX547" fmla="*/ 2886782 w 11888025"/>
                  <a:gd name="connsiteY547" fmla="*/ 0 h 222981"/>
                  <a:gd name="connsiteX548" fmla="*/ 66163 w 11888025"/>
                  <a:gd name="connsiteY548" fmla="*/ 0 h 222981"/>
                  <a:gd name="connsiteX549" fmla="*/ 81070 w 11888025"/>
                  <a:gd name="connsiteY549" fmla="*/ 0 h 222981"/>
                  <a:gd name="connsiteX550" fmla="*/ 81070 w 11888025"/>
                  <a:gd name="connsiteY550" fmla="*/ 222980 h 222981"/>
                  <a:gd name="connsiteX551" fmla="*/ 45782 w 11888025"/>
                  <a:gd name="connsiteY551" fmla="*/ 222980 h 222981"/>
                  <a:gd name="connsiteX552" fmla="*/ 45782 w 11888025"/>
                  <a:gd name="connsiteY552" fmla="*/ 43197 h 222981"/>
                  <a:gd name="connsiteX553" fmla="*/ 25172 w 11888025"/>
                  <a:gd name="connsiteY553" fmla="*/ 54832 h 222981"/>
                  <a:gd name="connsiteX554" fmla="*/ 0 w 11888025"/>
                  <a:gd name="connsiteY554" fmla="*/ 63274 h 222981"/>
                  <a:gd name="connsiteX555" fmla="*/ 0 w 11888025"/>
                  <a:gd name="connsiteY555" fmla="*/ 33158 h 222981"/>
                  <a:gd name="connsiteX556" fmla="*/ 17035 w 11888025"/>
                  <a:gd name="connsiteY556" fmla="*/ 27074 h 222981"/>
                  <a:gd name="connsiteX557" fmla="*/ 33234 w 11888025"/>
                  <a:gd name="connsiteY557" fmla="*/ 19925 h 222981"/>
                  <a:gd name="connsiteX558" fmla="*/ 49356 w 11888025"/>
                  <a:gd name="connsiteY558" fmla="*/ 11103 h 222981"/>
                  <a:gd name="connsiteX559" fmla="*/ 66163 w 11888025"/>
                  <a:gd name="connsiteY559" fmla="*/ 0 h 22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Lst>
                <a:rect l="l" t="t" r="r" b="b"/>
                <a:pathLst>
                  <a:path w="11888025" h="222981">
                    <a:moveTo>
                      <a:pt x="10044686" y="27835"/>
                    </a:moveTo>
                    <a:cubicBezTo>
                      <a:pt x="10018506" y="27835"/>
                      <a:pt x="10005416" y="56673"/>
                      <a:pt x="10005416" y="114349"/>
                    </a:cubicBezTo>
                    <a:cubicBezTo>
                      <a:pt x="10005416" y="168313"/>
                      <a:pt x="10018255" y="195296"/>
                      <a:pt x="10043934" y="195296"/>
                    </a:cubicBezTo>
                    <a:cubicBezTo>
                      <a:pt x="10069210" y="195296"/>
                      <a:pt x="10081849" y="167862"/>
                      <a:pt x="10081849" y="112995"/>
                    </a:cubicBezTo>
                    <a:cubicBezTo>
                      <a:pt x="10081849" y="56221"/>
                      <a:pt x="10069461" y="27835"/>
                      <a:pt x="10044686" y="27835"/>
                    </a:cubicBezTo>
                    <a:close/>
                    <a:moveTo>
                      <a:pt x="9823763" y="27835"/>
                    </a:moveTo>
                    <a:cubicBezTo>
                      <a:pt x="9797583" y="27835"/>
                      <a:pt x="9784493" y="56673"/>
                      <a:pt x="9784493" y="114349"/>
                    </a:cubicBezTo>
                    <a:cubicBezTo>
                      <a:pt x="9784493" y="168313"/>
                      <a:pt x="9797332" y="195296"/>
                      <a:pt x="9823011" y="195296"/>
                    </a:cubicBezTo>
                    <a:cubicBezTo>
                      <a:pt x="9848287" y="195296"/>
                      <a:pt x="9860926" y="167862"/>
                      <a:pt x="9860926" y="112995"/>
                    </a:cubicBezTo>
                    <a:cubicBezTo>
                      <a:pt x="9860926" y="56221"/>
                      <a:pt x="9848538" y="27835"/>
                      <a:pt x="9823763" y="27835"/>
                    </a:cubicBezTo>
                    <a:close/>
                    <a:moveTo>
                      <a:pt x="9162103" y="27835"/>
                    </a:moveTo>
                    <a:cubicBezTo>
                      <a:pt x="9135923" y="27835"/>
                      <a:pt x="9122833" y="56673"/>
                      <a:pt x="9122833" y="114349"/>
                    </a:cubicBezTo>
                    <a:cubicBezTo>
                      <a:pt x="9122833" y="168313"/>
                      <a:pt x="9135672" y="195296"/>
                      <a:pt x="9161351" y="195296"/>
                    </a:cubicBezTo>
                    <a:cubicBezTo>
                      <a:pt x="9186627" y="195296"/>
                      <a:pt x="9199266" y="167862"/>
                      <a:pt x="9199266" y="112995"/>
                    </a:cubicBezTo>
                    <a:cubicBezTo>
                      <a:pt x="9199266" y="56221"/>
                      <a:pt x="9186878" y="27835"/>
                      <a:pt x="9162103" y="27835"/>
                    </a:cubicBezTo>
                    <a:close/>
                    <a:moveTo>
                      <a:pt x="8941180" y="27835"/>
                    </a:moveTo>
                    <a:cubicBezTo>
                      <a:pt x="8915000" y="27835"/>
                      <a:pt x="8901910" y="56673"/>
                      <a:pt x="8901910" y="114349"/>
                    </a:cubicBezTo>
                    <a:cubicBezTo>
                      <a:pt x="8901910" y="168313"/>
                      <a:pt x="8914749" y="195296"/>
                      <a:pt x="8940428" y="195296"/>
                    </a:cubicBezTo>
                    <a:cubicBezTo>
                      <a:pt x="8965704" y="195296"/>
                      <a:pt x="8978343" y="167862"/>
                      <a:pt x="8978343" y="112995"/>
                    </a:cubicBezTo>
                    <a:cubicBezTo>
                      <a:pt x="8978343" y="56221"/>
                      <a:pt x="8965955" y="27835"/>
                      <a:pt x="8941180" y="27835"/>
                    </a:cubicBezTo>
                    <a:close/>
                    <a:moveTo>
                      <a:pt x="3988633" y="27835"/>
                    </a:moveTo>
                    <a:cubicBezTo>
                      <a:pt x="3962453" y="27835"/>
                      <a:pt x="3949363" y="56673"/>
                      <a:pt x="3949363" y="114349"/>
                    </a:cubicBezTo>
                    <a:cubicBezTo>
                      <a:pt x="3949363" y="168313"/>
                      <a:pt x="3962202" y="195296"/>
                      <a:pt x="3987881" y="195296"/>
                    </a:cubicBezTo>
                    <a:cubicBezTo>
                      <a:pt x="4013158" y="195296"/>
                      <a:pt x="4025796" y="167862"/>
                      <a:pt x="4025796" y="112995"/>
                    </a:cubicBezTo>
                    <a:cubicBezTo>
                      <a:pt x="4025796" y="56221"/>
                      <a:pt x="4013408" y="27835"/>
                      <a:pt x="3988633" y="27835"/>
                    </a:cubicBezTo>
                    <a:close/>
                    <a:moveTo>
                      <a:pt x="3767710" y="27835"/>
                    </a:moveTo>
                    <a:cubicBezTo>
                      <a:pt x="3741530" y="27835"/>
                      <a:pt x="3728440" y="56673"/>
                      <a:pt x="3728440" y="114349"/>
                    </a:cubicBezTo>
                    <a:cubicBezTo>
                      <a:pt x="3728440" y="168313"/>
                      <a:pt x="3741279" y="195296"/>
                      <a:pt x="3766958" y="195296"/>
                    </a:cubicBezTo>
                    <a:cubicBezTo>
                      <a:pt x="3792235" y="195296"/>
                      <a:pt x="3804873" y="167862"/>
                      <a:pt x="3804873" y="112995"/>
                    </a:cubicBezTo>
                    <a:cubicBezTo>
                      <a:pt x="3804873" y="56221"/>
                      <a:pt x="3792485" y="27835"/>
                      <a:pt x="3767710" y="27835"/>
                    </a:cubicBezTo>
                    <a:close/>
                    <a:moveTo>
                      <a:pt x="3106050" y="27835"/>
                    </a:moveTo>
                    <a:cubicBezTo>
                      <a:pt x="3079870" y="27835"/>
                      <a:pt x="3066780" y="56673"/>
                      <a:pt x="3066780" y="114349"/>
                    </a:cubicBezTo>
                    <a:cubicBezTo>
                      <a:pt x="3066780" y="168313"/>
                      <a:pt x="3079619" y="195296"/>
                      <a:pt x="3105298" y="195296"/>
                    </a:cubicBezTo>
                    <a:cubicBezTo>
                      <a:pt x="3130575" y="195296"/>
                      <a:pt x="3143213" y="167862"/>
                      <a:pt x="3143213" y="112995"/>
                    </a:cubicBezTo>
                    <a:cubicBezTo>
                      <a:pt x="3143213" y="56221"/>
                      <a:pt x="3130825" y="27835"/>
                      <a:pt x="3106050" y="27835"/>
                    </a:cubicBezTo>
                    <a:close/>
                    <a:moveTo>
                      <a:pt x="2885127" y="27835"/>
                    </a:moveTo>
                    <a:cubicBezTo>
                      <a:pt x="2858947" y="27835"/>
                      <a:pt x="2845857" y="56673"/>
                      <a:pt x="2845857" y="114349"/>
                    </a:cubicBezTo>
                    <a:cubicBezTo>
                      <a:pt x="2845857" y="168313"/>
                      <a:pt x="2858696" y="195296"/>
                      <a:pt x="2884375" y="195296"/>
                    </a:cubicBezTo>
                    <a:cubicBezTo>
                      <a:pt x="2909652" y="195296"/>
                      <a:pt x="2922290" y="167862"/>
                      <a:pt x="2922290" y="112995"/>
                    </a:cubicBezTo>
                    <a:cubicBezTo>
                      <a:pt x="2922290" y="56221"/>
                      <a:pt x="2909902" y="27835"/>
                      <a:pt x="2885127" y="27835"/>
                    </a:cubicBezTo>
                    <a:close/>
                    <a:moveTo>
                      <a:pt x="11873119" y="1"/>
                    </a:moveTo>
                    <a:lnTo>
                      <a:pt x="11888025" y="1"/>
                    </a:lnTo>
                    <a:lnTo>
                      <a:pt x="11888025" y="222981"/>
                    </a:lnTo>
                    <a:lnTo>
                      <a:pt x="11852737" y="222981"/>
                    </a:lnTo>
                    <a:lnTo>
                      <a:pt x="11852737" y="43198"/>
                    </a:lnTo>
                    <a:cubicBezTo>
                      <a:pt x="11846349" y="47761"/>
                      <a:pt x="11839479" y="51639"/>
                      <a:pt x="11832128" y="54833"/>
                    </a:cubicBezTo>
                    <a:cubicBezTo>
                      <a:pt x="11824776" y="58028"/>
                      <a:pt x="11816385" y="60841"/>
                      <a:pt x="11806955" y="63275"/>
                    </a:cubicBezTo>
                    <a:lnTo>
                      <a:pt x="11806955" y="33159"/>
                    </a:lnTo>
                    <a:cubicBezTo>
                      <a:pt x="11812836" y="31233"/>
                      <a:pt x="11818515" y="29204"/>
                      <a:pt x="11823990" y="27075"/>
                    </a:cubicBezTo>
                    <a:cubicBezTo>
                      <a:pt x="11829466" y="24946"/>
                      <a:pt x="11834866" y="22563"/>
                      <a:pt x="11840189" y="19926"/>
                    </a:cubicBezTo>
                    <a:cubicBezTo>
                      <a:pt x="11845513" y="17290"/>
                      <a:pt x="11850887" y="14349"/>
                      <a:pt x="11856312" y="11104"/>
                    </a:cubicBezTo>
                    <a:cubicBezTo>
                      <a:pt x="11861737" y="7860"/>
                      <a:pt x="11867339" y="4159"/>
                      <a:pt x="11873119" y="1"/>
                    </a:cubicBezTo>
                    <a:close/>
                    <a:moveTo>
                      <a:pt x="11490251" y="1"/>
                    </a:moveTo>
                    <a:lnTo>
                      <a:pt x="11505157" y="1"/>
                    </a:lnTo>
                    <a:lnTo>
                      <a:pt x="11505157" y="222981"/>
                    </a:lnTo>
                    <a:lnTo>
                      <a:pt x="11469869" y="222981"/>
                    </a:lnTo>
                    <a:lnTo>
                      <a:pt x="11469869" y="43198"/>
                    </a:lnTo>
                    <a:cubicBezTo>
                      <a:pt x="11463481" y="47761"/>
                      <a:pt x="11456611" y="51639"/>
                      <a:pt x="11449260" y="54833"/>
                    </a:cubicBezTo>
                    <a:cubicBezTo>
                      <a:pt x="11441908" y="58028"/>
                      <a:pt x="11433517" y="60841"/>
                      <a:pt x="11424087" y="63275"/>
                    </a:cubicBezTo>
                    <a:lnTo>
                      <a:pt x="11424087" y="33159"/>
                    </a:lnTo>
                    <a:cubicBezTo>
                      <a:pt x="11429968" y="31233"/>
                      <a:pt x="11435647" y="29204"/>
                      <a:pt x="11441122" y="27075"/>
                    </a:cubicBezTo>
                    <a:cubicBezTo>
                      <a:pt x="11446598" y="24946"/>
                      <a:pt x="11451998" y="22563"/>
                      <a:pt x="11457321" y="19926"/>
                    </a:cubicBezTo>
                    <a:cubicBezTo>
                      <a:pt x="11462645" y="17290"/>
                      <a:pt x="11468019" y="14349"/>
                      <a:pt x="11473444" y="11104"/>
                    </a:cubicBezTo>
                    <a:cubicBezTo>
                      <a:pt x="11478869" y="7860"/>
                      <a:pt x="11484471" y="4159"/>
                      <a:pt x="11490251" y="1"/>
                    </a:cubicBezTo>
                    <a:close/>
                    <a:moveTo>
                      <a:pt x="11346125" y="1"/>
                    </a:moveTo>
                    <a:lnTo>
                      <a:pt x="11361031" y="1"/>
                    </a:lnTo>
                    <a:lnTo>
                      <a:pt x="11361031" y="222981"/>
                    </a:lnTo>
                    <a:lnTo>
                      <a:pt x="11325743" y="222981"/>
                    </a:lnTo>
                    <a:lnTo>
                      <a:pt x="11325743" y="43198"/>
                    </a:lnTo>
                    <a:cubicBezTo>
                      <a:pt x="11319355" y="47761"/>
                      <a:pt x="11312485" y="51639"/>
                      <a:pt x="11305134" y="54833"/>
                    </a:cubicBezTo>
                    <a:cubicBezTo>
                      <a:pt x="11297782" y="58028"/>
                      <a:pt x="11289391" y="60841"/>
                      <a:pt x="11279961" y="63275"/>
                    </a:cubicBezTo>
                    <a:lnTo>
                      <a:pt x="11279961" y="33159"/>
                    </a:lnTo>
                    <a:cubicBezTo>
                      <a:pt x="11285842" y="31233"/>
                      <a:pt x="11291521" y="29204"/>
                      <a:pt x="11296996" y="27075"/>
                    </a:cubicBezTo>
                    <a:cubicBezTo>
                      <a:pt x="11302472" y="24946"/>
                      <a:pt x="11307872" y="22563"/>
                      <a:pt x="11313195" y="19926"/>
                    </a:cubicBezTo>
                    <a:cubicBezTo>
                      <a:pt x="11318519" y="17290"/>
                      <a:pt x="11323893" y="14349"/>
                      <a:pt x="11329318" y="11104"/>
                    </a:cubicBezTo>
                    <a:cubicBezTo>
                      <a:pt x="11334743" y="7860"/>
                      <a:pt x="11340345" y="4159"/>
                      <a:pt x="11346125" y="1"/>
                    </a:cubicBezTo>
                    <a:close/>
                    <a:moveTo>
                      <a:pt x="11202000" y="1"/>
                    </a:moveTo>
                    <a:lnTo>
                      <a:pt x="11216906" y="1"/>
                    </a:lnTo>
                    <a:lnTo>
                      <a:pt x="11216906" y="222981"/>
                    </a:lnTo>
                    <a:lnTo>
                      <a:pt x="11181618" y="222981"/>
                    </a:lnTo>
                    <a:lnTo>
                      <a:pt x="11181618" y="43198"/>
                    </a:lnTo>
                    <a:cubicBezTo>
                      <a:pt x="11175230" y="47761"/>
                      <a:pt x="11168360" y="51639"/>
                      <a:pt x="11161009" y="54833"/>
                    </a:cubicBezTo>
                    <a:cubicBezTo>
                      <a:pt x="11153657" y="58028"/>
                      <a:pt x="11145266" y="60841"/>
                      <a:pt x="11135836" y="63275"/>
                    </a:cubicBezTo>
                    <a:lnTo>
                      <a:pt x="11135836" y="33159"/>
                    </a:lnTo>
                    <a:cubicBezTo>
                      <a:pt x="11141717" y="31233"/>
                      <a:pt x="11147396" y="29204"/>
                      <a:pt x="11152871" y="27075"/>
                    </a:cubicBezTo>
                    <a:cubicBezTo>
                      <a:pt x="11158347" y="24946"/>
                      <a:pt x="11163747" y="22563"/>
                      <a:pt x="11169070" y="19926"/>
                    </a:cubicBezTo>
                    <a:cubicBezTo>
                      <a:pt x="11174394" y="17290"/>
                      <a:pt x="11179768" y="14349"/>
                      <a:pt x="11185193" y="11104"/>
                    </a:cubicBezTo>
                    <a:cubicBezTo>
                      <a:pt x="11190618" y="7860"/>
                      <a:pt x="11196220" y="4159"/>
                      <a:pt x="11202000" y="1"/>
                    </a:cubicBezTo>
                    <a:close/>
                    <a:moveTo>
                      <a:pt x="11057875" y="1"/>
                    </a:moveTo>
                    <a:lnTo>
                      <a:pt x="11072781" y="1"/>
                    </a:lnTo>
                    <a:lnTo>
                      <a:pt x="11072781" y="222981"/>
                    </a:lnTo>
                    <a:lnTo>
                      <a:pt x="11037493" y="222981"/>
                    </a:lnTo>
                    <a:lnTo>
                      <a:pt x="11037493" y="43198"/>
                    </a:lnTo>
                    <a:cubicBezTo>
                      <a:pt x="11031105" y="47761"/>
                      <a:pt x="11024235" y="51639"/>
                      <a:pt x="11016884" y="54833"/>
                    </a:cubicBezTo>
                    <a:cubicBezTo>
                      <a:pt x="11009532" y="58028"/>
                      <a:pt x="11001141" y="60841"/>
                      <a:pt x="10991711" y="63275"/>
                    </a:cubicBezTo>
                    <a:lnTo>
                      <a:pt x="10991711" y="33159"/>
                    </a:lnTo>
                    <a:cubicBezTo>
                      <a:pt x="10997592" y="31233"/>
                      <a:pt x="11003271" y="29204"/>
                      <a:pt x="11008746" y="27075"/>
                    </a:cubicBezTo>
                    <a:cubicBezTo>
                      <a:pt x="11014222" y="24946"/>
                      <a:pt x="11019622" y="22563"/>
                      <a:pt x="11024945" y="19926"/>
                    </a:cubicBezTo>
                    <a:cubicBezTo>
                      <a:pt x="11030269" y="17290"/>
                      <a:pt x="11035643" y="14349"/>
                      <a:pt x="11041068" y="11104"/>
                    </a:cubicBezTo>
                    <a:cubicBezTo>
                      <a:pt x="11046493" y="7860"/>
                      <a:pt x="11052095" y="4159"/>
                      <a:pt x="11057875" y="1"/>
                    </a:cubicBezTo>
                    <a:close/>
                    <a:moveTo>
                      <a:pt x="10913750" y="1"/>
                    </a:moveTo>
                    <a:lnTo>
                      <a:pt x="10928656" y="1"/>
                    </a:lnTo>
                    <a:lnTo>
                      <a:pt x="10928656" y="222981"/>
                    </a:lnTo>
                    <a:lnTo>
                      <a:pt x="10893368" y="222981"/>
                    </a:lnTo>
                    <a:lnTo>
                      <a:pt x="10893368" y="43198"/>
                    </a:lnTo>
                    <a:cubicBezTo>
                      <a:pt x="10886980" y="47761"/>
                      <a:pt x="10880110" y="51639"/>
                      <a:pt x="10872759" y="54833"/>
                    </a:cubicBezTo>
                    <a:cubicBezTo>
                      <a:pt x="10865407" y="58028"/>
                      <a:pt x="10857016" y="60841"/>
                      <a:pt x="10847586" y="63275"/>
                    </a:cubicBezTo>
                    <a:lnTo>
                      <a:pt x="10847586" y="33159"/>
                    </a:lnTo>
                    <a:cubicBezTo>
                      <a:pt x="10853467" y="31233"/>
                      <a:pt x="10859146" y="29204"/>
                      <a:pt x="10864621" y="27075"/>
                    </a:cubicBezTo>
                    <a:cubicBezTo>
                      <a:pt x="10870097" y="24946"/>
                      <a:pt x="10875497" y="22563"/>
                      <a:pt x="10880820" y="19926"/>
                    </a:cubicBezTo>
                    <a:cubicBezTo>
                      <a:pt x="10886144" y="17290"/>
                      <a:pt x="10891518" y="14349"/>
                      <a:pt x="10896943" y="11104"/>
                    </a:cubicBezTo>
                    <a:cubicBezTo>
                      <a:pt x="10902368" y="7860"/>
                      <a:pt x="10907970" y="4159"/>
                      <a:pt x="10913750" y="1"/>
                    </a:cubicBezTo>
                    <a:close/>
                    <a:moveTo>
                      <a:pt x="10525517" y="1"/>
                    </a:moveTo>
                    <a:lnTo>
                      <a:pt x="10540423" y="1"/>
                    </a:lnTo>
                    <a:lnTo>
                      <a:pt x="10540423" y="222981"/>
                    </a:lnTo>
                    <a:lnTo>
                      <a:pt x="10505135" y="222981"/>
                    </a:lnTo>
                    <a:lnTo>
                      <a:pt x="10505135" y="43198"/>
                    </a:lnTo>
                    <a:cubicBezTo>
                      <a:pt x="10498747" y="47761"/>
                      <a:pt x="10491877" y="51639"/>
                      <a:pt x="10484526" y="54833"/>
                    </a:cubicBezTo>
                    <a:cubicBezTo>
                      <a:pt x="10477174" y="58028"/>
                      <a:pt x="10468783" y="60841"/>
                      <a:pt x="10459353" y="63275"/>
                    </a:cubicBezTo>
                    <a:lnTo>
                      <a:pt x="10459353" y="33159"/>
                    </a:lnTo>
                    <a:cubicBezTo>
                      <a:pt x="10465234" y="31233"/>
                      <a:pt x="10470913" y="29204"/>
                      <a:pt x="10476388" y="27075"/>
                    </a:cubicBezTo>
                    <a:cubicBezTo>
                      <a:pt x="10481864" y="24946"/>
                      <a:pt x="10487264" y="22563"/>
                      <a:pt x="10492587" y="19926"/>
                    </a:cubicBezTo>
                    <a:cubicBezTo>
                      <a:pt x="10497911" y="17290"/>
                      <a:pt x="10503285" y="14349"/>
                      <a:pt x="10508710" y="11104"/>
                    </a:cubicBezTo>
                    <a:cubicBezTo>
                      <a:pt x="10514135" y="7860"/>
                      <a:pt x="10519737" y="4159"/>
                      <a:pt x="10525517" y="1"/>
                    </a:cubicBezTo>
                    <a:close/>
                    <a:moveTo>
                      <a:pt x="10259409" y="1"/>
                    </a:moveTo>
                    <a:lnTo>
                      <a:pt x="10274315" y="1"/>
                    </a:lnTo>
                    <a:lnTo>
                      <a:pt x="10274315" y="222981"/>
                    </a:lnTo>
                    <a:lnTo>
                      <a:pt x="10239027" y="222981"/>
                    </a:lnTo>
                    <a:lnTo>
                      <a:pt x="10239027" y="43198"/>
                    </a:lnTo>
                    <a:cubicBezTo>
                      <a:pt x="10232639" y="47761"/>
                      <a:pt x="10225769" y="51639"/>
                      <a:pt x="10218418" y="54833"/>
                    </a:cubicBezTo>
                    <a:cubicBezTo>
                      <a:pt x="10211066" y="58028"/>
                      <a:pt x="10202675" y="60841"/>
                      <a:pt x="10193245" y="63275"/>
                    </a:cubicBezTo>
                    <a:lnTo>
                      <a:pt x="10193245" y="33159"/>
                    </a:lnTo>
                    <a:cubicBezTo>
                      <a:pt x="10199126" y="31233"/>
                      <a:pt x="10204805" y="29204"/>
                      <a:pt x="10210280" y="27075"/>
                    </a:cubicBezTo>
                    <a:cubicBezTo>
                      <a:pt x="10215756" y="24946"/>
                      <a:pt x="10221156" y="22563"/>
                      <a:pt x="10226479" y="19926"/>
                    </a:cubicBezTo>
                    <a:cubicBezTo>
                      <a:pt x="10231803" y="17290"/>
                      <a:pt x="10237177" y="14349"/>
                      <a:pt x="10242602" y="11104"/>
                    </a:cubicBezTo>
                    <a:cubicBezTo>
                      <a:pt x="10248027" y="7860"/>
                      <a:pt x="10253629" y="4159"/>
                      <a:pt x="10259409" y="1"/>
                    </a:cubicBezTo>
                    <a:close/>
                    <a:moveTo>
                      <a:pt x="9647810" y="1"/>
                    </a:moveTo>
                    <a:lnTo>
                      <a:pt x="9662716" y="1"/>
                    </a:lnTo>
                    <a:lnTo>
                      <a:pt x="9662716" y="222981"/>
                    </a:lnTo>
                    <a:lnTo>
                      <a:pt x="9627428" y="222981"/>
                    </a:lnTo>
                    <a:lnTo>
                      <a:pt x="9627428" y="43198"/>
                    </a:lnTo>
                    <a:cubicBezTo>
                      <a:pt x="9621040" y="47761"/>
                      <a:pt x="9614170" y="51639"/>
                      <a:pt x="9606819" y="54833"/>
                    </a:cubicBezTo>
                    <a:cubicBezTo>
                      <a:pt x="9599467" y="58028"/>
                      <a:pt x="9591076" y="60841"/>
                      <a:pt x="9581646" y="63275"/>
                    </a:cubicBezTo>
                    <a:lnTo>
                      <a:pt x="9581646" y="33159"/>
                    </a:lnTo>
                    <a:cubicBezTo>
                      <a:pt x="9587527" y="31233"/>
                      <a:pt x="9593206" y="29204"/>
                      <a:pt x="9598681" y="27075"/>
                    </a:cubicBezTo>
                    <a:cubicBezTo>
                      <a:pt x="9604157" y="24946"/>
                      <a:pt x="9609557" y="22563"/>
                      <a:pt x="9614880" y="19926"/>
                    </a:cubicBezTo>
                    <a:cubicBezTo>
                      <a:pt x="9620204" y="17290"/>
                      <a:pt x="9625578" y="14349"/>
                      <a:pt x="9631003" y="11104"/>
                    </a:cubicBezTo>
                    <a:cubicBezTo>
                      <a:pt x="9636428" y="7860"/>
                      <a:pt x="9642030" y="4159"/>
                      <a:pt x="9647810" y="1"/>
                    </a:cubicBezTo>
                    <a:close/>
                    <a:moveTo>
                      <a:pt x="9381702" y="1"/>
                    </a:moveTo>
                    <a:lnTo>
                      <a:pt x="9396608" y="1"/>
                    </a:lnTo>
                    <a:lnTo>
                      <a:pt x="9396608" y="222981"/>
                    </a:lnTo>
                    <a:lnTo>
                      <a:pt x="9361320" y="222981"/>
                    </a:lnTo>
                    <a:lnTo>
                      <a:pt x="9361320" y="43198"/>
                    </a:lnTo>
                    <a:cubicBezTo>
                      <a:pt x="9354932" y="47761"/>
                      <a:pt x="9348062" y="51639"/>
                      <a:pt x="9340711" y="54833"/>
                    </a:cubicBezTo>
                    <a:cubicBezTo>
                      <a:pt x="9333359" y="58028"/>
                      <a:pt x="9324968" y="60841"/>
                      <a:pt x="9315538" y="63275"/>
                    </a:cubicBezTo>
                    <a:lnTo>
                      <a:pt x="9315538" y="33159"/>
                    </a:lnTo>
                    <a:cubicBezTo>
                      <a:pt x="9321419" y="31233"/>
                      <a:pt x="9327098" y="29204"/>
                      <a:pt x="9332573" y="27075"/>
                    </a:cubicBezTo>
                    <a:cubicBezTo>
                      <a:pt x="9338049" y="24946"/>
                      <a:pt x="9343449" y="22563"/>
                      <a:pt x="9348772" y="19926"/>
                    </a:cubicBezTo>
                    <a:cubicBezTo>
                      <a:pt x="9354096" y="17290"/>
                      <a:pt x="9359470" y="14349"/>
                      <a:pt x="9364895" y="11104"/>
                    </a:cubicBezTo>
                    <a:cubicBezTo>
                      <a:pt x="9370320" y="7860"/>
                      <a:pt x="9375922" y="4159"/>
                      <a:pt x="9381702" y="1"/>
                    </a:cubicBezTo>
                    <a:close/>
                    <a:moveTo>
                      <a:pt x="8775355" y="1"/>
                    </a:moveTo>
                    <a:lnTo>
                      <a:pt x="8790261" y="1"/>
                    </a:lnTo>
                    <a:lnTo>
                      <a:pt x="8790261" y="222981"/>
                    </a:lnTo>
                    <a:lnTo>
                      <a:pt x="8754973" y="222981"/>
                    </a:lnTo>
                    <a:lnTo>
                      <a:pt x="8754973" y="43198"/>
                    </a:lnTo>
                    <a:cubicBezTo>
                      <a:pt x="8748585" y="47761"/>
                      <a:pt x="8741715" y="51639"/>
                      <a:pt x="8734364" y="54833"/>
                    </a:cubicBezTo>
                    <a:cubicBezTo>
                      <a:pt x="8727012" y="58028"/>
                      <a:pt x="8718621" y="60841"/>
                      <a:pt x="8709191" y="63275"/>
                    </a:cubicBezTo>
                    <a:lnTo>
                      <a:pt x="8709191" y="33159"/>
                    </a:lnTo>
                    <a:cubicBezTo>
                      <a:pt x="8715072" y="31233"/>
                      <a:pt x="8720751" y="29204"/>
                      <a:pt x="8726226" y="27075"/>
                    </a:cubicBezTo>
                    <a:cubicBezTo>
                      <a:pt x="8731702" y="24946"/>
                      <a:pt x="8737102" y="22563"/>
                      <a:pt x="8742425" y="19926"/>
                    </a:cubicBezTo>
                    <a:cubicBezTo>
                      <a:pt x="8747749" y="17290"/>
                      <a:pt x="8753123" y="14349"/>
                      <a:pt x="8758548" y="11104"/>
                    </a:cubicBezTo>
                    <a:cubicBezTo>
                      <a:pt x="8763973" y="7860"/>
                      <a:pt x="8769575" y="4159"/>
                      <a:pt x="8775355" y="1"/>
                    </a:cubicBezTo>
                    <a:close/>
                    <a:moveTo>
                      <a:pt x="8509247" y="1"/>
                    </a:moveTo>
                    <a:lnTo>
                      <a:pt x="8524153" y="1"/>
                    </a:lnTo>
                    <a:lnTo>
                      <a:pt x="8524153" y="222981"/>
                    </a:lnTo>
                    <a:lnTo>
                      <a:pt x="8488865" y="222981"/>
                    </a:lnTo>
                    <a:lnTo>
                      <a:pt x="8488865" y="43198"/>
                    </a:lnTo>
                    <a:cubicBezTo>
                      <a:pt x="8482477" y="47761"/>
                      <a:pt x="8475607" y="51639"/>
                      <a:pt x="8468256" y="54833"/>
                    </a:cubicBezTo>
                    <a:cubicBezTo>
                      <a:pt x="8460904" y="58028"/>
                      <a:pt x="8452513" y="60841"/>
                      <a:pt x="8443083" y="63275"/>
                    </a:cubicBezTo>
                    <a:lnTo>
                      <a:pt x="8443083" y="33159"/>
                    </a:lnTo>
                    <a:cubicBezTo>
                      <a:pt x="8448964" y="31233"/>
                      <a:pt x="8454643" y="29204"/>
                      <a:pt x="8460118" y="27075"/>
                    </a:cubicBezTo>
                    <a:cubicBezTo>
                      <a:pt x="8465594" y="24946"/>
                      <a:pt x="8470994" y="22563"/>
                      <a:pt x="8476317" y="19926"/>
                    </a:cubicBezTo>
                    <a:cubicBezTo>
                      <a:pt x="8481641" y="17290"/>
                      <a:pt x="8487015" y="14349"/>
                      <a:pt x="8492440" y="11104"/>
                    </a:cubicBezTo>
                    <a:cubicBezTo>
                      <a:pt x="8497865" y="7860"/>
                      <a:pt x="8503467" y="4159"/>
                      <a:pt x="8509247" y="1"/>
                    </a:cubicBezTo>
                    <a:close/>
                    <a:moveTo>
                      <a:pt x="8097479" y="1"/>
                    </a:moveTo>
                    <a:lnTo>
                      <a:pt x="8112386" y="1"/>
                    </a:lnTo>
                    <a:lnTo>
                      <a:pt x="8112386" y="222981"/>
                    </a:lnTo>
                    <a:lnTo>
                      <a:pt x="8077098" y="222981"/>
                    </a:lnTo>
                    <a:lnTo>
                      <a:pt x="8077098" y="43198"/>
                    </a:lnTo>
                    <a:cubicBezTo>
                      <a:pt x="8070710" y="47761"/>
                      <a:pt x="8063840" y="51639"/>
                      <a:pt x="8056488" y="54833"/>
                    </a:cubicBezTo>
                    <a:cubicBezTo>
                      <a:pt x="8049137" y="58028"/>
                      <a:pt x="8040746" y="60841"/>
                      <a:pt x="8031316" y="63275"/>
                    </a:cubicBezTo>
                    <a:lnTo>
                      <a:pt x="8031316" y="33159"/>
                    </a:lnTo>
                    <a:cubicBezTo>
                      <a:pt x="8037197" y="31233"/>
                      <a:pt x="8042875" y="29204"/>
                      <a:pt x="8048351" y="27075"/>
                    </a:cubicBezTo>
                    <a:cubicBezTo>
                      <a:pt x="8053827" y="24946"/>
                      <a:pt x="8059226" y="22563"/>
                      <a:pt x="8064550" y="19926"/>
                    </a:cubicBezTo>
                    <a:cubicBezTo>
                      <a:pt x="8069873" y="17290"/>
                      <a:pt x="8075248" y="14349"/>
                      <a:pt x="8080672" y="11104"/>
                    </a:cubicBezTo>
                    <a:cubicBezTo>
                      <a:pt x="8086098" y="7860"/>
                      <a:pt x="8091700" y="4159"/>
                      <a:pt x="8097479" y="1"/>
                    </a:cubicBezTo>
                    <a:close/>
                    <a:moveTo>
                      <a:pt x="7964425" y="1"/>
                    </a:moveTo>
                    <a:lnTo>
                      <a:pt x="7979332" y="1"/>
                    </a:lnTo>
                    <a:lnTo>
                      <a:pt x="7979332" y="222981"/>
                    </a:lnTo>
                    <a:lnTo>
                      <a:pt x="7944044" y="222981"/>
                    </a:lnTo>
                    <a:lnTo>
                      <a:pt x="7944044" y="43198"/>
                    </a:lnTo>
                    <a:cubicBezTo>
                      <a:pt x="7937656" y="47761"/>
                      <a:pt x="7930786" y="51639"/>
                      <a:pt x="7923434" y="54833"/>
                    </a:cubicBezTo>
                    <a:cubicBezTo>
                      <a:pt x="7916083" y="58028"/>
                      <a:pt x="7907692" y="60841"/>
                      <a:pt x="7898262" y="63275"/>
                    </a:cubicBezTo>
                    <a:lnTo>
                      <a:pt x="7898262" y="33159"/>
                    </a:lnTo>
                    <a:cubicBezTo>
                      <a:pt x="7904143" y="31233"/>
                      <a:pt x="7909821" y="29204"/>
                      <a:pt x="7915297" y="27075"/>
                    </a:cubicBezTo>
                    <a:cubicBezTo>
                      <a:pt x="7920773" y="24946"/>
                      <a:pt x="7926172" y="22563"/>
                      <a:pt x="7931496" y="19926"/>
                    </a:cubicBezTo>
                    <a:cubicBezTo>
                      <a:pt x="7936819" y="17290"/>
                      <a:pt x="7942194" y="14349"/>
                      <a:pt x="7947618" y="11104"/>
                    </a:cubicBezTo>
                    <a:cubicBezTo>
                      <a:pt x="7953044" y="7860"/>
                      <a:pt x="7958646" y="4159"/>
                      <a:pt x="7964425" y="1"/>
                    </a:cubicBezTo>
                    <a:close/>
                    <a:moveTo>
                      <a:pt x="7831371" y="1"/>
                    </a:moveTo>
                    <a:lnTo>
                      <a:pt x="7846278" y="1"/>
                    </a:lnTo>
                    <a:lnTo>
                      <a:pt x="7846278" y="222981"/>
                    </a:lnTo>
                    <a:lnTo>
                      <a:pt x="7810990" y="222981"/>
                    </a:lnTo>
                    <a:lnTo>
                      <a:pt x="7810990" y="43198"/>
                    </a:lnTo>
                    <a:cubicBezTo>
                      <a:pt x="7804602" y="47761"/>
                      <a:pt x="7797732" y="51639"/>
                      <a:pt x="7790380" y="54833"/>
                    </a:cubicBezTo>
                    <a:cubicBezTo>
                      <a:pt x="7783029" y="58028"/>
                      <a:pt x="7774638" y="60841"/>
                      <a:pt x="7765208" y="63275"/>
                    </a:cubicBezTo>
                    <a:lnTo>
                      <a:pt x="7765208" y="33159"/>
                    </a:lnTo>
                    <a:cubicBezTo>
                      <a:pt x="7771089" y="31233"/>
                      <a:pt x="7776767" y="29204"/>
                      <a:pt x="7782243" y="27075"/>
                    </a:cubicBezTo>
                    <a:cubicBezTo>
                      <a:pt x="7787719" y="24946"/>
                      <a:pt x="7793118" y="22563"/>
                      <a:pt x="7798442" y="19926"/>
                    </a:cubicBezTo>
                    <a:cubicBezTo>
                      <a:pt x="7803765" y="17290"/>
                      <a:pt x="7809140" y="14349"/>
                      <a:pt x="7814564" y="11104"/>
                    </a:cubicBezTo>
                    <a:cubicBezTo>
                      <a:pt x="7819990" y="7860"/>
                      <a:pt x="7825592" y="4159"/>
                      <a:pt x="7831371" y="1"/>
                    </a:cubicBezTo>
                    <a:close/>
                    <a:moveTo>
                      <a:pt x="7688759" y="1"/>
                    </a:moveTo>
                    <a:lnTo>
                      <a:pt x="7703666" y="1"/>
                    </a:lnTo>
                    <a:lnTo>
                      <a:pt x="7703666" y="222981"/>
                    </a:lnTo>
                    <a:lnTo>
                      <a:pt x="7668378" y="222981"/>
                    </a:lnTo>
                    <a:lnTo>
                      <a:pt x="7668378" y="43198"/>
                    </a:lnTo>
                    <a:cubicBezTo>
                      <a:pt x="7661990" y="47761"/>
                      <a:pt x="7655120" y="51639"/>
                      <a:pt x="7647768" y="54833"/>
                    </a:cubicBezTo>
                    <a:cubicBezTo>
                      <a:pt x="7640417" y="58028"/>
                      <a:pt x="7632026" y="60841"/>
                      <a:pt x="7622596" y="63275"/>
                    </a:cubicBezTo>
                    <a:lnTo>
                      <a:pt x="7622596" y="33159"/>
                    </a:lnTo>
                    <a:cubicBezTo>
                      <a:pt x="7628477" y="31233"/>
                      <a:pt x="7634155" y="29204"/>
                      <a:pt x="7639631" y="27075"/>
                    </a:cubicBezTo>
                    <a:cubicBezTo>
                      <a:pt x="7645107" y="24946"/>
                      <a:pt x="7650506" y="22563"/>
                      <a:pt x="7655830" y="19926"/>
                    </a:cubicBezTo>
                    <a:cubicBezTo>
                      <a:pt x="7661153" y="17290"/>
                      <a:pt x="7666528" y="14349"/>
                      <a:pt x="7671952" y="11104"/>
                    </a:cubicBezTo>
                    <a:cubicBezTo>
                      <a:pt x="7677378" y="7860"/>
                      <a:pt x="7682980" y="4159"/>
                      <a:pt x="7688759" y="1"/>
                    </a:cubicBezTo>
                    <a:close/>
                    <a:moveTo>
                      <a:pt x="6941419" y="1"/>
                    </a:moveTo>
                    <a:lnTo>
                      <a:pt x="6956326" y="1"/>
                    </a:lnTo>
                    <a:lnTo>
                      <a:pt x="6956326" y="222981"/>
                    </a:lnTo>
                    <a:lnTo>
                      <a:pt x="6921038" y="222981"/>
                    </a:lnTo>
                    <a:lnTo>
                      <a:pt x="6921038" y="43198"/>
                    </a:lnTo>
                    <a:cubicBezTo>
                      <a:pt x="6914650" y="47761"/>
                      <a:pt x="6907780" y="51639"/>
                      <a:pt x="6900428" y="54833"/>
                    </a:cubicBezTo>
                    <a:cubicBezTo>
                      <a:pt x="6893077" y="58028"/>
                      <a:pt x="6884686" y="60841"/>
                      <a:pt x="6875256" y="63275"/>
                    </a:cubicBezTo>
                    <a:lnTo>
                      <a:pt x="6875256" y="33159"/>
                    </a:lnTo>
                    <a:cubicBezTo>
                      <a:pt x="6881137" y="31233"/>
                      <a:pt x="6886815" y="29204"/>
                      <a:pt x="6892291" y="27075"/>
                    </a:cubicBezTo>
                    <a:cubicBezTo>
                      <a:pt x="6897767" y="24946"/>
                      <a:pt x="6903166" y="22563"/>
                      <a:pt x="6908490" y="19926"/>
                    </a:cubicBezTo>
                    <a:cubicBezTo>
                      <a:pt x="6913813" y="17290"/>
                      <a:pt x="6919188" y="14349"/>
                      <a:pt x="6924612" y="11104"/>
                    </a:cubicBezTo>
                    <a:cubicBezTo>
                      <a:pt x="6930038" y="7860"/>
                      <a:pt x="6935640" y="4159"/>
                      <a:pt x="6941419" y="1"/>
                    </a:cubicBezTo>
                    <a:close/>
                    <a:moveTo>
                      <a:pt x="6797293" y="1"/>
                    </a:moveTo>
                    <a:lnTo>
                      <a:pt x="6812200" y="1"/>
                    </a:lnTo>
                    <a:lnTo>
                      <a:pt x="6812200" y="222981"/>
                    </a:lnTo>
                    <a:lnTo>
                      <a:pt x="6776912" y="222981"/>
                    </a:lnTo>
                    <a:lnTo>
                      <a:pt x="6776912" y="43198"/>
                    </a:lnTo>
                    <a:cubicBezTo>
                      <a:pt x="6770524" y="47761"/>
                      <a:pt x="6763654" y="51639"/>
                      <a:pt x="6756302" y="54833"/>
                    </a:cubicBezTo>
                    <a:cubicBezTo>
                      <a:pt x="6748951" y="58028"/>
                      <a:pt x="6740560" y="60841"/>
                      <a:pt x="6731130" y="63275"/>
                    </a:cubicBezTo>
                    <a:lnTo>
                      <a:pt x="6731130" y="33159"/>
                    </a:lnTo>
                    <a:cubicBezTo>
                      <a:pt x="6737011" y="31233"/>
                      <a:pt x="6742689" y="29204"/>
                      <a:pt x="6748165" y="27075"/>
                    </a:cubicBezTo>
                    <a:cubicBezTo>
                      <a:pt x="6753641" y="24946"/>
                      <a:pt x="6759040" y="22563"/>
                      <a:pt x="6764364" y="19926"/>
                    </a:cubicBezTo>
                    <a:cubicBezTo>
                      <a:pt x="6769687" y="17290"/>
                      <a:pt x="6775062" y="14349"/>
                      <a:pt x="6780486" y="11104"/>
                    </a:cubicBezTo>
                    <a:cubicBezTo>
                      <a:pt x="6785912" y="7860"/>
                      <a:pt x="6791514" y="4159"/>
                      <a:pt x="6797293" y="1"/>
                    </a:cubicBezTo>
                    <a:close/>
                    <a:moveTo>
                      <a:pt x="6105316" y="1"/>
                    </a:moveTo>
                    <a:lnTo>
                      <a:pt x="6120223" y="1"/>
                    </a:lnTo>
                    <a:lnTo>
                      <a:pt x="6120223" y="222981"/>
                    </a:lnTo>
                    <a:lnTo>
                      <a:pt x="6084935" y="222981"/>
                    </a:lnTo>
                    <a:lnTo>
                      <a:pt x="6084935" y="43198"/>
                    </a:lnTo>
                    <a:cubicBezTo>
                      <a:pt x="6078547" y="47761"/>
                      <a:pt x="6071677" y="51639"/>
                      <a:pt x="6064325" y="54833"/>
                    </a:cubicBezTo>
                    <a:cubicBezTo>
                      <a:pt x="6056974" y="58028"/>
                      <a:pt x="6048583" y="60841"/>
                      <a:pt x="6039153" y="63275"/>
                    </a:cubicBezTo>
                    <a:lnTo>
                      <a:pt x="6039153" y="33159"/>
                    </a:lnTo>
                    <a:cubicBezTo>
                      <a:pt x="6045034" y="31233"/>
                      <a:pt x="6050712" y="29204"/>
                      <a:pt x="6056188" y="27075"/>
                    </a:cubicBezTo>
                    <a:cubicBezTo>
                      <a:pt x="6061664" y="24946"/>
                      <a:pt x="6067063" y="22563"/>
                      <a:pt x="6072387" y="19926"/>
                    </a:cubicBezTo>
                    <a:cubicBezTo>
                      <a:pt x="6077710" y="17290"/>
                      <a:pt x="6083085" y="14349"/>
                      <a:pt x="6088509" y="11104"/>
                    </a:cubicBezTo>
                    <a:cubicBezTo>
                      <a:pt x="6093935" y="7860"/>
                      <a:pt x="6099537" y="4159"/>
                      <a:pt x="6105316" y="1"/>
                    </a:cubicBezTo>
                    <a:close/>
                    <a:moveTo>
                      <a:pt x="5817065" y="1"/>
                    </a:moveTo>
                    <a:lnTo>
                      <a:pt x="5831972" y="1"/>
                    </a:lnTo>
                    <a:lnTo>
                      <a:pt x="5831972" y="222981"/>
                    </a:lnTo>
                    <a:lnTo>
                      <a:pt x="5796684" y="222981"/>
                    </a:lnTo>
                    <a:lnTo>
                      <a:pt x="5796684" y="43198"/>
                    </a:lnTo>
                    <a:cubicBezTo>
                      <a:pt x="5790296" y="47761"/>
                      <a:pt x="5783426" y="51639"/>
                      <a:pt x="5776074" y="54833"/>
                    </a:cubicBezTo>
                    <a:cubicBezTo>
                      <a:pt x="5768723" y="58028"/>
                      <a:pt x="5760332" y="60841"/>
                      <a:pt x="5750902" y="63275"/>
                    </a:cubicBezTo>
                    <a:lnTo>
                      <a:pt x="5750902" y="33159"/>
                    </a:lnTo>
                    <a:cubicBezTo>
                      <a:pt x="5756783" y="31233"/>
                      <a:pt x="5762461" y="29204"/>
                      <a:pt x="5767937" y="27075"/>
                    </a:cubicBezTo>
                    <a:cubicBezTo>
                      <a:pt x="5773413" y="24946"/>
                      <a:pt x="5778812" y="22563"/>
                      <a:pt x="5784136" y="19926"/>
                    </a:cubicBezTo>
                    <a:cubicBezTo>
                      <a:pt x="5789459" y="17290"/>
                      <a:pt x="5794834" y="14349"/>
                      <a:pt x="5800258" y="11104"/>
                    </a:cubicBezTo>
                    <a:cubicBezTo>
                      <a:pt x="5805684" y="7860"/>
                      <a:pt x="5811286" y="4159"/>
                      <a:pt x="5817065" y="1"/>
                    </a:cubicBezTo>
                    <a:close/>
                    <a:moveTo>
                      <a:pt x="5434197" y="1"/>
                    </a:moveTo>
                    <a:lnTo>
                      <a:pt x="5449104" y="1"/>
                    </a:lnTo>
                    <a:lnTo>
                      <a:pt x="5449104" y="222981"/>
                    </a:lnTo>
                    <a:lnTo>
                      <a:pt x="5413816" y="222981"/>
                    </a:lnTo>
                    <a:lnTo>
                      <a:pt x="5413816" y="43198"/>
                    </a:lnTo>
                    <a:cubicBezTo>
                      <a:pt x="5407428" y="47761"/>
                      <a:pt x="5400558" y="51639"/>
                      <a:pt x="5393206" y="54833"/>
                    </a:cubicBezTo>
                    <a:cubicBezTo>
                      <a:pt x="5385855" y="58028"/>
                      <a:pt x="5377464" y="60841"/>
                      <a:pt x="5368034" y="63275"/>
                    </a:cubicBezTo>
                    <a:lnTo>
                      <a:pt x="5368034" y="33159"/>
                    </a:lnTo>
                    <a:cubicBezTo>
                      <a:pt x="5373915" y="31233"/>
                      <a:pt x="5379593" y="29204"/>
                      <a:pt x="5385069" y="27075"/>
                    </a:cubicBezTo>
                    <a:cubicBezTo>
                      <a:pt x="5390545" y="24946"/>
                      <a:pt x="5395944" y="22563"/>
                      <a:pt x="5401268" y="19926"/>
                    </a:cubicBezTo>
                    <a:cubicBezTo>
                      <a:pt x="5406591" y="17290"/>
                      <a:pt x="5411966" y="14349"/>
                      <a:pt x="5417390" y="11104"/>
                    </a:cubicBezTo>
                    <a:cubicBezTo>
                      <a:pt x="5422816" y="7860"/>
                      <a:pt x="5428418" y="4159"/>
                      <a:pt x="5434197" y="1"/>
                    </a:cubicBezTo>
                    <a:close/>
                    <a:moveTo>
                      <a:pt x="5290071" y="1"/>
                    </a:moveTo>
                    <a:lnTo>
                      <a:pt x="5304978" y="1"/>
                    </a:lnTo>
                    <a:lnTo>
                      <a:pt x="5304978" y="222981"/>
                    </a:lnTo>
                    <a:lnTo>
                      <a:pt x="5269690" y="222981"/>
                    </a:lnTo>
                    <a:lnTo>
                      <a:pt x="5269690" y="43198"/>
                    </a:lnTo>
                    <a:cubicBezTo>
                      <a:pt x="5263302" y="47761"/>
                      <a:pt x="5256432" y="51639"/>
                      <a:pt x="5249080" y="54833"/>
                    </a:cubicBezTo>
                    <a:cubicBezTo>
                      <a:pt x="5241729" y="58028"/>
                      <a:pt x="5233338" y="60841"/>
                      <a:pt x="5223908" y="63275"/>
                    </a:cubicBezTo>
                    <a:lnTo>
                      <a:pt x="5223908" y="33159"/>
                    </a:lnTo>
                    <a:cubicBezTo>
                      <a:pt x="5229789" y="31233"/>
                      <a:pt x="5235467" y="29204"/>
                      <a:pt x="5240943" y="27075"/>
                    </a:cubicBezTo>
                    <a:cubicBezTo>
                      <a:pt x="5246419" y="24946"/>
                      <a:pt x="5251818" y="22563"/>
                      <a:pt x="5257142" y="19926"/>
                    </a:cubicBezTo>
                    <a:cubicBezTo>
                      <a:pt x="5262465" y="17290"/>
                      <a:pt x="5267840" y="14349"/>
                      <a:pt x="5273264" y="11104"/>
                    </a:cubicBezTo>
                    <a:cubicBezTo>
                      <a:pt x="5278690" y="7860"/>
                      <a:pt x="5284292" y="4159"/>
                      <a:pt x="5290071" y="1"/>
                    </a:cubicBezTo>
                    <a:close/>
                    <a:moveTo>
                      <a:pt x="5145946" y="1"/>
                    </a:moveTo>
                    <a:lnTo>
                      <a:pt x="5160853" y="1"/>
                    </a:lnTo>
                    <a:lnTo>
                      <a:pt x="5160853" y="222981"/>
                    </a:lnTo>
                    <a:lnTo>
                      <a:pt x="5125565" y="222981"/>
                    </a:lnTo>
                    <a:lnTo>
                      <a:pt x="5125565" y="43198"/>
                    </a:lnTo>
                    <a:cubicBezTo>
                      <a:pt x="5119177" y="47761"/>
                      <a:pt x="5112307" y="51639"/>
                      <a:pt x="5104955" y="54833"/>
                    </a:cubicBezTo>
                    <a:cubicBezTo>
                      <a:pt x="5097604" y="58028"/>
                      <a:pt x="5089213" y="60841"/>
                      <a:pt x="5079783" y="63275"/>
                    </a:cubicBezTo>
                    <a:lnTo>
                      <a:pt x="5079783" y="33159"/>
                    </a:lnTo>
                    <a:cubicBezTo>
                      <a:pt x="5085664" y="31233"/>
                      <a:pt x="5091342" y="29204"/>
                      <a:pt x="5096818" y="27075"/>
                    </a:cubicBezTo>
                    <a:cubicBezTo>
                      <a:pt x="5102294" y="24946"/>
                      <a:pt x="5107693" y="22563"/>
                      <a:pt x="5113017" y="19926"/>
                    </a:cubicBezTo>
                    <a:cubicBezTo>
                      <a:pt x="5118340" y="17290"/>
                      <a:pt x="5123715" y="14349"/>
                      <a:pt x="5129139" y="11104"/>
                    </a:cubicBezTo>
                    <a:cubicBezTo>
                      <a:pt x="5134565" y="7860"/>
                      <a:pt x="5140167" y="4159"/>
                      <a:pt x="5145946" y="1"/>
                    </a:cubicBezTo>
                    <a:close/>
                    <a:moveTo>
                      <a:pt x="5001821" y="1"/>
                    </a:moveTo>
                    <a:lnTo>
                      <a:pt x="5016728" y="1"/>
                    </a:lnTo>
                    <a:lnTo>
                      <a:pt x="5016728" y="222981"/>
                    </a:lnTo>
                    <a:lnTo>
                      <a:pt x="4981440" y="222981"/>
                    </a:lnTo>
                    <a:lnTo>
                      <a:pt x="4981440" y="43198"/>
                    </a:lnTo>
                    <a:cubicBezTo>
                      <a:pt x="4975052" y="47761"/>
                      <a:pt x="4968182" y="51639"/>
                      <a:pt x="4960830" y="54833"/>
                    </a:cubicBezTo>
                    <a:cubicBezTo>
                      <a:pt x="4953479" y="58028"/>
                      <a:pt x="4945088" y="60841"/>
                      <a:pt x="4935658" y="63275"/>
                    </a:cubicBezTo>
                    <a:lnTo>
                      <a:pt x="4935658" y="33159"/>
                    </a:lnTo>
                    <a:cubicBezTo>
                      <a:pt x="4941539" y="31233"/>
                      <a:pt x="4947217" y="29204"/>
                      <a:pt x="4952693" y="27075"/>
                    </a:cubicBezTo>
                    <a:cubicBezTo>
                      <a:pt x="4958169" y="24946"/>
                      <a:pt x="4963568" y="22563"/>
                      <a:pt x="4968892" y="19926"/>
                    </a:cubicBezTo>
                    <a:cubicBezTo>
                      <a:pt x="4974215" y="17290"/>
                      <a:pt x="4979590" y="14349"/>
                      <a:pt x="4985014" y="11104"/>
                    </a:cubicBezTo>
                    <a:cubicBezTo>
                      <a:pt x="4990440" y="7860"/>
                      <a:pt x="4996042" y="4159"/>
                      <a:pt x="5001821" y="1"/>
                    </a:cubicBezTo>
                    <a:close/>
                    <a:moveTo>
                      <a:pt x="4857696" y="1"/>
                    </a:moveTo>
                    <a:lnTo>
                      <a:pt x="4872603" y="1"/>
                    </a:lnTo>
                    <a:lnTo>
                      <a:pt x="4872603" y="222981"/>
                    </a:lnTo>
                    <a:lnTo>
                      <a:pt x="4837315" y="222981"/>
                    </a:lnTo>
                    <a:lnTo>
                      <a:pt x="4837315" y="43198"/>
                    </a:lnTo>
                    <a:cubicBezTo>
                      <a:pt x="4830927" y="47761"/>
                      <a:pt x="4824057" y="51639"/>
                      <a:pt x="4816705" y="54833"/>
                    </a:cubicBezTo>
                    <a:cubicBezTo>
                      <a:pt x="4809354" y="58028"/>
                      <a:pt x="4800963" y="60841"/>
                      <a:pt x="4791533" y="63275"/>
                    </a:cubicBezTo>
                    <a:lnTo>
                      <a:pt x="4791533" y="33159"/>
                    </a:lnTo>
                    <a:cubicBezTo>
                      <a:pt x="4797414" y="31233"/>
                      <a:pt x="4803092" y="29204"/>
                      <a:pt x="4808568" y="27075"/>
                    </a:cubicBezTo>
                    <a:cubicBezTo>
                      <a:pt x="4814044" y="24946"/>
                      <a:pt x="4819443" y="22563"/>
                      <a:pt x="4824767" y="19926"/>
                    </a:cubicBezTo>
                    <a:cubicBezTo>
                      <a:pt x="4830090" y="17290"/>
                      <a:pt x="4835465" y="14349"/>
                      <a:pt x="4840889" y="11104"/>
                    </a:cubicBezTo>
                    <a:cubicBezTo>
                      <a:pt x="4846315" y="7860"/>
                      <a:pt x="4851917" y="4159"/>
                      <a:pt x="4857696" y="1"/>
                    </a:cubicBezTo>
                    <a:close/>
                    <a:moveTo>
                      <a:pt x="4469464" y="1"/>
                    </a:moveTo>
                    <a:lnTo>
                      <a:pt x="4484370" y="1"/>
                    </a:lnTo>
                    <a:lnTo>
                      <a:pt x="4484370" y="222981"/>
                    </a:lnTo>
                    <a:lnTo>
                      <a:pt x="4449082" y="222981"/>
                    </a:lnTo>
                    <a:lnTo>
                      <a:pt x="4449082" y="43198"/>
                    </a:lnTo>
                    <a:cubicBezTo>
                      <a:pt x="4442694" y="47761"/>
                      <a:pt x="4435825" y="51639"/>
                      <a:pt x="4428473" y="54833"/>
                    </a:cubicBezTo>
                    <a:cubicBezTo>
                      <a:pt x="4421121" y="58028"/>
                      <a:pt x="4412731" y="60841"/>
                      <a:pt x="4403300" y="63275"/>
                    </a:cubicBezTo>
                    <a:lnTo>
                      <a:pt x="4403300" y="33159"/>
                    </a:lnTo>
                    <a:cubicBezTo>
                      <a:pt x="4409181" y="31233"/>
                      <a:pt x="4414860" y="29204"/>
                      <a:pt x="4420335" y="27075"/>
                    </a:cubicBezTo>
                    <a:cubicBezTo>
                      <a:pt x="4425811" y="24946"/>
                      <a:pt x="4431211" y="22563"/>
                      <a:pt x="4436534" y="19926"/>
                    </a:cubicBezTo>
                    <a:cubicBezTo>
                      <a:pt x="4441858" y="17290"/>
                      <a:pt x="4447232" y="14349"/>
                      <a:pt x="4452657" y="11104"/>
                    </a:cubicBezTo>
                    <a:cubicBezTo>
                      <a:pt x="4458082" y="7860"/>
                      <a:pt x="4463684" y="4159"/>
                      <a:pt x="4469464" y="1"/>
                    </a:cubicBezTo>
                    <a:close/>
                    <a:moveTo>
                      <a:pt x="4203356" y="1"/>
                    </a:moveTo>
                    <a:lnTo>
                      <a:pt x="4218262" y="1"/>
                    </a:lnTo>
                    <a:lnTo>
                      <a:pt x="4218262" y="222981"/>
                    </a:lnTo>
                    <a:lnTo>
                      <a:pt x="4182974" y="222981"/>
                    </a:lnTo>
                    <a:lnTo>
                      <a:pt x="4182974" y="43198"/>
                    </a:lnTo>
                    <a:cubicBezTo>
                      <a:pt x="4176586" y="47761"/>
                      <a:pt x="4169717" y="51639"/>
                      <a:pt x="4162365" y="54833"/>
                    </a:cubicBezTo>
                    <a:cubicBezTo>
                      <a:pt x="4155013" y="58028"/>
                      <a:pt x="4146623" y="60841"/>
                      <a:pt x="4137192" y="63275"/>
                    </a:cubicBezTo>
                    <a:lnTo>
                      <a:pt x="4137192" y="33159"/>
                    </a:lnTo>
                    <a:cubicBezTo>
                      <a:pt x="4143073" y="31233"/>
                      <a:pt x="4148752" y="29204"/>
                      <a:pt x="4154227" y="27075"/>
                    </a:cubicBezTo>
                    <a:cubicBezTo>
                      <a:pt x="4159703" y="24946"/>
                      <a:pt x="4165103" y="22563"/>
                      <a:pt x="4170426" y="19926"/>
                    </a:cubicBezTo>
                    <a:cubicBezTo>
                      <a:pt x="4175750" y="17290"/>
                      <a:pt x="4181124" y="14349"/>
                      <a:pt x="4186549" y="11104"/>
                    </a:cubicBezTo>
                    <a:cubicBezTo>
                      <a:pt x="4191974" y="7860"/>
                      <a:pt x="4197576" y="4159"/>
                      <a:pt x="4203356" y="1"/>
                    </a:cubicBezTo>
                    <a:close/>
                    <a:moveTo>
                      <a:pt x="3591757" y="1"/>
                    </a:moveTo>
                    <a:lnTo>
                      <a:pt x="3606663" y="1"/>
                    </a:lnTo>
                    <a:lnTo>
                      <a:pt x="3606663" y="222981"/>
                    </a:lnTo>
                    <a:lnTo>
                      <a:pt x="3571375" y="222981"/>
                    </a:lnTo>
                    <a:lnTo>
                      <a:pt x="3571375" y="43198"/>
                    </a:lnTo>
                    <a:cubicBezTo>
                      <a:pt x="3564987" y="47761"/>
                      <a:pt x="3558117" y="51639"/>
                      <a:pt x="3550766" y="54833"/>
                    </a:cubicBezTo>
                    <a:cubicBezTo>
                      <a:pt x="3543414" y="58028"/>
                      <a:pt x="3535024" y="60841"/>
                      <a:pt x="3525593" y="63275"/>
                    </a:cubicBezTo>
                    <a:lnTo>
                      <a:pt x="3525593" y="33159"/>
                    </a:lnTo>
                    <a:cubicBezTo>
                      <a:pt x="3531474" y="31233"/>
                      <a:pt x="3537153" y="29204"/>
                      <a:pt x="3542628" y="27075"/>
                    </a:cubicBezTo>
                    <a:cubicBezTo>
                      <a:pt x="3548104" y="24946"/>
                      <a:pt x="3553504" y="22563"/>
                      <a:pt x="3558827" y="19926"/>
                    </a:cubicBezTo>
                    <a:cubicBezTo>
                      <a:pt x="3564151" y="17290"/>
                      <a:pt x="3569525" y="14349"/>
                      <a:pt x="3574950" y="11104"/>
                    </a:cubicBezTo>
                    <a:cubicBezTo>
                      <a:pt x="3580375" y="7860"/>
                      <a:pt x="3585977" y="4159"/>
                      <a:pt x="3591757" y="1"/>
                    </a:cubicBezTo>
                    <a:close/>
                    <a:moveTo>
                      <a:pt x="3325649" y="1"/>
                    </a:moveTo>
                    <a:lnTo>
                      <a:pt x="3340555" y="1"/>
                    </a:lnTo>
                    <a:lnTo>
                      <a:pt x="3340555" y="222981"/>
                    </a:lnTo>
                    <a:lnTo>
                      <a:pt x="3305267" y="222981"/>
                    </a:lnTo>
                    <a:lnTo>
                      <a:pt x="3305267" y="43198"/>
                    </a:lnTo>
                    <a:cubicBezTo>
                      <a:pt x="3298879" y="47761"/>
                      <a:pt x="3292009" y="51639"/>
                      <a:pt x="3284658" y="54833"/>
                    </a:cubicBezTo>
                    <a:cubicBezTo>
                      <a:pt x="3277306" y="58028"/>
                      <a:pt x="3268916" y="60841"/>
                      <a:pt x="3259485" y="63275"/>
                    </a:cubicBezTo>
                    <a:lnTo>
                      <a:pt x="3259485" y="33159"/>
                    </a:lnTo>
                    <a:cubicBezTo>
                      <a:pt x="3265366" y="31233"/>
                      <a:pt x="3271045" y="29204"/>
                      <a:pt x="3276520" y="27075"/>
                    </a:cubicBezTo>
                    <a:cubicBezTo>
                      <a:pt x="3281996" y="24946"/>
                      <a:pt x="3287396" y="22563"/>
                      <a:pt x="3292719" y="19926"/>
                    </a:cubicBezTo>
                    <a:cubicBezTo>
                      <a:pt x="3298043" y="17290"/>
                      <a:pt x="3303417" y="14349"/>
                      <a:pt x="3308842" y="11104"/>
                    </a:cubicBezTo>
                    <a:cubicBezTo>
                      <a:pt x="3314267" y="7860"/>
                      <a:pt x="3319869" y="4159"/>
                      <a:pt x="3325649" y="1"/>
                    </a:cubicBezTo>
                    <a:close/>
                    <a:moveTo>
                      <a:pt x="2719302" y="1"/>
                    </a:moveTo>
                    <a:lnTo>
                      <a:pt x="2734208" y="1"/>
                    </a:lnTo>
                    <a:lnTo>
                      <a:pt x="2734208" y="222981"/>
                    </a:lnTo>
                    <a:lnTo>
                      <a:pt x="2698920" y="222981"/>
                    </a:lnTo>
                    <a:lnTo>
                      <a:pt x="2698920" y="43198"/>
                    </a:lnTo>
                    <a:cubicBezTo>
                      <a:pt x="2692532" y="47761"/>
                      <a:pt x="2685662" y="51639"/>
                      <a:pt x="2678311" y="54833"/>
                    </a:cubicBezTo>
                    <a:cubicBezTo>
                      <a:pt x="2670959" y="58028"/>
                      <a:pt x="2662569" y="60841"/>
                      <a:pt x="2653138" y="63275"/>
                    </a:cubicBezTo>
                    <a:lnTo>
                      <a:pt x="2653138" y="33159"/>
                    </a:lnTo>
                    <a:cubicBezTo>
                      <a:pt x="2659019" y="31233"/>
                      <a:pt x="2664698" y="29204"/>
                      <a:pt x="2670173" y="27075"/>
                    </a:cubicBezTo>
                    <a:cubicBezTo>
                      <a:pt x="2675649" y="24946"/>
                      <a:pt x="2681049" y="22563"/>
                      <a:pt x="2686372" y="19926"/>
                    </a:cubicBezTo>
                    <a:cubicBezTo>
                      <a:pt x="2691696" y="17290"/>
                      <a:pt x="2697070" y="14349"/>
                      <a:pt x="2702495" y="11104"/>
                    </a:cubicBezTo>
                    <a:cubicBezTo>
                      <a:pt x="2707920" y="7860"/>
                      <a:pt x="2713522" y="4159"/>
                      <a:pt x="2719302" y="1"/>
                    </a:cubicBezTo>
                    <a:close/>
                    <a:moveTo>
                      <a:pt x="2453194" y="1"/>
                    </a:moveTo>
                    <a:lnTo>
                      <a:pt x="2468100" y="1"/>
                    </a:lnTo>
                    <a:lnTo>
                      <a:pt x="2468100" y="222981"/>
                    </a:lnTo>
                    <a:lnTo>
                      <a:pt x="2432812" y="222981"/>
                    </a:lnTo>
                    <a:lnTo>
                      <a:pt x="2432812" y="43198"/>
                    </a:lnTo>
                    <a:cubicBezTo>
                      <a:pt x="2426424" y="47761"/>
                      <a:pt x="2419554" y="51639"/>
                      <a:pt x="2412203" y="54833"/>
                    </a:cubicBezTo>
                    <a:cubicBezTo>
                      <a:pt x="2404851" y="58028"/>
                      <a:pt x="2396461" y="60841"/>
                      <a:pt x="2387030" y="63275"/>
                    </a:cubicBezTo>
                    <a:lnTo>
                      <a:pt x="2387030" y="33159"/>
                    </a:lnTo>
                    <a:cubicBezTo>
                      <a:pt x="2392911" y="31233"/>
                      <a:pt x="2398590" y="29204"/>
                      <a:pt x="2404065" y="27075"/>
                    </a:cubicBezTo>
                    <a:cubicBezTo>
                      <a:pt x="2409541" y="24946"/>
                      <a:pt x="2414941" y="22563"/>
                      <a:pt x="2420264" y="19926"/>
                    </a:cubicBezTo>
                    <a:cubicBezTo>
                      <a:pt x="2425588" y="17290"/>
                      <a:pt x="2430962" y="14349"/>
                      <a:pt x="2436387" y="11104"/>
                    </a:cubicBezTo>
                    <a:cubicBezTo>
                      <a:pt x="2441812" y="7860"/>
                      <a:pt x="2447414" y="4159"/>
                      <a:pt x="2453194" y="1"/>
                    </a:cubicBezTo>
                    <a:close/>
                    <a:moveTo>
                      <a:pt x="2041427" y="1"/>
                    </a:moveTo>
                    <a:lnTo>
                      <a:pt x="2056333" y="1"/>
                    </a:lnTo>
                    <a:lnTo>
                      <a:pt x="2056333" y="222981"/>
                    </a:lnTo>
                    <a:lnTo>
                      <a:pt x="2021045" y="222981"/>
                    </a:lnTo>
                    <a:lnTo>
                      <a:pt x="2021045" y="43198"/>
                    </a:lnTo>
                    <a:cubicBezTo>
                      <a:pt x="2014658" y="47761"/>
                      <a:pt x="2007788" y="51639"/>
                      <a:pt x="2000436" y="54833"/>
                    </a:cubicBezTo>
                    <a:cubicBezTo>
                      <a:pt x="1993084" y="58028"/>
                      <a:pt x="1984694" y="60841"/>
                      <a:pt x="1975263" y="63275"/>
                    </a:cubicBezTo>
                    <a:lnTo>
                      <a:pt x="1975263" y="33159"/>
                    </a:lnTo>
                    <a:cubicBezTo>
                      <a:pt x="1981144" y="31233"/>
                      <a:pt x="1986823" y="29204"/>
                      <a:pt x="1992299" y="27075"/>
                    </a:cubicBezTo>
                    <a:cubicBezTo>
                      <a:pt x="1997774" y="24946"/>
                      <a:pt x="2003174" y="22563"/>
                      <a:pt x="2008497" y="19926"/>
                    </a:cubicBezTo>
                    <a:cubicBezTo>
                      <a:pt x="2013821" y="17290"/>
                      <a:pt x="2019195" y="14349"/>
                      <a:pt x="2024620" y="11104"/>
                    </a:cubicBezTo>
                    <a:cubicBezTo>
                      <a:pt x="2030045" y="7860"/>
                      <a:pt x="2035647" y="4159"/>
                      <a:pt x="2041427" y="1"/>
                    </a:cubicBezTo>
                    <a:close/>
                    <a:moveTo>
                      <a:pt x="1908373" y="1"/>
                    </a:moveTo>
                    <a:lnTo>
                      <a:pt x="1923279" y="1"/>
                    </a:lnTo>
                    <a:lnTo>
                      <a:pt x="1923279" y="222981"/>
                    </a:lnTo>
                    <a:lnTo>
                      <a:pt x="1887992" y="222981"/>
                    </a:lnTo>
                    <a:lnTo>
                      <a:pt x="1887992" y="43198"/>
                    </a:lnTo>
                    <a:cubicBezTo>
                      <a:pt x="1881603" y="47761"/>
                      <a:pt x="1874734" y="51639"/>
                      <a:pt x="1867382" y="54833"/>
                    </a:cubicBezTo>
                    <a:cubicBezTo>
                      <a:pt x="1860030" y="58028"/>
                      <a:pt x="1851640" y="60841"/>
                      <a:pt x="1842209" y="63275"/>
                    </a:cubicBezTo>
                    <a:lnTo>
                      <a:pt x="1842209" y="33159"/>
                    </a:lnTo>
                    <a:cubicBezTo>
                      <a:pt x="1848091" y="31233"/>
                      <a:pt x="1853769" y="29204"/>
                      <a:pt x="1859244" y="27075"/>
                    </a:cubicBezTo>
                    <a:cubicBezTo>
                      <a:pt x="1864720" y="24946"/>
                      <a:pt x="1870120" y="22563"/>
                      <a:pt x="1875443" y="19926"/>
                    </a:cubicBezTo>
                    <a:cubicBezTo>
                      <a:pt x="1880767" y="17290"/>
                      <a:pt x="1886141" y="14349"/>
                      <a:pt x="1891566" y="11104"/>
                    </a:cubicBezTo>
                    <a:cubicBezTo>
                      <a:pt x="1896991" y="7860"/>
                      <a:pt x="1902593" y="4159"/>
                      <a:pt x="1908373" y="1"/>
                    </a:cubicBezTo>
                    <a:close/>
                    <a:moveTo>
                      <a:pt x="1775319" y="1"/>
                    </a:moveTo>
                    <a:lnTo>
                      <a:pt x="1790225" y="1"/>
                    </a:lnTo>
                    <a:lnTo>
                      <a:pt x="1790225" y="222981"/>
                    </a:lnTo>
                    <a:lnTo>
                      <a:pt x="1754938" y="222981"/>
                    </a:lnTo>
                    <a:lnTo>
                      <a:pt x="1754938" y="43198"/>
                    </a:lnTo>
                    <a:cubicBezTo>
                      <a:pt x="1748549" y="47761"/>
                      <a:pt x="1741680" y="51639"/>
                      <a:pt x="1734328" y="54833"/>
                    </a:cubicBezTo>
                    <a:cubicBezTo>
                      <a:pt x="1726977" y="58028"/>
                      <a:pt x="1718585" y="60841"/>
                      <a:pt x="1709155" y="63275"/>
                    </a:cubicBezTo>
                    <a:lnTo>
                      <a:pt x="1709155" y="33159"/>
                    </a:lnTo>
                    <a:cubicBezTo>
                      <a:pt x="1715036" y="31233"/>
                      <a:pt x="1720715" y="29204"/>
                      <a:pt x="1726190" y="27075"/>
                    </a:cubicBezTo>
                    <a:cubicBezTo>
                      <a:pt x="1731666" y="24946"/>
                      <a:pt x="1737066" y="22563"/>
                      <a:pt x="1742389" y="19926"/>
                    </a:cubicBezTo>
                    <a:cubicBezTo>
                      <a:pt x="1747713" y="17290"/>
                      <a:pt x="1753087" y="14349"/>
                      <a:pt x="1758512" y="11104"/>
                    </a:cubicBezTo>
                    <a:cubicBezTo>
                      <a:pt x="1763937" y="7860"/>
                      <a:pt x="1769539" y="4159"/>
                      <a:pt x="1775319" y="1"/>
                    </a:cubicBezTo>
                    <a:close/>
                    <a:moveTo>
                      <a:pt x="1632707" y="1"/>
                    </a:moveTo>
                    <a:lnTo>
                      <a:pt x="1647614" y="1"/>
                    </a:lnTo>
                    <a:lnTo>
                      <a:pt x="1647614" y="222981"/>
                    </a:lnTo>
                    <a:lnTo>
                      <a:pt x="1612325" y="222981"/>
                    </a:lnTo>
                    <a:lnTo>
                      <a:pt x="1612325" y="43198"/>
                    </a:lnTo>
                    <a:cubicBezTo>
                      <a:pt x="1605938" y="47761"/>
                      <a:pt x="1599068" y="51639"/>
                      <a:pt x="1591716" y="54833"/>
                    </a:cubicBezTo>
                    <a:cubicBezTo>
                      <a:pt x="1584364" y="58028"/>
                      <a:pt x="1575974" y="60841"/>
                      <a:pt x="1566544" y="63275"/>
                    </a:cubicBezTo>
                    <a:lnTo>
                      <a:pt x="1566544" y="33159"/>
                    </a:lnTo>
                    <a:cubicBezTo>
                      <a:pt x="1572424" y="31233"/>
                      <a:pt x="1578103" y="29204"/>
                      <a:pt x="1583579" y="27075"/>
                    </a:cubicBezTo>
                    <a:cubicBezTo>
                      <a:pt x="1589054" y="24946"/>
                      <a:pt x="1594454" y="22563"/>
                      <a:pt x="1599778" y="19926"/>
                    </a:cubicBezTo>
                    <a:cubicBezTo>
                      <a:pt x="1605101" y="17290"/>
                      <a:pt x="1610475" y="14349"/>
                      <a:pt x="1615900" y="11104"/>
                    </a:cubicBezTo>
                    <a:cubicBezTo>
                      <a:pt x="1621325" y="7860"/>
                      <a:pt x="1626927" y="4159"/>
                      <a:pt x="1632707" y="1"/>
                    </a:cubicBezTo>
                    <a:close/>
                    <a:moveTo>
                      <a:pt x="877316" y="1"/>
                    </a:moveTo>
                    <a:lnTo>
                      <a:pt x="892222" y="1"/>
                    </a:lnTo>
                    <a:lnTo>
                      <a:pt x="892222" y="222981"/>
                    </a:lnTo>
                    <a:lnTo>
                      <a:pt x="856934" y="222981"/>
                    </a:lnTo>
                    <a:lnTo>
                      <a:pt x="856934" y="43198"/>
                    </a:lnTo>
                    <a:cubicBezTo>
                      <a:pt x="850546" y="47761"/>
                      <a:pt x="843676" y="51639"/>
                      <a:pt x="836324" y="54833"/>
                    </a:cubicBezTo>
                    <a:cubicBezTo>
                      <a:pt x="828973" y="58028"/>
                      <a:pt x="820582" y="60841"/>
                      <a:pt x="811152" y="63275"/>
                    </a:cubicBezTo>
                    <a:lnTo>
                      <a:pt x="811152" y="33159"/>
                    </a:lnTo>
                    <a:cubicBezTo>
                      <a:pt x="817033" y="31233"/>
                      <a:pt x="822711" y="29204"/>
                      <a:pt x="828187" y="27075"/>
                    </a:cubicBezTo>
                    <a:cubicBezTo>
                      <a:pt x="833663" y="24946"/>
                      <a:pt x="839062" y="22563"/>
                      <a:pt x="844386" y="19926"/>
                    </a:cubicBezTo>
                    <a:cubicBezTo>
                      <a:pt x="849709" y="17290"/>
                      <a:pt x="855084" y="14349"/>
                      <a:pt x="860508" y="11104"/>
                    </a:cubicBezTo>
                    <a:cubicBezTo>
                      <a:pt x="865934" y="7860"/>
                      <a:pt x="871536" y="4159"/>
                      <a:pt x="877316" y="1"/>
                    </a:cubicBezTo>
                    <a:close/>
                    <a:moveTo>
                      <a:pt x="744261" y="1"/>
                    </a:moveTo>
                    <a:lnTo>
                      <a:pt x="759168" y="1"/>
                    </a:lnTo>
                    <a:lnTo>
                      <a:pt x="759168" y="222981"/>
                    </a:lnTo>
                    <a:lnTo>
                      <a:pt x="723880" y="222981"/>
                    </a:lnTo>
                    <a:lnTo>
                      <a:pt x="723880" y="43198"/>
                    </a:lnTo>
                    <a:cubicBezTo>
                      <a:pt x="717492" y="47761"/>
                      <a:pt x="710622" y="51639"/>
                      <a:pt x="703270" y="54833"/>
                    </a:cubicBezTo>
                    <a:cubicBezTo>
                      <a:pt x="695919" y="58028"/>
                      <a:pt x="687528" y="60841"/>
                      <a:pt x="678098" y="63275"/>
                    </a:cubicBezTo>
                    <a:lnTo>
                      <a:pt x="678098" y="33159"/>
                    </a:lnTo>
                    <a:cubicBezTo>
                      <a:pt x="683979" y="31233"/>
                      <a:pt x="689658" y="29204"/>
                      <a:pt x="695133" y="27075"/>
                    </a:cubicBezTo>
                    <a:cubicBezTo>
                      <a:pt x="700608" y="24946"/>
                      <a:pt x="706008" y="22563"/>
                      <a:pt x="711332" y="19926"/>
                    </a:cubicBezTo>
                    <a:cubicBezTo>
                      <a:pt x="716655" y="17290"/>
                      <a:pt x="722030" y="14349"/>
                      <a:pt x="727454" y="11104"/>
                    </a:cubicBezTo>
                    <a:cubicBezTo>
                      <a:pt x="732879" y="7860"/>
                      <a:pt x="738482" y="4159"/>
                      <a:pt x="744261" y="1"/>
                    </a:cubicBezTo>
                    <a:close/>
                    <a:moveTo>
                      <a:pt x="10046341" y="0"/>
                    </a:moveTo>
                    <a:cubicBezTo>
                      <a:pt x="10093785" y="0"/>
                      <a:pt x="10117508" y="36863"/>
                      <a:pt x="10117508" y="110588"/>
                    </a:cubicBezTo>
                    <a:cubicBezTo>
                      <a:pt x="10117508" y="147099"/>
                      <a:pt x="10110812" y="174959"/>
                      <a:pt x="10097422" y="194167"/>
                    </a:cubicBezTo>
                    <a:cubicBezTo>
                      <a:pt x="10084031" y="213375"/>
                      <a:pt x="10065299" y="222980"/>
                      <a:pt x="10041225" y="222980"/>
                    </a:cubicBezTo>
                    <a:cubicBezTo>
                      <a:pt x="10018757" y="222980"/>
                      <a:pt x="10001228" y="213802"/>
                      <a:pt x="9988640" y="195446"/>
                    </a:cubicBezTo>
                    <a:cubicBezTo>
                      <a:pt x="9976051" y="177090"/>
                      <a:pt x="9969757" y="150559"/>
                      <a:pt x="9969757" y="115854"/>
                    </a:cubicBezTo>
                    <a:cubicBezTo>
                      <a:pt x="9969757" y="77737"/>
                      <a:pt x="9976327" y="48900"/>
                      <a:pt x="9989467" y="29340"/>
                    </a:cubicBezTo>
                    <a:cubicBezTo>
                      <a:pt x="10002608" y="9780"/>
                      <a:pt x="10021565" y="0"/>
                      <a:pt x="10046341" y="0"/>
                    </a:cubicBezTo>
                    <a:close/>
                    <a:moveTo>
                      <a:pt x="9825418" y="0"/>
                    </a:moveTo>
                    <a:cubicBezTo>
                      <a:pt x="9872862" y="0"/>
                      <a:pt x="9896585" y="36863"/>
                      <a:pt x="9896585" y="110588"/>
                    </a:cubicBezTo>
                    <a:cubicBezTo>
                      <a:pt x="9896585" y="147099"/>
                      <a:pt x="9889889" y="174959"/>
                      <a:pt x="9876499" y="194167"/>
                    </a:cubicBezTo>
                    <a:cubicBezTo>
                      <a:pt x="9863108" y="213375"/>
                      <a:pt x="9844376" y="222980"/>
                      <a:pt x="9820302" y="222980"/>
                    </a:cubicBezTo>
                    <a:cubicBezTo>
                      <a:pt x="9797834" y="222980"/>
                      <a:pt x="9780305" y="213802"/>
                      <a:pt x="9767717" y="195446"/>
                    </a:cubicBezTo>
                    <a:cubicBezTo>
                      <a:pt x="9755128" y="177090"/>
                      <a:pt x="9748834" y="150559"/>
                      <a:pt x="9748834" y="115854"/>
                    </a:cubicBezTo>
                    <a:cubicBezTo>
                      <a:pt x="9748834" y="77737"/>
                      <a:pt x="9755404" y="48900"/>
                      <a:pt x="9768544" y="29340"/>
                    </a:cubicBezTo>
                    <a:cubicBezTo>
                      <a:pt x="9781685" y="9780"/>
                      <a:pt x="9800642" y="0"/>
                      <a:pt x="9825418" y="0"/>
                    </a:cubicBezTo>
                    <a:close/>
                    <a:moveTo>
                      <a:pt x="9163758" y="0"/>
                    </a:moveTo>
                    <a:cubicBezTo>
                      <a:pt x="9211202" y="0"/>
                      <a:pt x="9234925" y="36863"/>
                      <a:pt x="9234925" y="110588"/>
                    </a:cubicBezTo>
                    <a:cubicBezTo>
                      <a:pt x="9234925" y="147099"/>
                      <a:pt x="9228229" y="174959"/>
                      <a:pt x="9214839" y="194167"/>
                    </a:cubicBezTo>
                    <a:cubicBezTo>
                      <a:pt x="9201448" y="213375"/>
                      <a:pt x="9182716" y="222980"/>
                      <a:pt x="9158642" y="222980"/>
                    </a:cubicBezTo>
                    <a:cubicBezTo>
                      <a:pt x="9136174" y="222980"/>
                      <a:pt x="9118645" y="213802"/>
                      <a:pt x="9106057" y="195446"/>
                    </a:cubicBezTo>
                    <a:cubicBezTo>
                      <a:pt x="9093468" y="177090"/>
                      <a:pt x="9087174" y="150559"/>
                      <a:pt x="9087174" y="115854"/>
                    </a:cubicBezTo>
                    <a:cubicBezTo>
                      <a:pt x="9087174" y="77737"/>
                      <a:pt x="9093744" y="48900"/>
                      <a:pt x="9106884" y="29340"/>
                    </a:cubicBezTo>
                    <a:cubicBezTo>
                      <a:pt x="9120025" y="9780"/>
                      <a:pt x="9138982" y="0"/>
                      <a:pt x="9163758" y="0"/>
                    </a:cubicBezTo>
                    <a:close/>
                    <a:moveTo>
                      <a:pt x="8942835" y="0"/>
                    </a:moveTo>
                    <a:cubicBezTo>
                      <a:pt x="8990279" y="0"/>
                      <a:pt x="9014002" y="36863"/>
                      <a:pt x="9014002" y="110588"/>
                    </a:cubicBezTo>
                    <a:cubicBezTo>
                      <a:pt x="9014002" y="147099"/>
                      <a:pt x="9007306" y="174959"/>
                      <a:pt x="8993916" y="194167"/>
                    </a:cubicBezTo>
                    <a:cubicBezTo>
                      <a:pt x="8980525" y="213375"/>
                      <a:pt x="8961793" y="222980"/>
                      <a:pt x="8937719" y="222980"/>
                    </a:cubicBezTo>
                    <a:cubicBezTo>
                      <a:pt x="8915251" y="222980"/>
                      <a:pt x="8897722" y="213802"/>
                      <a:pt x="8885134" y="195446"/>
                    </a:cubicBezTo>
                    <a:cubicBezTo>
                      <a:pt x="8872545" y="177090"/>
                      <a:pt x="8866251" y="150559"/>
                      <a:pt x="8866251" y="115854"/>
                    </a:cubicBezTo>
                    <a:cubicBezTo>
                      <a:pt x="8866251" y="77737"/>
                      <a:pt x="8872821" y="48900"/>
                      <a:pt x="8885961" y="29340"/>
                    </a:cubicBezTo>
                    <a:cubicBezTo>
                      <a:pt x="8899102" y="9780"/>
                      <a:pt x="8918059" y="0"/>
                      <a:pt x="8942835" y="0"/>
                    </a:cubicBezTo>
                    <a:close/>
                    <a:moveTo>
                      <a:pt x="3990288" y="0"/>
                    </a:moveTo>
                    <a:cubicBezTo>
                      <a:pt x="4037732" y="0"/>
                      <a:pt x="4061455" y="36863"/>
                      <a:pt x="4061455" y="110588"/>
                    </a:cubicBezTo>
                    <a:cubicBezTo>
                      <a:pt x="4061455" y="147099"/>
                      <a:pt x="4054760" y="174959"/>
                      <a:pt x="4041369" y="194167"/>
                    </a:cubicBezTo>
                    <a:cubicBezTo>
                      <a:pt x="4027978" y="213375"/>
                      <a:pt x="4009246" y="222980"/>
                      <a:pt x="3985172" y="222980"/>
                    </a:cubicBezTo>
                    <a:cubicBezTo>
                      <a:pt x="3962704" y="222980"/>
                      <a:pt x="3945175" y="213802"/>
                      <a:pt x="3932587" y="195446"/>
                    </a:cubicBezTo>
                    <a:cubicBezTo>
                      <a:pt x="3919998" y="177090"/>
                      <a:pt x="3913704" y="150559"/>
                      <a:pt x="3913704" y="115854"/>
                    </a:cubicBezTo>
                    <a:cubicBezTo>
                      <a:pt x="3913704" y="77737"/>
                      <a:pt x="3920274" y="48900"/>
                      <a:pt x="3933414" y="29340"/>
                    </a:cubicBezTo>
                    <a:cubicBezTo>
                      <a:pt x="3946555" y="9780"/>
                      <a:pt x="3965512" y="0"/>
                      <a:pt x="3990288" y="0"/>
                    </a:cubicBezTo>
                    <a:close/>
                    <a:moveTo>
                      <a:pt x="3769365" y="0"/>
                    </a:moveTo>
                    <a:cubicBezTo>
                      <a:pt x="3816809" y="0"/>
                      <a:pt x="3840532" y="36863"/>
                      <a:pt x="3840532" y="110588"/>
                    </a:cubicBezTo>
                    <a:cubicBezTo>
                      <a:pt x="3840532" y="147099"/>
                      <a:pt x="3833837" y="174959"/>
                      <a:pt x="3820446" y="194167"/>
                    </a:cubicBezTo>
                    <a:cubicBezTo>
                      <a:pt x="3807055" y="213375"/>
                      <a:pt x="3788323" y="222980"/>
                      <a:pt x="3764249" y="222980"/>
                    </a:cubicBezTo>
                    <a:cubicBezTo>
                      <a:pt x="3741781" y="222980"/>
                      <a:pt x="3724252" y="213802"/>
                      <a:pt x="3711664" y="195446"/>
                    </a:cubicBezTo>
                    <a:cubicBezTo>
                      <a:pt x="3699075" y="177090"/>
                      <a:pt x="3692781" y="150559"/>
                      <a:pt x="3692781" y="115854"/>
                    </a:cubicBezTo>
                    <a:cubicBezTo>
                      <a:pt x="3692781" y="77737"/>
                      <a:pt x="3699351" y="48900"/>
                      <a:pt x="3712491" y="29340"/>
                    </a:cubicBezTo>
                    <a:cubicBezTo>
                      <a:pt x="3725632" y="9780"/>
                      <a:pt x="3744589" y="0"/>
                      <a:pt x="3769365" y="0"/>
                    </a:cubicBezTo>
                    <a:close/>
                    <a:moveTo>
                      <a:pt x="3107705" y="0"/>
                    </a:moveTo>
                    <a:cubicBezTo>
                      <a:pt x="3155149" y="0"/>
                      <a:pt x="3178872" y="36863"/>
                      <a:pt x="3178872" y="110588"/>
                    </a:cubicBezTo>
                    <a:cubicBezTo>
                      <a:pt x="3178872" y="147099"/>
                      <a:pt x="3172177" y="174959"/>
                      <a:pt x="3158786" y="194167"/>
                    </a:cubicBezTo>
                    <a:cubicBezTo>
                      <a:pt x="3145395" y="213375"/>
                      <a:pt x="3126663" y="222980"/>
                      <a:pt x="3102589" y="222980"/>
                    </a:cubicBezTo>
                    <a:cubicBezTo>
                      <a:pt x="3080121" y="222980"/>
                      <a:pt x="3062592" y="213802"/>
                      <a:pt x="3050004" y="195446"/>
                    </a:cubicBezTo>
                    <a:cubicBezTo>
                      <a:pt x="3037415" y="177090"/>
                      <a:pt x="3031121" y="150559"/>
                      <a:pt x="3031121" y="115854"/>
                    </a:cubicBezTo>
                    <a:cubicBezTo>
                      <a:pt x="3031121" y="77737"/>
                      <a:pt x="3037691" y="48900"/>
                      <a:pt x="3050831" y="29340"/>
                    </a:cubicBezTo>
                    <a:cubicBezTo>
                      <a:pt x="3063972" y="9780"/>
                      <a:pt x="3082929" y="0"/>
                      <a:pt x="3107705" y="0"/>
                    </a:cubicBezTo>
                    <a:close/>
                    <a:moveTo>
                      <a:pt x="2886782" y="0"/>
                    </a:moveTo>
                    <a:cubicBezTo>
                      <a:pt x="2934226" y="0"/>
                      <a:pt x="2957949" y="36863"/>
                      <a:pt x="2957949" y="110588"/>
                    </a:cubicBezTo>
                    <a:cubicBezTo>
                      <a:pt x="2957949" y="147099"/>
                      <a:pt x="2951254" y="174959"/>
                      <a:pt x="2937863" y="194167"/>
                    </a:cubicBezTo>
                    <a:cubicBezTo>
                      <a:pt x="2924472" y="213375"/>
                      <a:pt x="2905740" y="222980"/>
                      <a:pt x="2881666" y="222980"/>
                    </a:cubicBezTo>
                    <a:cubicBezTo>
                      <a:pt x="2859198" y="222980"/>
                      <a:pt x="2841669" y="213802"/>
                      <a:pt x="2829081" y="195446"/>
                    </a:cubicBezTo>
                    <a:cubicBezTo>
                      <a:pt x="2816492" y="177090"/>
                      <a:pt x="2810198" y="150559"/>
                      <a:pt x="2810198" y="115854"/>
                    </a:cubicBezTo>
                    <a:cubicBezTo>
                      <a:pt x="2810198" y="77737"/>
                      <a:pt x="2816768" y="48900"/>
                      <a:pt x="2829908" y="29340"/>
                    </a:cubicBezTo>
                    <a:cubicBezTo>
                      <a:pt x="2843049" y="9780"/>
                      <a:pt x="2862006" y="0"/>
                      <a:pt x="2886782" y="0"/>
                    </a:cubicBezTo>
                    <a:close/>
                    <a:moveTo>
                      <a:pt x="66163" y="0"/>
                    </a:moveTo>
                    <a:lnTo>
                      <a:pt x="81070" y="0"/>
                    </a:lnTo>
                    <a:lnTo>
                      <a:pt x="81070" y="222980"/>
                    </a:lnTo>
                    <a:lnTo>
                      <a:pt x="45782" y="222980"/>
                    </a:lnTo>
                    <a:lnTo>
                      <a:pt x="45782" y="43197"/>
                    </a:lnTo>
                    <a:cubicBezTo>
                      <a:pt x="39394" y="47760"/>
                      <a:pt x="32524" y="51638"/>
                      <a:pt x="25172" y="54832"/>
                    </a:cubicBezTo>
                    <a:cubicBezTo>
                      <a:pt x="17821" y="58027"/>
                      <a:pt x="9430" y="60840"/>
                      <a:pt x="0" y="63274"/>
                    </a:cubicBezTo>
                    <a:lnTo>
                      <a:pt x="0" y="33158"/>
                    </a:lnTo>
                    <a:cubicBezTo>
                      <a:pt x="5881" y="31232"/>
                      <a:pt x="11559" y="29203"/>
                      <a:pt x="17035" y="27074"/>
                    </a:cubicBezTo>
                    <a:cubicBezTo>
                      <a:pt x="22510" y="24945"/>
                      <a:pt x="27910" y="22562"/>
                      <a:pt x="33234" y="19925"/>
                    </a:cubicBezTo>
                    <a:cubicBezTo>
                      <a:pt x="38557" y="17289"/>
                      <a:pt x="43932" y="14348"/>
                      <a:pt x="49356" y="11103"/>
                    </a:cubicBezTo>
                    <a:cubicBezTo>
                      <a:pt x="54782" y="7859"/>
                      <a:pt x="60384"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5" name="Freeform 534"/>
              <p:cNvSpPr/>
              <p:nvPr/>
            </p:nvSpPr>
            <p:spPr>
              <a:xfrm>
                <a:off x="8290533" y="1595884"/>
                <a:ext cx="146838" cy="222980"/>
              </a:xfrm>
              <a:custGeom>
                <a:avLst/>
                <a:gdLst>
                  <a:gd name="connsiteX0" fmla="*/ 193478 w 344985"/>
                  <a:gd name="connsiteY0" fmla="*/ 0 h 523875"/>
                  <a:gd name="connsiteX1" fmla="*/ 298848 w 344985"/>
                  <a:gd name="connsiteY1" fmla="*/ 91678 h 523875"/>
                  <a:gd name="connsiteX2" fmla="*/ 298848 w 344985"/>
                  <a:gd name="connsiteY2" fmla="*/ 177105 h 523875"/>
                  <a:gd name="connsiteX3" fmla="*/ 344985 w 344985"/>
                  <a:gd name="connsiteY3" fmla="*/ 240209 h 523875"/>
                  <a:gd name="connsiteX4" fmla="*/ 344985 w 344985"/>
                  <a:gd name="connsiteY4" fmla="*/ 283666 h 523875"/>
                  <a:gd name="connsiteX5" fmla="*/ 298848 w 344985"/>
                  <a:gd name="connsiteY5" fmla="*/ 345579 h 523875"/>
                  <a:gd name="connsiteX6" fmla="*/ 298848 w 344985"/>
                  <a:gd name="connsiteY6" fmla="*/ 433388 h 523875"/>
                  <a:gd name="connsiteX7" fmla="*/ 193478 w 344985"/>
                  <a:gd name="connsiteY7" fmla="*/ 523875 h 523875"/>
                  <a:gd name="connsiteX8" fmla="*/ 193478 w 344985"/>
                  <a:gd name="connsiteY8" fmla="*/ 478036 h 523875"/>
                  <a:gd name="connsiteX9" fmla="*/ 230238 w 344985"/>
                  <a:gd name="connsiteY9" fmla="*/ 463748 h 523875"/>
                  <a:gd name="connsiteX10" fmla="*/ 241103 w 344985"/>
                  <a:gd name="connsiteY10" fmla="*/ 418505 h 523875"/>
                  <a:gd name="connsiteX11" fmla="*/ 241103 w 344985"/>
                  <a:gd name="connsiteY11" fmla="*/ 335459 h 523875"/>
                  <a:gd name="connsiteX12" fmla="*/ 299741 w 344985"/>
                  <a:gd name="connsiteY12" fmla="*/ 261937 h 523875"/>
                  <a:gd name="connsiteX13" fmla="*/ 299741 w 344985"/>
                  <a:gd name="connsiteY13" fmla="*/ 261045 h 523875"/>
                  <a:gd name="connsiteX14" fmla="*/ 241103 w 344985"/>
                  <a:gd name="connsiteY14" fmla="*/ 186928 h 523875"/>
                  <a:gd name="connsiteX15" fmla="*/ 241103 w 344985"/>
                  <a:gd name="connsiteY15" fmla="*/ 102989 h 523875"/>
                  <a:gd name="connsiteX16" fmla="*/ 193478 w 344985"/>
                  <a:gd name="connsiteY16" fmla="*/ 46137 h 523875"/>
                  <a:gd name="connsiteX17" fmla="*/ 152400 w 344985"/>
                  <a:gd name="connsiteY17" fmla="*/ 0 h 523875"/>
                  <a:gd name="connsiteX18" fmla="*/ 152400 w 344985"/>
                  <a:gd name="connsiteY18" fmla="*/ 46137 h 523875"/>
                  <a:gd name="connsiteX19" fmla="*/ 105073 w 344985"/>
                  <a:gd name="connsiteY19" fmla="*/ 102989 h 523875"/>
                  <a:gd name="connsiteX20" fmla="*/ 105073 w 344985"/>
                  <a:gd name="connsiteY20" fmla="*/ 186928 h 523875"/>
                  <a:gd name="connsiteX21" fmla="*/ 45839 w 344985"/>
                  <a:gd name="connsiteY21" fmla="*/ 261045 h 523875"/>
                  <a:gd name="connsiteX22" fmla="*/ 45839 w 344985"/>
                  <a:gd name="connsiteY22" fmla="*/ 261937 h 523875"/>
                  <a:gd name="connsiteX23" fmla="*/ 105073 w 344985"/>
                  <a:gd name="connsiteY23" fmla="*/ 335459 h 523875"/>
                  <a:gd name="connsiteX24" fmla="*/ 105073 w 344985"/>
                  <a:gd name="connsiteY24" fmla="*/ 418505 h 523875"/>
                  <a:gd name="connsiteX25" fmla="*/ 115640 w 344985"/>
                  <a:gd name="connsiteY25" fmla="*/ 463897 h 523875"/>
                  <a:gd name="connsiteX26" fmla="*/ 152400 w 344985"/>
                  <a:gd name="connsiteY26" fmla="*/ 478036 h 523875"/>
                  <a:gd name="connsiteX27" fmla="*/ 152400 w 344985"/>
                  <a:gd name="connsiteY27" fmla="*/ 523875 h 523875"/>
                  <a:gd name="connsiteX28" fmla="*/ 46435 w 344985"/>
                  <a:gd name="connsiteY28" fmla="*/ 433388 h 523875"/>
                  <a:gd name="connsiteX29" fmla="*/ 46435 w 344985"/>
                  <a:gd name="connsiteY29" fmla="*/ 345579 h 523875"/>
                  <a:gd name="connsiteX30" fmla="*/ 0 w 344985"/>
                  <a:gd name="connsiteY30" fmla="*/ 283666 h 523875"/>
                  <a:gd name="connsiteX31" fmla="*/ 0 w 344985"/>
                  <a:gd name="connsiteY31" fmla="*/ 240209 h 523875"/>
                  <a:gd name="connsiteX32" fmla="*/ 46435 w 344985"/>
                  <a:gd name="connsiteY32" fmla="*/ 177105 h 523875"/>
                  <a:gd name="connsiteX33" fmla="*/ 46435 w 344985"/>
                  <a:gd name="connsiteY33" fmla="*/ 91678 h 523875"/>
                  <a:gd name="connsiteX34" fmla="*/ 152400 w 344985"/>
                  <a:gd name="connsiteY34"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4985" h="523875">
                    <a:moveTo>
                      <a:pt x="193478" y="0"/>
                    </a:moveTo>
                    <a:cubicBezTo>
                      <a:pt x="263725" y="794"/>
                      <a:pt x="298848" y="31353"/>
                      <a:pt x="298848" y="91678"/>
                    </a:cubicBezTo>
                    <a:lnTo>
                      <a:pt x="298848" y="177105"/>
                    </a:lnTo>
                    <a:cubicBezTo>
                      <a:pt x="298848" y="217190"/>
                      <a:pt x="314227" y="238224"/>
                      <a:pt x="344985" y="240209"/>
                    </a:cubicBezTo>
                    <a:lnTo>
                      <a:pt x="344985" y="283666"/>
                    </a:lnTo>
                    <a:cubicBezTo>
                      <a:pt x="314227" y="285651"/>
                      <a:pt x="298848" y="306288"/>
                      <a:pt x="298848" y="345579"/>
                    </a:cubicBezTo>
                    <a:lnTo>
                      <a:pt x="298848" y="433388"/>
                    </a:lnTo>
                    <a:cubicBezTo>
                      <a:pt x="298848" y="492919"/>
                      <a:pt x="263725" y="523081"/>
                      <a:pt x="193478" y="523875"/>
                    </a:cubicBezTo>
                    <a:lnTo>
                      <a:pt x="193478" y="478036"/>
                    </a:lnTo>
                    <a:cubicBezTo>
                      <a:pt x="210742" y="477639"/>
                      <a:pt x="222995" y="472877"/>
                      <a:pt x="230238" y="463748"/>
                    </a:cubicBezTo>
                    <a:cubicBezTo>
                      <a:pt x="237481" y="454620"/>
                      <a:pt x="241103" y="439539"/>
                      <a:pt x="241103" y="418505"/>
                    </a:cubicBezTo>
                    <a:lnTo>
                      <a:pt x="241103" y="335459"/>
                    </a:lnTo>
                    <a:cubicBezTo>
                      <a:pt x="241103" y="295176"/>
                      <a:pt x="260649" y="270669"/>
                      <a:pt x="299741" y="261937"/>
                    </a:cubicBezTo>
                    <a:lnTo>
                      <a:pt x="299741" y="261045"/>
                    </a:lnTo>
                    <a:cubicBezTo>
                      <a:pt x="260649" y="251718"/>
                      <a:pt x="241103" y="227013"/>
                      <a:pt x="241103" y="186928"/>
                    </a:cubicBezTo>
                    <a:lnTo>
                      <a:pt x="241103" y="102989"/>
                    </a:lnTo>
                    <a:cubicBezTo>
                      <a:pt x="241103" y="65881"/>
                      <a:pt x="225228" y="46930"/>
                      <a:pt x="193478" y="46137"/>
                    </a:cubicBezTo>
                    <a:close/>
                    <a:moveTo>
                      <a:pt x="152400" y="0"/>
                    </a:moveTo>
                    <a:lnTo>
                      <a:pt x="152400" y="46137"/>
                    </a:lnTo>
                    <a:cubicBezTo>
                      <a:pt x="120849" y="46930"/>
                      <a:pt x="105073" y="65881"/>
                      <a:pt x="105073" y="102989"/>
                    </a:cubicBezTo>
                    <a:lnTo>
                      <a:pt x="105073" y="186928"/>
                    </a:lnTo>
                    <a:cubicBezTo>
                      <a:pt x="105073" y="227013"/>
                      <a:pt x="85328" y="251718"/>
                      <a:pt x="45839" y="261045"/>
                    </a:cubicBezTo>
                    <a:lnTo>
                      <a:pt x="45839" y="261937"/>
                    </a:lnTo>
                    <a:cubicBezTo>
                      <a:pt x="85328" y="270669"/>
                      <a:pt x="105073" y="295176"/>
                      <a:pt x="105073" y="335459"/>
                    </a:cubicBezTo>
                    <a:lnTo>
                      <a:pt x="105073" y="418505"/>
                    </a:lnTo>
                    <a:cubicBezTo>
                      <a:pt x="105073" y="439738"/>
                      <a:pt x="108595" y="454868"/>
                      <a:pt x="115640" y="463897"/>
                    </a:cubicBezTo>
                    <a:cubicBezTo>
                      <a:pt x="122684" y="472926"/>
                      <a:pt x="134938" y="477639"/>
                      <a:pt x="152400" y="478036"/>
                    </a:cubicBezTo>
                    <a:lnTo>
                      <a:pt x="152400" y="523875"/>
                    </a:lnTo>
                    <a:cubicBezTo>
                      <a:pt x="81756" y="523081"/>
                      <a:pt x="46435" y="492919"/>
                      <a:pt x="46435" y="433388"/>
                    </a:cubicBezTo>
                    <a:lnTo>
                      <a:pt x="46435" y="345579"/>
                    </a:lnTo>
                    <a:cubicBezTo>
                      <a:pt x="46435" y="306288"/>
                      <a:pt x="30956" y="285651"/>
                      <a:pt x="0" y="283666"/>
                    </a:cubicBezTo>
                    <a:lnTo>
                      <a:pt x="0" y="240209"/>
                    </a:lnTo>
                    <a:cubicBezTo>
                      <a:pt x="30956" y="238224"/>
                      <a:pt x="46435" y="217190"/>
                      <a:pt x="46435" y="177105"/>
                    </a:cubicBezTo>
                    <a:lnTo>
                      <a:pt x="46435" y="91678"/>
                    </a:lnTo>
                    <a:cubicBezTo>
                      <a:pt x="46435" y="31353"/>
                      <a:pt x="81756" y="794"/>
                      <a:pt x="1524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3" name="Group 362"/>
            <p:cNvGrpSpPr/>
            <p:nvPr/>
          </p:nvGrpSpPr>
          <p:grpSpPr>
            <a:xfrm>
              <a:off x="5413469" y="5121166"/>
              <a:ext cx="5768418" cy="109661"/>
              <a:chOff x="71712" y="703820"/>
              <a:chExt cx="12025612" cy="228614"/>
            </a:xfrm>
            <a:grpFill/>
          </p:grpSpPr>
          <p:sp>
            <p:nvSpPr>
              <p:cNvPr id="524" name="Freeform 523"/>
              <p:cNvSpPr/>
              <p:nvPr/>
            </p:nvSpPr>
            <p:spPr>
              <a:xfrm>
                <a:off x="221685" y="706637"/>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5" name="Freeform 524"/>
              <p:cNvSpPr/>
              <p:nvPr/>
            </p:nvSpPr>
            <p:spPr>
              <a:xfrm>
                <a:off x="71712" y="706637"/>
                <a:ext cx="12025612"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6" name="Freeform 525"/>
              <p:cNvSpPr/>
              <p:nvPr/>
            </p:nvSpPr>
            <p:spPr>
              <a:xfrm>
                <a:off x="1414316" y="706637"/>
                <a:ext cx="6578759"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7" name="Freeform 526"/>
              <p:cNvSpPr/>
              <p:nvPr/>
            </p:nvSpPr>
            <p:spPr>
              <a:xfrm>
                <a:off x="2446762" y="703820"/>
                <a:ext cx="6261344"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8" name="Freeform 527"/>
              <p:cNvSpPr/>
              <p:nvPr/>
            </p:nvSpPr>
            <p:spPr>
              <a:xfrm>
                <a:off x="2233753" y="706637"/>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4" name="Group 363"/>
            <p:cNvGrpSpPr/>
            <p:nvPr/>
          </p:nvGrpSpPr>
          <p:grpSpPr>
            <a:xfrm>
              <a:off x="5563017" y="4981614"/>
              <a:ext cx="5622682" cy="107009"/>
              <a:chOff x="54768" y="395781"/>
              <a:chExt cx="12049814" cy="229328"/>
            </a:xfrm>
            <a:grpFill/>
          </p:grpSpPr>
          <p:sp>
            <p:nvSpPr>
              <p:cNvPr id="519" name="Freeform 518"/>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20" name="Freeform 519"/>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1" name="Freeform 520"/>
              <p:cNvSpPr/>
              <p:nvPr/>
            </p:nvSpPr>
            <p:spPr>
              <a:xfrm>
                <a:off x="1552515"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2" name="Freeform 521"/>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3" name="Freeform 522"/>
              <p:cNvSpPr/>
              <p:nvPr/>
            </p:nvSpPr>
            <p:spPr>
              <a:xfrm>
                <a:off x="2493568" y="398324"/>
                <a:ext cx="8739617"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5" name="Group 364"/>
            <p:cNvGrpSpPr/>
            <p:nvPr/>
          </p:nvGrpSpPr>
          <p:grpSpPr>
            <a:xfrm>
              <a:off x="5764273" y="4855114"/>
              <a:ext cx="5422931" cy="103093"/>
              <a:chOff x="71712" y="703821"/>
              <a:chExt cx="12025613" cy="228614"/>
            </a:xfrm>
            <a:grpFill/>
          </p:grpSpPr>
          <p:sp>
            <p:nvSpPr>
              <p:cNvPr id="514" name="Freeform 513"/>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5" name="Freeform 514"/>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6" name="Freeform 515"/>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7" name="Freeform 516"/>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8" name="Freeform 517"/>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6" name="Group 365"/>
            <p:cNvGrpSpPr/>
            <p:nvPr/>
          </p:nvGrpSpPr>
          <p:grpSpPr>
            <a:xfrm>
              <a:off x="5971064" y="4720254"/>
              <a:ext cx="5221181" cy="99367"/>
              <a:chOff x="54768" y="395781"/>
              <a:chExt cx="12049814" cy="229328"/>
            </a:xfrm>
            <a:grpFill/>
          </p:grpSpPr>
          <p:sp>
            <p:nvSpPr>
              <p:cNvPr id="509" name="Freeform 508"/>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10" name="Freeform 509"/>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1" name="Freeform 510"/>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2" name="Freeform 511"/>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3" name="Freeform 512"/>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7" name="Group 366"/>
            <p:cNvGrpSpPr/>
            <p:nvPr/>
          </p:nvGrpSpPr>
          <p:grpSpPr>
            <a:xfrm>
              <a:off x="6045824" y="4579476"/>
              <a:ext cx="5167102" cy="97914"/>
              <a:chOff x="87923" y="68248"/>
              <a:chExt cx="12064389" cy="228614"/>
            </a:xfrm>
            <a:grpFill/>
          </p:grpSpPr>
          <p:sp>
            <p:nvSpPr>
              <p:cNvPr id="504" name="Freeform 503"/>
              <p:cNvSpPr/>
              <p:nvPr/>
            </p:nvSpPr>
            <p:spPr>
              <a:xfrm>
                <a:off x="2269482" y="68248"/>
                <a:ext cx="9542688"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5" name="Freeform 504"/>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6" name="Freeform 505"/>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7" name="Freeform 506"/>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8" name="Freeform 507"/>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8" name="Group 367"/>
            <p:cNvGrpSpPr/>
            <p:nvPr/>
          </p:nvGrpSpPr>
          <p:grpSpPr>
            <a:xfrm>
              <a:off x="6261894" y="4438562"/>
              <a:ext cx="4935435" cy="91964"/>
              <a:chOff x="37549" y="2881001"/>
              <a:chExt cx="12074550" cy="224991"/>
            </a:xfrm>
            <a:grpFill/>
          </p:grpSpPr>
          <p:sp>
            <p:nvSpPr>
              <p:cNvPr id="499" name="Freeform 498"/>
              <p:cNvSpPr/>
              <p:nvPr/>
            </p:nvSpPr>
            <p:spPr>
              <a:xfrm>
                <a:off x="257711" y="2883011"/>
                <a:ext cx="8179660" cy="222981"/>
              </a:xfrm>
              <a:custGeom>
                <a:avLst/>
                <a:gdLst>
                  <a:gd name="connsiteX0" fmla="*/ 179758 w 8179660"/>
                  <a:gd name="connsiteY0" fmla="*/ 169438 h 222980"/>
                  <a:gd name="connsiteX1" fmla="*/ 156567 w 8179660"/>
                  <a:gd name="connsiteY1" fmla="*/ 208685 h 222980"/>
                  <a:gd name="connsiteX2" fmla="*/ 172979 w 8179660"/>
                  <a:gd name="connsiteY2" fmla="*/ 212075 h 222980"/>
                  <a:gd name="connsiteX3" fmla="*/ 189391 w 8179660"/>
                  <a:gd name="connsiteY3" fmla="*/ 208507 h 222980"/>
                  <a:gd name="connsiteX4" fmla="*/ 186448 w 8179660"/>
                  <a:gd name="connsiteY4" fmla="*/ 199052 h 222980"/>
                  <a:gd name="connsiteX5" fmla="*/ 187429 w 8179660"/>
                  <a:gd name="connsiteY5" fmla="*/ 185851 h 222980"/>
                  <a:gd name="connsiteX6" fmla="*/ 179758 w 8179660"/>
                  <a:gd name="connsiteY6" fmla="*/ 169438 h 222980"/>
                  <a:gd name="connsiteX7" fmla="*/ 19737 w 8179660"/>
                  <a:gd name="connsiteY7" fmla="*/ 153026 h 222980"/>
                  <a:gd name="connsiteX8" fmla="*/ 6090 w 8179660"/>
                  <a:gd name="connsiteY8" fmla="*/ 173274 h 222980"/>
                  <a:gd name="connsiteX9" fmla="*/ 27587 w 8179660"/>
                  <a:gd name="connsiteY9" fmla="*/ 194860 h 222980"/>
                  <a:gd name="connsiteX10" fmla="*/ 36506 w 8179660"/>
                  <a:gd name="connsiteY10" fmla="*/ 187635 h 222980"/>
                  <a:gd name="connsiteX11" fmla="*/ 19737 w 8179660"/>
                  <a:gd name="connsiteY11" fmla="*/ 153026 h 222980"/>
                  <a:gd name="connsiteX12" fmla="*/ 3349 w 8179660"/>
                  <a:gd name="connsiteY12" fmla="*/ 84735 h 222980"/>
                  <a:gd name="connsiteX13" fmla="*/ 3148 w 8179660"/>
                  <a:gd name="connsiteY13" fmla="*/ 86252 h 222980"/>
                  <a:gd name="connsiteX14" fmla="*/ 3082 w 8179660"/>
                  <a:gd name="connsiteY14" fmla="*/ 84992 h 222980"/>
                  <a:gd name="connsiteX15" fmla="*/ 205269 w 8179660"/>
                  <a:gd name="connsiteY15" fmla="*/ 57540 h 222980"/>
                  <a:gd name="connsiteX16" fmla="*/ 201277 w 8179660"/>
                  <a:gd name="connsiteY16" fmla="*/ 60394 h 222980"/>
                  <a:gd name="connsiteX17" fmla="*/ 208199 w 8179660"/>
                  <a:gd name="connsiteY17" fmla="*/ 68765 h 222980"/>
                  <a:gd name="connsiteX18" fmla="*/ 215080 w 8179660"/>
                  <a:gd name="connsiteY18" fmla="*/ 67039 h 222980"/>
                  <a:gd name="connsiteX19" fmla="*/ 188856 w 8179660"/>
                  <a:gd name="connsiteY19" fmla="*/ 86217 h 222980"/>
                  <a:gd name="connsiteX20" fmla="*/ 193873 w 8179660"/>
                  <a:gd name="connsiteY20" fmla="*/ 78594 h 222980"/>
                  <a:gd name="connsiteX21" fmla="*/ 186091 w 8179660"/>
                  <a:gd name="connsiteY21" fmla="*/ 71633 h 222980"/>
                  <a:gd name="connsiteX22" fmla="*/ 181274 w 8179660"/>
                  <a:gd name="connsiteY22" fmla="*/ 75692 h 222980"/>
                  <a:gd name="connsiteX23" fmla="*/ 205269 w 8179660"/>
                  <a:gd name="connsiteY23" fmla="*/ 57540 h 222980"/>
                  <a:gd name="connsiteX24" fmla="*/ 178700 w 8179660"/>
                  <a:gd name="connsiteY24" fmla="*/ 41128 h 222980"/>
                  <a:gd name="connsiteX25" fmla="*/ 180985 w 8179660"/>
                  <a:gd name="connsiteY25" fmla="*/ 41165 h 222980"/>
                  <a:gd name="connsiteX26" fmla="*/ 189124 w 8179660"/>
                  <a:gd name="connsiteY26" fmla="*/ 42421 h 222980"/>
                  <a:gd name="connsiteX27" fmla="*/ 170214 w 8179660"/>
                  <a:gd name="connsiteY27" fmla="*/ 61331 h 222980"/>
                  <a:gd name="connsiteX28" fmla="*/ 178700 w 8179660"/>
                  <a:gd name="connsiteY28" fmla="*/ 41128 h 222980"/>
                  <a:gd name="connsiteX29" fmla="*/ 281303 w 8179660"/>
                  <a:gd name="connsiteY29" fmla="*/ 19051 h 222980"/>
                  <a:gd name="connsiteX30" fmla="*/ 273106 w 8179660"/>
                  <a:gd name="connsiteY30" fmla="*/ 32972 h 222980"/>
                  <a:gd name="connsiteX31" fmla="*/ 260930 w 8179660"/>
                  <a:gd name="connsiteY31" fmla="*/ 34963 h 222980"/>
                  <a:gd name="connsiteX32" fmla="*/ 272071 w 8179660"/>
                  <a:gd name="connsiteY32" fmla="*/ 28334 h 222980"/>
                  <a:gd name="connsiteX33" fmla="*/ 281303 w 8179660"/>
                  <a:gd name="connsiteY33" fmla="*/ 19051 h 222980"/>
                  <a:gd name="connsiteX34" fmla="*/ 177366 w 8179660"/>
                  <a:gd name="connsiteY34" fmla="*/ 46 h 222980"/>
                  <a:gd name="connsiteX35" fmla="*/ 183229 w 8179660"/>
                  <a:gd name="connsiteY35" fmla="*/ 560 h 222980"/>
                  <a:gd name="connsiteX36" fmla="*/ 226214 w 8179660"/>
                  <a:gd name="connsiteY36" fmla="*/ 29780 h 222980"/>
                  <a:gd name="connsiteX37" fmla="*/ 244085 w 8179660"/>
                  <a:gd name="connsiteY37" fmla="*/ 50790 h 222980"/>
                  <a:gd name="connsiteX38" fmla="*/ 240945 w 8179660"/>
                  <a:gd name="connsiteY38" fmla="*/ 58517 h 222980"/>
                  <a:gd name="connsiteX39" fmla="*/ 253971 w 8179660"/>
                  <a:gd name="connsiteY39" fmla="*/ 68554 h 222980"/>
                  <a:gd name="connsiteX40" fmla="*/ 252295 w 8179660"/>
                  <a:gd name="connsiteY40" fmla="*/ 31471 h 222980"/>
                  <a:gd name="connsiteX41" fmla="*/ 267509 w 8179660"/>
                  <a:gd name="connsiteY41" fmla="*/ 21811 h 222980"/>
                  <a:gd name="connsiteX42" fmla="*/ 279342 w 8179660"/>
                  <a:gd name="connsiteY42" fmla="*/ 10703 h 222980"/>
                  <a:gd name="connsiteX43" fmla="*/ 302042 w 8179660"/>
                  <a:gd name="connsiteY43" fmla="*/ 72765 h 222980"/>
                  <a:gd name="connsiteX44" fmla="*/ 264611 w 8179660"/>
                  <a:gd name="connsiteY44" fmla="*/ 140624 h 222980"/>
                  <a:gd name="connsiteX45" fmla="*/ 232800 w 8179660"/>
                  <a:gd name="connsiteY45" fmla="*/ 141337 h 222980"/>
                  <a:gd name="connsiteX46" fmla="*/ 228821 w 8179660"/>
                  <a:gd name="connsiteY46" fmla="*/ 139951 h 222980"/>
                  <a:gd name="connsiteX47" fmla="*/ 228343 w 8179660"/>
                  <a:gd name="connsiteY47" fmla="*/ 142212 h 222980"/>
                  <a:gd name="connsiteX48" fmla="*/ 203756 w 8179660"/>
                  <a:gd name="connsiteY48" fmla="*/ 162116 h 222980"/>
                  <a:gd name="connsiteX49" fmla="*/ 182263 w 8179660"/>
                  <a:gd name="connsiteY49" fmla="*/ 152457 h 222980"/>
                  <a:gd name="connsiteX50" fmla="*/ 181297 w 8179660"/>
                  <a:gd name="connsiteY50" fmla="*/ 165014 h 222980"/>
                  <a:gd name="connsiteX51" fmla="*/ 190957 w 8179660"/>
                  <a:gd name="connsiteY51" fmla="*/ 185540 h 222980"/>
                  <a:gd name="connsiteX52" fmla="*/ 190474 w 8179660"/>
                  <a:gd name="connsiteY52" fmla="*/ 196649 h 222980"/>
                  <a:gd name="connsiteX53" fmla="*/ 192647 w 8179660"/>
                  <a:gd name="connsiteY53" fmla="*/ 210414 h 222980"/>
                  <a:gd name="connsiteX54" fmla="*/ 176709 w 8179660"/>
                  <a:gd name="connsiteY54" fmla="*/ 216210 h 222980"/>
                  <a:gd name="connsiteX55" fmla="*/ 151835 w 8179660"/>
                  <a:gd name="connsiteY55" fmla="*/ 210897 h 222980"/>
                  <a:gd name="connsiteX56" fmla="*/ 151076 w 8179660"/>
                  <a:gd name="connsiteY56" fmla="*/ 206443 h 222980"/>
                  <a:gd name="connsiteX57" fmla="*/ 151036 w 8179660"/>
                  <a:gd name="connsiteY57" fmla="*/ 205098 h 222980"/>
                  <a:gd name="connsiteX58" fmla="*/ 147297 w 8179660"/>
                  <a:gd name="connsiteY58" fmla="*/ 208642 h 222980"/>
                  <a:gd name="connsiteX59" fmla="*/ 123823 w 8179660"/>
                  <a:gd name="connsiteY59" fmla="*/ 222971 h 222980"/>
                  <a:gd name="connsiteX60" fmla="*/ 100398 w 8179660"/>
                  <a:gd name="connsiteY60" fmla="*/ 194717 h 222980"/>
                  <a:gd name="connsiteX61" fmla="*/ 111265 w 8179660"/>
                  <a:gd name="connsiteY61" fmla="*/ 182884 h 222980"/>
                  <a:gd name="connsiteX62" fmla="*/ 86392 w 8179660"/>
                  <a:gd name="connsiteY62" fmla="*/ 180469 h 222980"/>
                  <a:gd name="connsiteX63" fmla="*/ 85426 w 8179660"/>
                  <a:gd name="connsiteY63" fmla="*/ 191336 h 222980"/>
                  <a:gd name="connsiteX64" fmla="*/ 79147 w 8179660"/>
                  <a:gd name="connsiteY64" fmla="*/ 201962 h 222980"/>
                  <a:gd name="connsiteX65" fmla="*/ 74076 w 8179660"/>
                  <a:gd name="connsiteY65" fmla="*/ 221039 h 222980"/>
                  <a:gd name="connsiteX66" fmla="*/ 33988 w 8179660"/>
                  <a:gd name="connsiteY66" fmla="*/ 212587 h 222980"/>
                  <a:gd name="connsiteX67" fmla="*/ 34954 w 8179660"/>
                  <a:gd name="connsiteY67" fmla="*/ 198581 h 222980"/>
                  <a:gd name="connsiteX68" fmla="*/ 25295 w 8179660"/>
                  <a:gd name="connsiteY68" fmla="*/ 200513 h 222980"/>
                  <a:gd name="connsiteX69" fmla="*/ 180 w 8179660"/>
                  <a:gd name="connsiteY69" fmla="*/ 174673 h 222980"/>
                  <a:gd name="connsiteX70" fmla="*/ 15394 w 8179660"/>
                  <a:gd name="connsiteY70" fmla="*/ 148110 h 222980"/>
                  <a:gd name="connsiteX71" fmla="*/ 16843 w 8179660"/>
                  <a:gd name="connsiteY71" fmla="*/ 121546 h 222980"/>
                  <a:gd name="connsiteX72" fmla="*/ 1387 w 8179660"/>
                  <a:gd name="connsiteY72" fmla="*/ 99570 h 222980"/>
                  <a:gd name="connsiteX73" fmla="*/ 3148 w 8179660"/>
                  <a:gd name="connsiteY73" fmla="*/ 86252 h 222980"/>
                  <a:gd name="connsiteX74" fmla="*/ 3607 w 8179660"/>
                  <a:gd name="connsiteY74" fmla="*/ 94972 h 222980"/>
                  <a:gd name="connsiteX75" fmla="*/ 4431 w 8179660"/>
                  <a:gd name="connsiteY75" fmla="*/ 95368 h 222980"/>
                  <a:gd name="connsiteX76" fmla="*/ 4553 w 8179660"/>
                  <a:gd name="connsiteY76" fmla="*/ 96542 h 222980"/>
                  <a:gd name="connsiteX77" fmla="*/ 24108 w 8179660"/>
                  <a:gd name="connsiteY77" fmla="*/ 110389 h 222980"/>
                  <a:gd name="connsiteX78" fmla="*/ 42331 w 8179660"/>
                  <a:gd name="connsiteY78" fmla="*/ 181019 h 222980"/>
                  <a:gd name="connsiteX79" fmla="*/ 43293 w 8179660"/>
                  <a:gd name="connsiteY79" fmla="*/ 182869 h 222980"/>
                  <a:gd name="connsiteX80" fmla="*/ 43259 w 8179660"/>
                  <a:gd name="connsiteY80" fmla="*/ 183736 h 222980"/>
                  <a:gd name="connsiteX81" fmla="*/ 41858 w 8179660"/>
                  <a:gd name="connsiteY81" fmla="*/ 197179 h 222980"/>
                  <a:gd name="connsiteX82" fmla="*/ 38558 w 8179660"/>
                  <a:gd name="connsiteY82" fmla="*/ 208507 h 222980"/>
                  <a:gd name="connsiteX83" fmla="*/ 72721 w 8179660"/>
                  <a:gd name="connsiteY83" fmla="*/ 215108 h 222980"/>
                  <a:gd name="connsiteX84" fmla="*/ 73880 w 8179660"/>
                  <a:gd name="connsiteY84" fmla="*/ 204225 h 222980"/>
                  <a:gd name="connsiteX85" fmla="*/ 80481 w 8179660"/>
                  <a:gd name="connsiteY85" fmla="*/ 190043 h 222980"/>
                  <a:gd name="connsiteX86" fmla="*/ 80760 w 8179660"/>
                  <a:gd name="connsiteY86" fmla="*/ 174935 h 222980"/>
                  <a:gd name="connsiteX87" fmla="*/ 80552 w 8179660"/>
                  <a:gd name="connsiteY87" fmla="*/ 169256 h 222980"/>
                  <a:gd name="connsiteX88" fmla="*/ 82140 w 8179660"/>
                  <a:gd name="connsiteY88" fmla="*/ 171106 h 222980"/>
                  <a:gd name="connsiteX89" fmla="*/ 121512 w 8179660"/>
                  <a:gd name="connsiteY89" fmla="*/ 168903 h 222980"/>
                  <a:gd name="connsiteX90" fmla="*/ 122404 w 8179660"/>
                  <a:gd name="connsiteY90" fmla="*/ 182640 h 222980"/>
                  <a:gd name="connsiteX91" fmla="*/ 105367 w 8179660"/>
                  <a:gd name="connsiteY91" fmla="*/ 195306 h 222980"/>
                  <a:gd name="connsiteX92" fmla="*/ 124277 w 8179660"/>
                  <a:gd name="connsiteY92" fmla="*/ 218229 h 222980"/>
                  <a:gd name="connsiteX93" fmla="*/ 159332 w 8179660"/>
                  <a:gd name="connsiteY93" fmla="*/ 190489 h 222980"/>
                  <a:gd name="connsiteX94" fmla="*/ 178420 w 8179660"/>
                  <a:gd name="connsiteY94" fmla="*/ 148655 h 222980"/>
                  <a:gd name="connsiteX95" fmla="*/ 161557 w 8179660"/>
                  <a:gd name="connsiteY95" fmla="*/ 130392 h 222980"/>
                  <a:gd name="connsiteX96" fmla="*/ 161363 w 8179660"/>
                  <a:gd name="connsiteY96" fmla="*/ 129884 h 222980"/>
                  <a:gd name="connsiteX97" fmla="*/ 163981 w 8179660"/>
                  <a:gd name="connsiteY97" fmla="*/ 131532 h 222980"/>
                  <a:gd name="connsiteX98" fmla="*/ 183147 w 8179660"/>
                  <a:gd name="connsiteY98" fmla="*/ 142144 h 222980"/>
                  <a:gd name="connsiteX99" fmla="*/ 204466 w 8179660"/>
                  <a:gd name="connsiteY99" fmla="*/ 156594 h 222980"/>
                  <a:gd name="connsiteX100" fmla="*/ 225427 w 8179660"/>
                  <a:gd name="connsiteY100" fmla="*/ 138219 h 222980"/>
                  <a:gd name="connsiteX101" fmla="*/ 222127 w 8179660"/>
                  <a:gd name="connsiteY101" fmla="*/ 137952 h 222980"/>
                  <a:gd name="connsiteX102" fmla="*/ 194334 w 8179660"/>
                  <a:gd name="connsiteY102" fmla="*/ 115804 h 222980"/>
                  <a:gd name="connsiteX103" fmla="*/ 195258 w 8179660"/>
                  <a:gd name="connsiteY103" fmla="*/ 111028 h 222980"/>
                  <a:gd name="connsiteX104" fmla="*/ 197011 w 8179660"/>
                  <a:gd name="connsiteY104" fmla="*/ 112938 h 222980"/>
                  <a:gd name="connsiteX105" fmla="*/ 268777 w 8179660"/>
                  <a:gd name="connsiteY105" fmla="*/ 131083 h 222980"/>
                  <a:gd name="connsiteX106" fmla="*/ 280641 w 8179660"/>
                  <a:gd name="connsiteY106" fmla="*/ 13967 h 222980"/>
                  <a:gd name="connsiteX107" fmla="*/ 271364 w 8179660"/>
                  <a:gd name="connsiteY107" fmla="*/ 24671 h 222980"/>
                  <a:gd name="connsiteX108" fmla="*/ 257806 w 8179660"/>
                  <a:gd name="connsiteY108" fmla="*/ 31539 h 222980"/>
                  <a:gd name="connsiteX109" fmla="*/ 249329 w 8179660"/>
                  <a:gd name="connsiteY109" fmla="*/ 92334 h 222980"/>
                  <a:gd name="connsiteX110" fmla="*/ 247849 w 8179660"/>
                  <a:gd name="connsiteY110" fmla="*/ 93502 h 222980"/>
                  <a:gd name="connsiteX111" fmla="*/ 248160 w 8179660"/>
                  <a:gd name="connsiteY111" fmla="*/ 92901 h 222980"/>
                  <a:gd name="connsiteX112" fmla="*/ 251384 w 8179660"/>
                  <a:gd name="connsiteY112" fmla="*/ 73819 h 222980"/>
                  <a:gd name="connsiteX113" fmla="*/ 238807 w 8179660"/>
                  <a:gd name="connsiteY113" fmla="*/ 76227 h 222980"/>
                  <a:gd name="connsiteX114" fmla="*/ 240145 w 8179660"/>
                  <a:gd name="connsiteY114" fmla="*/ 65791 h 222980"/>
                  <a:gd name="connsiteX115" fmla="*/ 228371 w 8179660"/>
                  <a:gd name="connsiteY115" fmla="*/ 65701 h 222980"/>
                  <a:gd name="connsiteX116" fmla="*/ 231760 w 8179660"/>
                  <a:gd name="connsiteY116" fmla="*/ 57941 h 222980"/>
                  <a:gd name="connsiteX117" fmla="*/ 224954 w 8179660"/>
                  <a:gd name="connsiteY117" fmla="*/ 54797 h 222980"/>
                  <a:gd name="connsiteX118" fmla="*/ 223067 w 8179660"/>
                  <a:gd name="connsiteY118" fmla="*/ 54810 h 222980"/>
                  <a:gd name="connsiteX119" fmla="*/ 224618 w 8179660"/>
                  <a:gd name="connsiteY119" fmla="*/ 54253 h 222980"/>
                  <a:gd name="connsiteX120" fmla="*/ 226944 w 8179660"/>
                  <a:gd name="connsiteY120" fmla="*/ 53571 h 222980"/>
                  <a:gd name="connsiteX121" fmla="*/ 238183 w 8179660"/>
                  <a:gd name="connsiteY121" fmla="*/ 50984 h 222980"/>
                  <a:gd name="connsiteX122" fmla="*/ 226765 w 8179660"/>
                  <a:gd name="connsiteY122" fmla="*/ 36445 h 222980"/>
                  <a:gd name="connsiteX123" fmla="*/ 214866 w 8179660"/>
                  <a:gd name="connsiteY123" fmla="*/ 34985 h 222980"/>
                  <a:gd name="connsiteX124" fmla="*/ 213767 w 8179660"/>
                  <a:gd name="connsiteY124" fmla="*/ 34927 h 222980"/>
                  <a:gd name="connsiteX125" fmla="*/ 213776 w 8179660"/>
                  <a:gd name="connsiteY125" fmla="*/ 34903 h 222980"/>
                  <a:gd name="connsiteX126" fmla="*/ 221503 w 8179660"/>
                  <a:gd name="connsiteY126" fmla="*/ 32520 h 222980"/>
                  <a:gd name="connsiteX127" fmla="*/ 179134 w 8179660"/>
                  <a:gd name="connsiteY127" fmla="*/ 6564 h 222980"/>
                  <a:gd name="connsiteX128" fmla="*/ 129004 w 8179660"/>
                  <a:gd name="connsiteY128" fmla="*/ 30023 h 222980"/>
                  <a:gd name="connsiteX129" fmla="*/ 143141 w 8179660"/>
                  <a:gd name="connsiteY129" fmla="*/ 30347 h 222980"/>
                  <a:gd name="connsiteX130" fmla="*/ 143714 w 8179660"/>
                  <a:gd name="connsiteY130" fmla="*/ 30430 h 222980"/>
                  <a:gd name="connsiteX131" fmla="*/ 141320 w 8179660"/>
                  <a:gd name="connsiteY131" fmla="*/ 31081 h 222980"/>
                  <a:gd name="connsiteX132" fmla="*/ 116887 w 8179660"/>
                  <a:gd name="connsiteY132" fmla="*/ 36163 h 222980"/>
                  <a:gd name="connsiteX133" fmla="*/ 70724 w 8179660"/>
                  <a:gd name="connsiteY133" fmla="*/ 96042 h 222980"/>
                  <a:gd name="connsiteX134" fmla="*/ 84611 w 8179660"/>
                  <a:gd name="connsiteY134" fmla="*/ 118006 h 222980"/>
                  <a:gd name="connsiteX135" fmla="*/ 99020 w 8179660"/>
                  <a:gd name="connsiteY135" fmla="*/ 101580 h 222980"/>
                  <a:gd name="connsiteX136" fmla="*/ 82162 w 8179660"/>
                  <a:gd name="connsiteY136" fmla="*/ 136449 h 222980"/>
                  <a:gd name="connsiteX137" fmla="*/ 97984 w 8179660"/>
                  <a:gd name="connsiteY137" fmla="*/ 145767 h 222980"/>
                  <a:gd name="connsiteX138" fmla="*/ 124956 w 8179660"/>
                  <a:gd name="connsiteY138" fmla="*/ 132414 h 222980"/>
                  <a:gd name="connsiteX139" fmla="*/ 142247 w 8179660"/>
                  <a:gd name="connsiteY139" fmla="*/ 130685 h 222980"/>
                  <a:gd name="connsiteX140" fmla="*/ 148443 w 8179660"/>
                  <a:gd name="connsiteY140" fmla="*/ 62099 h 222980"/>
                  <a:gd name="connsiteX141" fmla="*/ 149163 w 8179660"/>
                  <a:gd name="connsiteY141" fmla="*/ 139475 h 222980"/>
                  <a:gd name="connsiteX142" fmla="*/ 147070 w 8179660"/>
                  <a:gd name="connsiteY142" fmla="*/ 139132 h 222980"/>
                  <a:gd name="connsiteX143" fmla="*/ 144419 w 8179660"/>
                  <a:gd name="connsiteY143" fmla="*/ 138454 h 222980"/>
                  <a:gd name="connsiteX144" fmla="*/ 141703 w 8179660"/>
                  <a:gd name="connsiteY144" fmla="*/ 138030 h 222980"/>
                  <a:gd name="connsiteX145" fmla="*/ 140942 w 8179660"/>
                  <a:gd name="connsiteY145" fmla="*/ 137854 h 222980"/>
                  <a:gd name="connsiteX146" fmla="*/ 134217 w 8179660"/>
                  <a:gd name="connsiteY146" fmla="*/ 137626 h 222980"/>
                  <a:gd name="connsiteX147" fmla="*/ 133238 w 8179660"/>
                  <a:gd name="connsiteY147" fmla="*/ 137854 h 222980"/>
                  <a:gd name="connsiteX148" fmla="*/ 132646 w 8179660"/>
                  <a:gd name="connsiteY148" fmla="*/ 137906 h 222980"/>
                  <a:gd name="connsiteX149" fmla="*/ 93682 w 8179660"/>
                  <a:gd name="connsiteY149" fmla="*/ 153740 h 222980"/>
                  <a:gd name="connsiteX150" fmla="*/ 71492 w 8179660"/>
                  <a:gd name="connsiteY150" fmla="*/ 136140 h 222980"/>
                  <a:gd name="connsiteX151" fmla="*/ 71037 w 8179660"/>
                  <a:gd name="connsiteY151" fmla="*/ 135551 h 222980"/>
                  <a:gd name="connsiteX152" fmla="*/ 72748 w 8179660"/>
                  <a:gd name="connsiteY152" fmla="*/ 132692 h 222980"/>
                  <a:gd name="connsiteX153" fmla="*/ 78786 w 8179660"/>
                  <a:gd name="connsiteY153" fmla="*/ 123948 h 222980"/>
                  <a:gd name="connsiteX154" fmla="*/ 61838 w 8179660"/>
                  <a:gd name="connsiteY154" fmla="*/ 97099 h 222980"/>
                  <a:gd name="connsiteX155" fmla="*/ 91898 w 8179660"/>
                  <a:gd name="connsiteY155" fmla="*/ 51251 h 222980"/>
                  <a:gd name="connsiteX156" fmla="*/ 12382 w 8179660"/>
                  <a:gd name="connsiteY156" fmla="*/ 98314 h 222980"/>
                  <a:gd name="connsiteX157" fmla="*/ 8782 w 8179660"/>
                  <a:gd name="connsiteY157" fmla="*/ 95073 h 222980"/>
                  <a:gd name="connsiteX158" fmla="*/ 9834 w 8179660"/>
                  <a:gd name="connsiteY158" fmla="*/ 94482 h 222980"/>
                  <a:gd name="connsiteX159" fmla="*/ 13761 w 8179660"/>
                  <a:gd name="connsiteY159" fmla="*/ 74710 h 222980"/>
                  <a:gd name="connsiteX160" fmla="*/ 3349 w 8179660"/>
                  <a:gd name="connsiteY160" fmla="*/ 84735 h 222980"/>
                  <a:gd name="connsiteX161" fmla="*/ 4255 w 8179660"/>
                  <a:gd name="connsiteY161" fmla="*/ 77882 h 222980"/>
                  <a:gd name="connsiteX162" fmla="*/ 17809 w 8179660"/>
                  <a:gd name="connsiteY162" fmla="*/ 69384 h 222980"/>
                  <a:gd name="connsiteX163" fmla="*/ 17809 w 8179660"/>
                  <a:gd name="connsiteY163" fmla="*/ 93050 h 222980"/>
                  <a:gd name="connsiteX164" fmla="*/ 93637 w 8179660"/>
                  <a:gd name="connsiteY164" fmla="*/ 44994 h 222980"/>
                  <a:gd name="connsiteX165" fmla="*/ 116095 w 8179660"/>
                  <a:gd name="connsiteY165" fmla="*/ 28573 h 222980"/>
                  <a:gd name="connsiteX166" fmla="*/ 122090 w 8179660"/>
                  <a:gd name="connsiteY166" fmla="*/ 27944 h 222980"/>
                  <a:gd name="connsiteX167" fmla="*/ 122785 w 8179660"/>
                  <a:gd name="connsiteY167" fmla="*/ 26457 h 222980"/>
                  <a:gd name="connsiteX168" fmla="*/ 141935 w 8179660"/>
                  <a:gd name="connsiteY168" fmla="*/ 8046 h 222980"/>
                  <a:gd name="connsiteX169" fmla="*/ 177366 w 8179660"/>
                  <a:gd name="connsiteY169" fmla="*/ 46 h 222980"/>
                  <a:gd name="connsiteX170" fmla="*/ 8115173 w 8179660"/>
                  <a:gd name="connsiteY170" fmla="*/ 0 h 222980"/>
                  <a:gd name="connsiteX171" fmla="*/ 8160022 w 8179660"/>
                  <a:gd name="connsiteY171" fmla="*/ 39022 h 222980"/>
                  <a:gd name="connsiteX172" fmla="*/ 8160022 w 8179660"/>
                  <a:gd name="connsiteY172" fmla="*/ 75382 h 222980"/>
                  <a:gd name="connsiteX173" fmla="*/ 8179660 w 8179660"/>
                  <a:gd name="connsiteY173" fmla="*/ 102242 h 222980"/>
                  <a:gd name="connsiteX174" fmla="*/ 8179660 w 8179660"/>
                  <a:gd name="connsiteY174" fmla="*/ 120739 h 222980"/>
                  <a:gd name="connsiteX175" fmla="*/ 8160022 w 8179660"/>
                  <a:gd name="connsiteY175" fmla="*/ 147091 h 222980"/>
                  <a:gd name="connsiteX176" fmla="*/ 8160022 w 8179660"/>
                  <a:gd name="connsiteY176" fmla="*/ 184466 h 222980"/>
                  <a:gd name="connsiteX177" fmla="*/ 8115173 w 8179660"/>
                  <a:gd name="connsiteY177" fmla="*/ 222980 h 222980"/>
                  <a:gd name="connsiteX178" fmla="*/ 8115173 w 8179660"/>
                  <a:gd name="connsiteY178" fmla="*/ 203469 h 222980"/>
                  <a:gd name="connsiteX179" fmla="*/ 8130820 w 8179660"/>
                  <a:gd name="connsiteY179" fmla="*/ 197388 h 222980"/>
                  <a:gd name="connsiteX180" fmla="*/ 8135444 w 8179660"/>
                  <a:gd name="connsiteY180" fmla="*/ 178131 h 222980"/>
                  <a:gd name="connsiteX181" fmla="*/ 8135444 w 8179660"/>
                  <a:gd name="connsiteY181" fmla="*/ 142784 h 222980"/>
                  <a:gd name="connsiteX182" fmla="*/ 8160403 w 8179660"/>
                  <a:gd name="connsiteY182" fmla="*/ 111490 h 222980"/>
                  <a:gd name="connsiteX183" fmla="*/ 8160403 w 8179660"/>
                  <a:gd name="connsiteY183" fmla="*/ 111110 h 222980"/>
                  <a:gd name="connsiteX184" fmla="*/ 8135444 w 8179660"/>
                  <a:gd name="connsiteY184" fmla="*/ 79563 h 222980"/>
                  <a:gd name="connsiteX185" fmla="*/ 8135444 w 8179660"/>
                  <a:gd name="connsiteY185" fmla="*/ 43836 h 222980"/>
                  <a:gd name="connsiteX186" fmla="*/ 8115173 w 8179660"/>
                  <a:gd name="connsiteY186" fmla="*/ 19638 h 222980"/>
                  <a:gd name="connsiteX187" fmla="*/ 8097689 w 8179660"/>
                  <a:gd name="connsiteY187" fmla="*/ 0 h 222980"/>
                  <a:gd name="connsiteX188" fmla="*/ 8097689 w 8179660"/>
                  <a:gd name="connsiteY188" fmla="*/ 19638 h 222980"/>
                  <a:gd name="connsiteX189" fmla="*/ 8077545 w 8179660"/>
                  <a:gd name="connsiteY189" fmla="*/ 43836 h 222980"/>
                  <a:gd name="connsiteX190" fmla="*/ 8077545 w 8179660"/>
                  <a:gd name="connsiteY190" fmla="*/ 79563 h 222980"/>
                  <a:gd name="connsiteX191" fmla="*/ 8052333 w 8179660"/>
                  <a:gd name="connsiteY191" fmla="*/ 111110 h 222980"/>
                  <a:gd name="connsiteX192" fmla="*/ 8052333 w 8179660"/>
                  <a:gd name="connsiteY192" fmla="*/ 111490 h 222980"/>
                  <a:gd name="connsiteX193" fmla="*/ 8077545 w 8179660"/>
                  <a:gd name="connsiteY193" fmla="*/ 142784 h 222980"/>
                  <a:gd name="connsiteX194" fmla="*/ 8077545 w 8179660"/>
                  <a:gd name="connsiteY194" fmla="*/ 178131 h 222980"/>
                  <a:gd name="connsiteX195" fmla="*/ 8082043 w 8179660"/>
                  <a:gd name="connsiteY195" fmla="*/ 197451 h 222980"/>
                  <a:gd name="connsiteX196" fmla="*/ 8097689 w 8179660"/>
                  <a:gd name="connsiteY196" fmla="*/ 203469 h 222980"/>
                  <a:gd name="connsiteX197" fmla="*/ 8097689 w 8179660"/>
                  <a:gd name="connsiteY197" fmla="*/ 222980 h 222980"/>
                  <a:gd name="connsiteX198" fmla="*/ 8052587 w 8179660"/>
                  <a:gd name="connsiteY198" fmla="*/ 184466 h 222980"/>
                  <a:gd name="connsiteX199" fmla="*/ 8052587 w 8179660"/>
                  <a:gd name="connsiteY199" fmla="*/ 147091 h 222980"/>
                  <a:gd name="connsiteX200" fmla="*/ 8032822 w 8179660"/>
                  <a:gd name="connsiteY200" fmla="*/ 120739 h 222980"/>
                  <a:gd name="connsiteX201" fmla="*/ 8032822 w 8179660"/>
                  <a:gd name="connsiteY201" fmla="*/ 102242 h 222980"/>
                  <a:gd name="connsiteX202" fmla="*/ 8052587 w 8179660"/>
                  <a:gd name="connsiteY202" fmla="*/ 75382 h 222980"/>
                  <a:gd name="connsiteX203" fmla="*/ 8052587 w 8179660"/>
                  <a:gd name="connsiteY203" fmla="*/ 39022 h 222980"/>
                  <a:gd name="connsiteX204" fmla="*/ 8097689 w 8179660"/>
                  <a:gd name="connsiteY204" fmla="*/ 0 h 222980"/>
                  <a:gd name="connsiteX205" fmla="*/ 5416748 w 8179660"/>
                  <a:gd name="connsiteY205" fmla="*/ 0 h 222980"/>
                  <a:gd name="connsiteX206" fmla="*/ 5461598 w 8179660"/>
                  <a:gd name="connsiteY206" fmla="*/ 39022 h 222980"/>
                  <a:gd name="connsiteX207" fmla="*/ 5461598 w 8179660"/>
                  <a:gd name="connsiteY207" fmla="*/ 75382 h 222980"/>
                  <a:gd name="connsiteX208" fmla="*/ 5481235 w 8179660"/>
                  <a:gd name="connsiteY208" fmla="*/ 102242 h 222980"/>
                  <a:gd name="connsiteX209" fmla="*/ 5481235 w 8179660"/>
                  <a:gd name="connsiteY209" fmla="*/ 120739 h 222980"/>
                  <a:gd name="connsiteX210" fmla="*/ 5461598 w 8179660"/>
                  <a:gd name="connsiteY210" fmla="*/ 147091 h 222980"/>
                  <a:gd name="connsiteX211" fmla="*/ 5461598 w 8179660"/>
                  <a:gd name="connsiteY211" fmla="*/ 184466 h 222980"/>
                  <a:gd name="connsiteX212" fmla="*/ 5416748 w 8179660"/>
                  <a:gd name="connsiteY212" fmla="*/ 222980 h 222980"/>
                  <a:gd name="connsiteX213" fmla="*/ 5416748 w 8179660"/>
                  <a:gd name="connsiteY213" fmla="*/ 203469 h 222980"/>
                  <a:gd name="connsiteX214" fmla="*/ 5432395 w 8179660"/>
                  <a:gd name="connsiteY214" fmla="*/ 197388 h 222980"/>
                  <a:gd name="connsiteX215" fmla="*/ 5437019 w 8179660"/>
                  <a:gd name="connsiteY215" fmla="*/ 178131 h 222980"/>
                  <a:gd name="connsiteX216" fmla="*/ 5437019 w 8179660"/>
                  <a:gd name="connsiteY216" fmla="*/ 142784 h 222980"/>
                  <a:gd name="connsiteX217" fmla="*/ 5461978 w 8179660"/>
                  <a:gd name="connsiteY217" fmla="*/ 111490 h 222980"/>
                  <a:gd name="connsiteX218" fmla="*/ 5461978 w 8179660"/>
                  <a:gd name="connsiteY218" fmla="*/ 111110 h 222980"/>
                  <a:gd name="connsiteX219" fmla="*/ 5437019 w 8179660"/>
                  <a:gd name="connsiteY219" fmla="*/ 79563 h 222980"/>
                  <a:gd name="connsiteX220" fmla="*/ 5437019 w 8179660"/>
                  <a:gd name="connsiteY220" fmla="*/ 43836 h 222980"/>
                  <a:gd name="connsiteX221" fmla="*/ 5416748 w 8179660"/>
                  <a:gd name="connsiteY221" fmla="*/ 19638 h 222980"/>
                  <a:gd name="connsiteX222" fmla="*/ 5399264 w 8179660"/>
                  <a:gd name="connsiteY222" fmla="*/ 0 h 222980"/>
                  <a:gd name="connsiteX223" fmla="*/ 5399264 w 8179660"/>
                  <a:gd name="connsiteY223" fmla="*/ 19638 h 222980"/>
                  <a:gd name="connsiteX224" fmla="*/ 5379120 w 8179660"/>
                  <a:gd name="connsiteY224" fmla="*/ 43836 h 222980"/>
                  <a:gd name="connsiteX225" fmla="*/ 5379120 w 8179660"/>
                  <a:gd name="connsiteY225" fmla="*/ 79563 h 222980"/>
                  <a:gd name="connsiteX226" fmla="*/ 5353908 w 8179660"/>
                  <a:gd name="connsiteY226" fmla="*/ 111110 h 222980"/>
                  <a:gd name="connsiteX227" fmla="*/ 5353908 w 8179660"/>
                  <a:gd name="connsiteY227" fmla="*/ 111490 h 222980"/>
                  <a:gd name="connsiteX228" fmla="*/ 5379120 w 8179660"/>
                  <a:gd name="connsiteY228" fmla="*/ 142784 h 222980"/>
                  <a:gd name="connsiteX229" fmla="*/ 5379120 w 8179660"/>
                  <a:gd name="connsiteY229" fmla="*/ 178131 h 222980"/>
                  <a:gd name="connsiteX230" fmla="*/ 5383618 w 8179660"/>
                  <a:gd name="connsiteY230" fmla="*/ 197451 h 222980"/>
                  <a:gd name="connsiteX231" fmla="*/ 5399264 w 8179660"/>
                  <a:gd name="connsiteY231" fmla="*/ 203469 h 222980"/>
                  <a:gd name="connsiteX232" fmla="*/ 5399264 w 8179660"/>
                  <a:gd name="connsiteY232" fmla="*/ 222980 h 222980"/>
                  <a:gd name="connsiteX233" fmla="*/ 5354162 w 8179660"/>
                  <a:gd name="connsiteY233" fmla="*/ 184466 h 222980"/>
                  <a:gd name="connsiteX234" fmla="*/ 5354162 w 8179660"/>
                  <a:gd name="connsiteY234" fmla="*/ 147091 h 222980"/>
                  <a:gd name="connsiteX235" fmla="*/ 5334397 w 8179660"/>
                  <a:gd name="connsiteY235" fmla="*/ 120739 h 222980"/>
                  <a:gd name="connsiteX236" fmla="*/ 5334397 w 8179660"/>
                  <a:gd name="connsiteY236" fmla="*/ 102242 h 222980"/>
                  <a:gd name="connsiteX237" fmla="*/ 5354162 w 8179660"/>
                  <a:gd name="connsiteY237" fmla="*/ 75382 h 222980"/>
                  <a:gd name="connsiteX238" fmla="*/ 5354162 w 8179660"/>
                  <a:gd name="connsiteY238" fmla="*/ 39022 h 222980"/>
                  <a:gd name="connsiteX239" fmla="*/ 5399264 w 8179660"/>
                  <a:gd name="connsiteY239" fmla="*/ 0 h 222980"/>
                  <a:gd name="connsiteX240" fmla="*/ 2059120 w 8179660"/>
                  <a:gd name="connsiteY240" fmla="*/ 0 h 222980"/>
                  <a:gd name="connsiteX241" fmla="*/ 2103970 w 8179660"/>
                  <a:gd name="connsiteY241" fmla="*/ 39022 h 222980"/>
                  <a:gd name="connsiteX242" fmla="*/ 2103970 w 8179660"/>
                  <a:gd name="connsiteY242" fmla="*/ 75382 h 222980"/>
                  <a:gd name="connsiteX243" fmla="*/ 2123607 w 8179660"/>
                  <a:gd name="connsiteY243" fmla="*/ 102242 h 222980"/>
                  <a:gd name="connsiteX244" fmla="*/ 2123607 w 8179660"/>
                  <a:gd name="connsiteY244" fmla="*/ 120739 h 222980"/>
                  <a:gd name="connsiteX245" fmla="*/ 2103970 w 8179660"/>
                  <a:gd name="connsiteY245" fmla="*/ 147091 h 222980"/>
                  <a:gd name="connsiteX246" fmla="*/ 2103970 w 8179660"/>
                  <a:gd name="connsiteY246" fmla="*/ 184466 h 222980"/>
                  <a:gd name="connsiteX247" fmla="*/ 2059120 w 8179660"/>
                  <a:gd name="connsiteY247" fmla="*/ 222980 h 222980"/>
                  <a:gd name="connsiteX248" fmla="*/ 2059120 w 8179660"/>
                  <a:gd name="connsiteY248" fmla="*/ 203469 h 222980"/>
                  <a:gd name="connsiteX249" fmla="*/ 2074767 w 8179660"/>
                  <a:gd name="connsiteY249" fmla="*/ 197388 h 222980"/>
                  <a:gd name="connsiteX250" fmla="*/ 2079391 w 8179660"/>
                  <a:gd name="connsiteY250" fmla="*/ 178131 h 222980"/>
                  <a:gd name="connsiteX251" fmla="*/ 2079391 w 8179660"/>
                  <a:gd name="connsiteY251" fmla="*/ 142784 h 222980"/>
                  <a:gd name="connsiteX252" fmla="*/ 2104350 w 8179660"/>
                  <a:gd name="connsiteY252" fmla="*/ 111490 h 222980"/>
                  <a:gd name="connsiteX253" fmla="*/ 2104350 w 8179660"/>
                  <a:gd name="connsiteY253" fmla="*/ 111110 h 222980"/>
                  <a:gd name="connsiteX254" fmla="*/ 2079391 w 8179660"/>
                  <a:gd name="connsiteY254" fmla="*/ 79563 h 222980"/>
                  <a:gd name="connsiteX255" fmla="*/ 2079391 w 8179660"/>
                  <a:gd name="connsiteY255" fmla="*/ 43836 h 222980"/>
                  <a:gd name="connsiteX256" fmla="*/ 2059120 w 8179660"/>
                  <a:gd name="connsiteY256" fmla="*/ 19638 h 222980"/>
                  <a:gd name="connsiteX257" fmla="*/ 2041636 w 8179660"/>
                  <a:gd name="connsiteY257" fmla="*/ 0 h 222980"/>
                  <a:gd name="connsiteX258" fmla="*/ 2041636 w 8179660"/>
                  <a:gd name="connsiteY258" fmla="*/ 19638 h 222980"/>
                  <a:gd name="connsiteX259" fmla="*/ 2021492 w 8179660"/>
                  <a:gd name="connsiteY259" fmla="*/ 43836 h 222980"/>
                  <a:gd name="connsiteX260" fmla="*/ 2021492 w 8179660"/>
                  <a:gd name="connsiteY260" fmla="*/ 79563 h 222980"/>
                  <a:gd name="connsiteX261" fmla="*/ 1996280 w 8179660"/>
                  <a:gd name="connsiteY261" fmla="*/ 111110 h 222980"/>
                  <a:gd name="connsiteX262" fmla="*/ 1996280 w 8179660"/>
                  <a:gd name="connsiteY262" fmla="*/ 111490 h 222980"/>
                  <a:gd name="connsiteX263" fmla="*/ 2021492 w 8179660"/>
                  <a:gd name="connsiteY263" fmla="*/ 142784 h 222980"/>
                  <a:gd name="connsiteX264" fmla="*/ 2021492 w 8179660"/>
                  <a:gd name="connsiteY264" fmla="*/ 178131 h 222980"/>
                  <a:gd name="connsiteX265" fmla="*/ 2025990 w 8179660"/>
                  <a:gd name="connsiteY265" fmla="*/ 197451 h 222980"/>
                  <a:gd name="connsiteX266" fmla="*/ 2041636 w 8179660"/>
                  <a:gd name="connsiteY266" fmla="*/ 203469 h 222980"/>
                  <a:gd name="connsiteX267" fmla="*/ 2041636 w 8179660"/>
                  <a:gd name="connsiteY267" fmla="*/ 222980 h 222980"/>
                  <a:gd name="connsiteX268" fmla="*/ 1996534 w 8179660"/>
                  <a:gd name="connsiteY268" fmla="*/ 184466 h 222980"/>
                  <a:gd name="connsiteX269" fmla="*/ 1996534 w 8179660"/>
                  <a:gd name="connsiteY269" fmla="*/ 147091 h 222980"/>
                  <a:gd name="connsiteX270" fmla="*/ 1976769 w 8179660"/>
                  <a:gd name="connsiteY270" fmla="*/ 120739 h 222980"/>
                  <a:gd name="connsiteX271" fmla="*/ 1976769 w 8179660"/>
                  <a:gd name="connsiteY271" fmla="*/ 102242 h 222980"/>
                  <a:gd name="connsiteX272" fmla="*/ 1996534 w 8179660"/>
                  <a:gd name="connsiteY272" fmla="*/ 75382 h 222980"/>
                  <a:gd name="connsiteX273" fmla="*/ 1996534 w 8179660"/>
                  <a:gd name="connsiteY273" fmla="*/ 39022 h 222980"/>
                  <a:gd name="connsiteX274" fmla="*/ 2041636 w 8179660"/>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8179660" h="222980">
                    <a:moveTo>
                      <a:pt x="179758" y="169438"/>
                    </a:moveTo>
                    <a:cubicBezTo>
                      <a:pt x="175239" y="187337"/>
                      <a:pt x="170095" y="198636"/>
                      <a:pt x="156567" y="208685"/>
                    </a:cubicBezTo>
                    <a:cubicBezTo>
                      <a:pt x="155199" y="216029"/>
                      <a:pt x="167508" y="212105"/>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9" y="173125"/>
                      <a:pt x="179758" y="169438"/>
                    </a:cubicBezTo>
                    <a:close/>
                    <a:moveTo>
                      <a:pt x="19737" y="153026"/>
                    </a:moveTo>
                    <a:cubicBezTo>
                      <a:pt x="14920" y="158527"/>
                      <a:pt x="6090" y="169022"/>
                      <a:pt x="6090" y="173274"/>
                    </a:cubicBezTo>
                    <a:cubicBezTo>
                      <a:pt x="6357" y="178566"/>
                      <a:pt x="20540" y="194206"/>
                      <a:pt x="27587" y="194860"/>
                    </a:cubicBezTo>
                    <a:cubicBezTo>
                      <a:pt x="33414" y="195008"/>
                      <a:pt x="33979" y="191946"/>
                      <a:pt x="36506" y="187635"/>
                    </a:cubicBezTo>
                    <a:cubicBezTo>
                      <a:pt x="28419" y="176188"/>
                      <a:pt x="25059" y="170360"/>
                      <a:pt x="19737" y="153026"/>
                    </a:cubicBezTo>
                    <a:close/>
                    <a:moveTo>
                      <a:pt x="3349" y="84735"/>
                    </a:moveTo>
                    <a:lnTo>
                      <a:pt x="3148" y="86252"/>
                    </a:lnTo>
                    <a:lnTo>
                      <a:pt x="3082" y="84992"/>
                    </a:lnTo>
                    <a:close/>
                    <a:moveTo>
                      <a:pt x="205269" y="57540"/>
                    </a:moveTo>
                    <a:cubicBezTo>
                      <a:pt x="205231" y="57711"/>
                      <a:pt x="202373" y="58774"/>
                      <a:pt x="201277" y="60394"/>
                    </a:cubicBezTo>
                    <a:cubicBezTo>
                      <a:pt x="205814" y="61906"/>
                      <a:pt x="207408" y="63329"/>
                      <a:pt x="208199" y="68765"/>
                    </a:cubicBezTo>
                    <a:cubicBezTo>
                      <a:pt x="208413" y="68725"/>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178700" y="41128"/>
                    </a:moveTo>
                    <a:cubicBezTo>
                      <a:pt x="179400" y="41073"/>
                      <a:pt x="180159" y="41093"/>
                      <a:pt x="180985"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281303" y="19051"/>
                    </a:moveTo>
                    <a:cubicBezTo>
                      <a:pt x="282900" y="21107"/>
                      <a:pt x="278040" y="28848"/>
                      <a:pt x="273106" y="32972"/>
                    </a:cubicBezTo>
                    <a:cubicBezTo>
                      <a:pt x="268171" y="37096"/>
                      <a:pt x="260901" y="36673"/>
                      <a:pt x="260930" y="34963"/>
                    </a:cubicBezTo>
                    <a:cubicBezTo>
                      <a:pt x="260958" y="33254"/>
                      <a:pt x="268675" y="30987"/>
                      <a:pt x="272071" y="28334"/>
                    </a:cubicBezTo>
                    <a:cubicBezTo>
                      <a:pt x="275466" y="25682"/>
                      <a:pt x="280174" y="18065"/>
                      <a:pt x="281303" y="19051"/>
                    </a:cubicBezTo>
                    <a:close/>
                    <a:moveTo>
                      <a:pt x="177366" y="46"/>
                    </a:moveTo>
                    <a:cubicBezTo>
                      <a:pt x="179305" y="121"/>
                      <a:pt x="181262" y="288"/>
                      <a:pt x="183229" y="560"/>
                    </a:cubicBezTo>
                    <a:cubicBezTo>
                      <a:pt x="198966" y="2733"/>
                      <a:pt x="219211" y="19235"/>
                      <a:pt x="226214" y="29780"/>
                    </a:cubicBezTo>
                    <a:cubicBezTo>
                      <a:pt x="235633" y="32356"/>
                      <a:pt x="241630" y="46000"/>
                      <a:pt x="244085" y="50790"/>
                    </a:cubicBezTo>
                    <a:cubicBezTo>
                      <a:pt x="246540" y="55579"/>
                      <a:pt x="243682" y="58316"/>
                      <a:pt x="240945" y="58517"/>
                    </a:cubicBezTo>
                    <a:cubicBezTo>
                      <a:pt x="240905" y="59101"/>
                      <a:pt x="249387" y="65882"/>
                      <a:pt x="253971" y="68554"/>
                    </a:cubicBezTo>
                    <a:cubicBezTo>
                      <a:pt x="257518" y="53134"/>
                      <a:pt x="252371" y="42785"/>
                      <a:pt x="252295" y="31471"/>
                    </a:cubicBezTo>
                    <a:cubicBezTo>
                      <a:pt x="257689" y="22052"/>
                      <a:pt x="262116" y="25433"/>
                      <a:pt x="267509" y="21811"/>
                    </a:cubicBezTo>
                    <a:cubicBezTo>
                      <a:pt x="270729" y="18108"/>
                      <a:pt x="273708" y="10300"/>
                      <a:pt x="279342" y="10703"/>
                    </a:cubicBezTo>
                    <a:cubicBezTo>
                      <a:pt x="289163" y="11105"/>
                      <a:pt x="301640" y="29378"/>
                      <a:pt x="302042" y="72765"/>
                    </a:cubicBezTo>
                    <a:cubicBezTo>
                      <a:pt x="302284" y="107218"/>
                      <a:pt x="288519" y="130320"/>
                      <a:pt x="264611" y="140624"/>
                    </a:cubicBezTo>
                    <a:cubicBezTo>
                      <a:pt x="252386" y="143884"/>
                      <a:pt x="241892" y="143680"/>
                      <a:pt x="232800" y="141337"/>
                    </a:cubicBezTo>
                    <a:lnTo>
                      <a:pt x="228821" y="139951"/>
                    </a:lnTo>
                    <a:lnTo>
                      <a:pt x="228343" y="142212"/>
                    </a:lnTo>
                    <a:cubicBezTo>
                      <a:pt x="223491" y="160826"/>
                      <a:pt x="209848" y="162257"/>
                      <a:pt x="203756" y="162116"/>
                    </a:cubicBezTo>
                    <a:cubicBezTo>
                      <a:pt x="196793" y="161955"/>
                      <a:pt x="186489" y="155515"/>
                      <a:pt x="182263" y="152457"/>
                    </a:cubicBezTo>
                    <a:cubicBezTo>
                      <a:pt x="182142" y="157125"/>
                      <a:pt x="183229" y="158776"/>
                      <a:pt x="181297" y="165014"/>
                    </a:cubicBezTo>
                    <a:cubicBezTo>
                      <a:pt x="186368" y="168355"/>
                      <a:pt x="189427" y="180268"/>
                      <a:pt x="190957" y="185540"/>
                    </a:cubicBezTo>
                    <a:cubicBezTo>
                      <a:pt x="192486" y="190813"/>
                      <a:pt x="190595" y="192020"/>
                      <a:pt x="190474" y="196649"/>
                    </a:cubicBezTo>
                    <a:cubicBezTo>
                      <a:pt x="190353" y="201278"/>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40"/>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1" y="95368"/>
                    </a:lnTo>
                    <a:lnTo>
                      <a:pt x="4553" y="96542"/>
                    </a:lnTo>
                    <a:cubicBezTo>
                      <a:pt x="5577" y="104921"/>
                      <a:pt x="8320" y="114203"/>
                      <a:pt x="24108" y="110389"/>
                    </a:cubicBezTo>
                    <a:cubicBezTo>
                      <a:pt x="17318" y="146422"/>
                      <a:pt x="32654" y="164288"/>
                      <a:pt x="42331" y="181019"/>
                    </a:cubicBezTo>
                    <a:lnTo>
                      <a:pt x="43293" y="182869"/>
                    </a:lnTo>
                    <a:lnTo>
                      <a:pt x="43259" y="183736"/>
                    </a:lnTo>
                    <a:cubicBezTo>
                      <a:pt x="42968" y="188844"/>
                      <a:pt x="42237" y="192384"/>
                      <a:pt x="41858" y="197179"/>
                    </a:cubicBezTo>
                    <a:cubicBezTo>
                      <a:pt x="40758" y="200955"/>
                      <a:pt x="38052" y="200539"/>
                      <a:pt x="38558" y="208507"/>
                    </a:cubicBezTo>
                    <a:cubicBezTo>
                      <a:pt x="38885" y="213472"/>
                      <a:pt x="68023" y="221470"/>
                      <a:pt x="72721" y="215108"/>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6"/>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7" y="142144"/>
                    </a:cubicBezTo>
                    <a:cubicBezTo>
                      <a:pt x="187488" y="147139"/>
                      <a:pt x="192543" y="155078"/>
                      <a:pt x="204466" y="156594"/>
                    </a:cubicBezTo>
                    <a:cubicBezTo>
                      <a:pt x="214634" y="158318"/>
                      <a:pt x="221859" y="148715"/>
                      <a:pt x="225427" y="138219"/>
                    </a:cubicBezTo>
                    <a:lnTo>
                      <a:pt x="222127" y="137952"/>
                    </a:lnTo>
                    <a:cubicBezTo>
                      <a:pt x="206963" y="163373"/>
                      <a:pt x="190937" y="140189"/>
                      <a:pt x="194334" y="115804"/>
                    </a:cubicBezTo>
                    <a:lnTo>
                      <a:pt x="195258" y="111028"/>
                    </a:lnTo>
                    <a:lnTo>
                      <a:pt x="197011" y="112938"/>
                    </a:lnTo>
                    <a:cubicBezTo>
                      <a:pt x="227283" y="143789"/>
                      <a:pt x="253753" y="139278"/>
                      <a:pt x="268777" y="131083"/>
                    </a:cubicBezTo>
                    <a:cubicBezTo>
                      <a:pt x="309928" y="105721"/>
                      <a:pt x="297871" y="18193"/>
                      <a:pt x="280641" y="13967"/>
                    </a:cubicBezTo>
                    <a:cubicBezTo>
                      <a:pt x="276701" y="13001"/>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20"/>
                      <a:pt x="251384" y="73819"/>
                    </a:cubicBezTo>
                    <a:cubicBezTo>
                      <a:pt x="246121" y="69626"/>
                      <a:pt x="242821" y="72837"/>
                      <a:pt x="238807" y="76227"/>
                    </a:cubicBezTo>
                    <a:cubicBezTo>
                      <a:pt x="241394" y="73283"/>
                      <a:pt x="244516" y="72748"/>
                      <a:pt x="240145" y="65791"/>
                    </a:cubicBezTo>
                    <a:cubicBezTo>
                      <a:pt x="236666" y="63442"/>
                      <a:pt x="234793" y="64037"/>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3"/>
                    </a:cubicBezTo>
                    <a:cubicBezTo>
                      <a:pt x="135144" y="29956"/>
                      <a:pt x="139712" y="29984"/>
                      <a:pt x="143141" y="30347"/>
                    </a:cubicBezTo>
                    <a:lnTo>
                      <a:pt x="143714" y="30430"/>
                    </a:lnTo>
                    <a:lnTo>
                      <a:pt x="141320" y="31081"/>
                    </a:lnTo>
                    <a:cubicBezTo>
                      <a:pt x="128601" y="34141"/>
                      <a:pt x="119739" y="33684"/>
                      <a:pt x="116887" y="36163"/>
                    </a:cubicBezTo>
                    <a:cubicBezTo>
                      <a:pt x="110925" y="40335"/>
                      <a:pt x="72316" y="75904"/>
                      <a:pt x="70724" y="96042"/>
                    </a:cubicBezTo>
                    <a:cubicBezTo>
                      <a:pt x="74813" y="106732"/>
                      <a:pt x="75582" y="99178"/>
                      <a:pt x="84611" y="118006"/>
                    </a:cubicBezTo>
                    <a:lnTo>
                      <a:pt x="99020" y="101580"/>
                    </a:lnTo>
                    <a:lnTo>
                      <a:pt x="82162" y="136449"/>
                    </a:lnTo>
                    <a:cubicBezTo>
                      <a:pt x="86366" y="142588"/>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9"/>
                      <a:pt x="136725" y="137231"/>
                      <a:pt x="134217" y="137626"/>
                    </a:cubicBezTo>
                    <a:lnTo>
                      <a:pt x="133238" y="137854"/>
                    </a:lnTo>
                    <a:lnTo>
                      <a:pt x="132646" y="137906"/>
                    </a:lnTo>
                    <a:cubicBezTo>
                      <a:pt x="119533" y="139947"/>
                      <a:pt x="114710" y="151510"/>
                      <a:pt x="93682" y="153740"/>
                    </a:cubicBezTo>
                    <a:cubicBezTo>
                      <a:pt x="87412" y="152517"/>
                      <a:pt x="77386" y="143304"/>
                      <a:pt x="71492" y="136140"/>
                    </a:cubicBezTo>
                    <a:lnTo>
                      <a:pt x="71037" y="135551"/>
                    </a:lnTo>
                    <a:lnTo>
                      <a:pt x="72748" y="132692"/>
                    </a:lnTo>
                    <a:cubicBezTo>
                      <a:pt x="74575" y="129846"/>
                      <a:pt x="76575" y="126936"/>
                      <a:pt x="78786" y="123948"/>
                    </a:cubicBezTo>
                    <a:cubicBezTo>
                      <a:pt x="74921" y="113571"/>
                      <a:pt x="64723" y="109973"/>
                      <a:pt x="61838" y="97099"/>
                    </a:cubicBezTo>
                    <a:cubicBezTo>
                      <a:pt x="66506" y="83779"/>
                      <a:pt x="68409" y="75097"/>
                      <a:pt x="91898" y="51251"/>
                    </a:cubicBezTo>
                    <a:cubicBezTo>
                      <a:pt x="29460" y="60201"/>
                      <a:pt x="29645" y="110467"/>
                      <a:pt x="12382" y="98314"/>
                    </a:cubicBezTo>
                    <a:lnTo>
                      <a:pt x="8782"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3"/>
                    </a:cubicBezTo>
                    <a:lnTo>
                      <a:pt x="122090" y="27944"/>
                    </a:lnTo>
                    <a:lnTo>
                      <a:pt x="122785" y="26457"/>
                    </a:lnTo>
                    <a:cubicBezTo>
                      <a:pt x="128121" y="15860"/>
                      <a:pt x="132778" y="12554"/>
                      <a:pt x="141935" y="8046"/>
                    </a:cubicBezTo>
                    <a:cubicBezTo>
                      <a:pt x="151091" y="3538"/>
                      <a:pt x="163791" y="-477"/>
                      <a:pt x="177366" y="46"/>
                    </a:cubicBezTo>
                    <a:close/>
                    <a:moveTo>
                      <a:pt x="8115173" y="0"/>
                    </a:moveTo>
                    <a:cubicBezTo>
                      <a:pt x="8145073" y="338"/>
                      <a:pt x="8160022" y="13345"/>
                      <a:pt x="8160022" y="39022"/>
                    </a:cubicBezTo>
                    <a:lnTo>
                      <a:pt x="8160022" y="75382"/>
                    </a:lnTo>
                    <a:cubicBezTo>
                      <a:pt x="8160022" y="92444"/>
                      <a:pt x="8166568" y="101397"/>
                      <a:pt x="8179660" y="102242"/>
                    </a:cubicBezTo>
                    <a:lnTo>
                      <a:pt x="8179660" y="120739"/>
                    </a:lnTo>
                    <a:cubicBezTo>
                      <a:pt x="8166568" y="121583"/>
                      <a:pt x="8160022" y="130367"/>
                      <a:pt x="8160022" y="147091"/>
                    </a:cubicBezTo>
                    <a:lnTo>
                      <a:pt x="8160022" y="184466"/>
                    </a:lnTo>
                    <a:cubicBezTo>
                      <a:pt x="8160022" y="209804"/>
                      <a:pt x="8145073" y="222642"/>
                      <a:pt x="8115173" y="222980"/>
                    </a:cubicBezTo>
                    <a:lnTo>
                      <a:pt x="8115173" y="203469"/>
                    </a:lnTo>
                    <a:cubicBezTo>
                      <a:pt x="8122522" y="203300"/>
                      <a:pt x="8127737" y="201274"/>
                      <a:pt x="8130820" y="197388"/>
                    </a:cubicBezTo>
                    <a:cubicBezTo>
                      <a:pt x="8133902" y="193503"/>
                      <a:pt x="8135444" y="187084"/>
                      <a:pt x="8135444" y="178131"/>
                    </a:cubicBezTo>
                    <a:lnTo>
                      <a:pt x="8135444" y="142784"/>
                    </a:lnTo>
                    <a:cubicBezTo>
                      <a:pt x="8135444" y="125638"/>
                      <a:pt x="8143764" y="115207"/>
                      <a:pt x="8160403" y="111490"/>
                    </a:cubicBezTo>
                    <a:lnTo>
                      <a:pt x="8160403" y="111110"/>
                    </a:lnTo>
                    <a:cubicBezTo>
                      <a:pt x="8143764" y="107140"/>
                      <a:pt x="8135444" y="96625"/>
                      <a:pt x="8135444" y="79563"/>
                    </a:cubicBezTo>
                    <a:lnTo>
                      <a:pt x="8135444" y="43836"/>
                    </a:lnTo>
                    <a:cubicBezTo>
                      <a:pt x="8135444" y="28041"/>
                      <a:pt x="8128687" y="19975"/>
                      <a:pt x="8115173" y="19638"/>
                    </a:cubicBezTo>
                    <a:close/>
                    <a:moveTo>
                      <a:pt x="8097689" y="0"/>
                    </a:moveTo>
                    <a:lnTo>
                      <a:pt x="8097689" y="19638"/>
                    </a:lnTo>
                    <a:cubicBezTo>
                      <a:pt x="8084260" y="19975"/>
                      <a:pt x="8077545" y="28041"/>
                      <a:pt x="8077545" y="43836"/>
                    </a:cubicBezTo>
                    <a:lnTo>
                      <a:pt x="8077545" y="79563"/>
                    </a:lnTo>
                    <a:cubicBezTo>
                      <a:pt x="8077545" y="96625"/>
                      <a:pt x="8069141" y="107140"/>
                      <a:pt x="8052333" y="111110"/>
                    </a:cubicBezTo>
                    <a:lnTo>
                      <a:pt x="8052333" y="111490"/>
                    </a:lnTo>
                    <a:cubicBezTo>
                      <a:pt x="8069141" y="115207"/>
                      <a:pt x="8077545" y="125638"/>
                      <a:pt x="8077545" y="142784"/>
                    </a:cubicBezTo>
                    <a:lnTo>
                      <a:pt x="8077545" y="178131"/>
                    </a:lnTo>
                    <a:cubicBezTo>
                      <a:pt x="8077545" y="187168"/>
                      <a:pt x="8079044" y="193608"/>
                      <a:pt x="8082043" y="197451"/>
                    </a:cubicBezTo>
                    <a:cubicBezTo>
                      <a:pt x="8085041" y="201294"/>
                      <a:pt x="8090257" y="203300"/>
                      <a:pt x="8097689" y="203469"/>
                    </a:cubicBezTo>
                    <a:lnTo>
                      <a:pt x="8097689" y="222980"/>
                    </a:lnTo>
                    <a:cubicBezTo>
                      <a:pt x="8067621" y="222642"/>
                      <a:pt x="8052587" y="209804"/>
                      <a:pt x="8052587" y="184466"/>
                    </a:cubicBezTo>
                    <a:lnTo>
                      <a:pt x="8052587" y="147091"/>
                    </a:lnTo>
                    <a:cubicBezTo>
                      <a:pt x="8052587" y="130367"/>
                      <a:pt x="8045998" y="121583"/>
                      <a:pt x="8032822" y="120739"/>
                    </a:cubicBezTo>
                    <a:lnTo>
                      <a:pt x="8032822" y="102242"/>
                    </a:lnTo>
                    <a:cubicBezTo>
                      <a:pt x="8045998" y="101397"/>
                      <a:pt x="8052587" y="92444"/>
                      <a:pt x="8052587" y="75382"/>
                    </a:cubicBezTo>
                    <a:lnTo>
                      <a:pt x="8052587" y="39022"/>
                    </a:lnTo>
                    <a:cubicBezTo>
                      <a:pt x="8052587" y="13345"/>
                      <a:pt x="8067621" y="338"/>
                      <a:pt x="8097689" y="0"/>
                    </a:cubicBezTo>
                    <a:close/>
                    <a:moveTo>
                      <a:pt x="5416748" y="0"/>
                    </a:moveTo>
                    <a:cubicBezTo>
                      <a:pt x="5446648" y="338"/>
                      <a:pt x="5461598" y="13345"/>
                      <a:pt x="5461598" y="39022"/>
                    </a:cubicBezTo>
                    <a:lnTo>
                      <a:pt x="5461598" y="75382"/>
                    </a:lnTo>
                    <a:cubicBezTo>
                      <a:pt x="5461598" y="92444"/>
                      <a:pt x="5468144" y="101397"/>
                      <a:pt x="5481235" y="102242"/>
                    </a:cubicBezTo>
                    <a:lnTo>
                      <a:pt x="5481235" y="120739"/>
                    </a:lnTo>
                    <a:cubicBezTo>
                      <a:pt x="5468144" y="121583"/>
                      <a:pt x="5461598" y="130367"/>
                      <a:pt x="5461598" y="147091"/>
                    </a:cubicBezTo>
                    <a:lnTo>
                      <a:pt x="5461598" y="184466"/>
                    </a:lnTo>
                    <a:cubicBezTo>
                      <a:pt x="5461598" y="209804"/>
                      <a:pt x="5446648" y="222642"/>
                      <a:pt x="5416748" y="222980"/>
                    </a:cubicBezTo>
                    <a:lnTo>
                      <a:pt x="5416748" y="203469"/>
                    </a:lnTo>
                    <a:cubicBezTo>
                      <a:pt x="5424097" y="203300"/>
                      <a:pt x="5429312" y="201274"/>
                      <a:pt x="5432395" y="197388"/>
                    </a:cubicBezTo>
                    <a:cubicBezTo>
                      <a:pt x="5435478" y="193503"/>
                      <a:pt x="5437019" y="187084"/>
                      <a:pt x="5437019" y="178131"/>
                    </a:cubicBezTo>
                    <a:lnTo>
                      <a:pt x="5437019" y="142784"/>
                    </a:lnTo>
                    <a:cubicBezTo>
                      <a:pt x="5437019" y="125638"/>
                      <a:pt x="5445339" y="115207"/>
                      <a:pt x="5461978" y="111490"/>
                    </a:cubicBezTo>
                    <a:lnTo>
                      <a:pt x="5461978" y="111110"/>
                    </a:lnTo>
                    <a:cubicBezTo>
                      <a:pt x="5445339" y="107140"/>
                      <a:pt x="5437019" y="96625"/>
                      <a:pt x="5437019" y="79563"/>
                    </a:cubicBezTo>
                    <a:lnTo>
                      <a:pt x="5437019" y="43836"/>
                    </a:lnTo>
                    <a:cubicBezTo>
                      <a:pt x="5437019" y="28041"/>
                      <a:pt x="5430262" y="19975"/>
                      <a:pt x="5416748" y="19638"/>
                    </a:cubicBezTo>
                    <a:close/>
                    <a:moveTo>
                      <a:pt x="5399264" y="0"/>
                    </a:moveTo>
                    <a:lnTo>
                      <a:pt x="5399264" y="19638"/>
                    </a:lnTo>
                    <a:cubicBezTo>
                      <a:pt x="5385835" y="19975"/>
                      <a:pt x="5379120" y="28041"/>
                      <a:pt x="5379120" y="43836"/>
                    </a:cubicBezTo>
                    <a:lnTo>
                      <a:pt x="5379120" y="79563"/>
                    </a:lnTo>
                    <a:cubicBezTo>
                      <a:pt x="5379120" y="96625"/>
                      <a:pt x="5370716" y="107140"/>
                      <a:pt x="5353908" y="111110"/>
                    </a:cubicBezTo>
                    <a:lnTo>
                      <a:pt x="5353908" y="111490"/>
                    </a:lnTo>
                    <a:cubicBezTo>
                      <a:pt x="5370716" y="115207"/>
                      <a:pt x="5379120" y="125638"/>
                      <a:pt x="5379120" y="142784"/>
                    </a:cubicBezTo>
                    <a:lnTo>
                      <a:pt x="5379120" y="178131"/>
                    </a:lnTo>
                    <a:cubicBezTo>
                      <a:pt x="5379120" y="187168"/>
                      <a:pt x="5380619" y="193608"/>
                      <a:pt x="5383618" y="197451"/>
                    </a:cubicBezTo>
                    <a:cubicBezTo>
                      <a:pt x="5386616" y="201294"/>
                      <a:pt x="5391832" y="203300"/>
                      <a:pt x="5399264" y="203469"/>
                    </a:cubicBezTo>
                    <a:lnTo>
                      <a:pt x="5399264" y="222980"/>
                    </a:lnTo>
                    <a:cubicBezTo>
                      <a:pt x="5369196" y="222642"/>
                      <a:pt x="5354162" y="209804"/>
                      <a:pt x="5354162" y="184466"/>
                    </a:cubicBezTo>
                    <a:lnTo>
                      <a:pt x="5354162" y="147091"/>
                    </a:lnTo>
                    <a:cubicBezTo>
                      <a:pt x="5354162" y="130367"/>
                      <a:pt x="5347573" y="121583"/>
                      <a:pt x="5334397" y="120739"/>
                    </a:cubicBezTo>
                    <a:lnTo>
                      <a:pt x="5334397" y="102242"/>
                    </a:lnTo>
                    <a:cubicBezTo>
                      <a:pt x="5347573" y="101397"/>
                      <a:pt x="5354162" y="92444"/>
                      <a:pt x="5354162" y="75382"/>
                    </a:cubicBezTo>
                    <a:lnTo>
                      <a:pt x="5354162" y="39022"/>
                    </a:lnTo>
                    <a:cubicBezTo>
                      <a:pt x="5354162" y="13345"/>
                      <a:pt x="5369196" y="338"/>
                      <a:pt x="5399264" y="0"/>
                    </a:cubicBezTo>
                    <a:close/>
                    <a:moveTo>
                      <a:pt x="2059120" y="0"/>
                    </a:moveTo>
                    <a:cubicBezTo>
                      <a:pt x="2089020" y="338"/>
                      <a:pt x="2103970" y="13345"/>
                      <a:pt x="2103970" y="39022"/>
                    </a:cubicBezTo>
                    <a:lnTo>
                      <a:pt x="2103970" y="75382"/>
                    </a:lnTo>
                    <a:cubicBezTo>
                      <a:pt x="2103970" y="92444"/>
                      <a:pt x="2110515" y="101397"/>
                      <a:pt x="2123607" y="102242"/>
                    </a:cubicBezTo>
                    <a:lnTo>
                      <a:pt x="2123607" y="120739"/>
                    </a:lnTo>
                    <a:cubicBezTo>
                      <a:pt x="2110515" y="121583"/>
                      <a:pt x="2103970" y="130367"/>
                      <a:pt x="2103970" y="147091"/>
                    </a:cubicBezTo>
                    <a:lnTo>
                      <a:pt x="2103970" y="184466"/>
                    </a:lnTo>
                    <a:cubicBezTo>
                      <a:pt x="2103970" y="209804"/>
                      <a:pt x="2089020" y="222642"/>
                      <a:pt x="2059120" y="222980"/>
                    </a:cubicBezTo>
                    <a:lnTo>
                      <a:pt x="2059120" y="203469"/>
                    </a:lnTo>
                    <a:cubicBezTo>
                      <a:pt x="2066469" y="203300"/>
                      <a:pt x="2071684" y="201274"/>
                      <a:pt x="2074767" y="197388"/>
                    </a:cubicBezTo>
                    <a:cubicBezTo>
                      <a:pt x="2077850" y="193503"/>
                      <a:pt x="2079391" y="187084"/>
                      <a:pt x="2079391" y="178131"/>
                    </a:cubicBezTo>
                    <a:lnTo>
                      <a:pt x="2079391" y="142784"/>
                    </a:lnTo>
                    <a:cubicBezTo>
                      <a:pt x="2079391" y="125638"/>
                      <a:pt x="2087711" y="115207"/>
                      <a:pt x="2104350" y="111490"/>
                    </a:cubicBezTo>
                    <a:lnTo>
                      <a:pt x="2104350" y="111110"/>
                    </a:lnTo>
                    <a:cubicBezTo>
                      <a:pt x="2087711" y="107140"/>
                      <a:pt x="2079391" y="96625"/>
                      <a:pt x="2079391" y="79563"/>
                    </a:cubicBezTo>
                    <a:lnTo>
                      <a:pt x="2079391" y="43836"/>
                    </a:lnTo>
                    <a:cubicBezTo>
                      <a:pt x="2079391" y="28041"/>
                      <a:pt x="2072634" y="19975"/>
                      <a:pt x="2059120" y="19638"/>
                    </a:cubicBezTo>
                    <a:close/>
                    <a:moveTo>
                      <a:pt x="2041636" y="0"/>
                    </a:moveTo>
                    <a:lnTo>
                      <a:pt x="2041636" y="19638"/>
                    </a:lnTo>
                    <a:cubicBezTo>
                      <a:pt x="2028207" y="19975"/>
                      <a:pt x="2021492" y="28041"/>
                      <a:pt x="2021492" y="43836"/>
                    </a:cubicBezTo>
                    <a:lnTo>
                      <a:pt x="2021492" y="79563"/>
                    </a:lnTo>
                    <a:cubicBezTo>
                      <a:pt x="2021492" y="96625"/>
                      <a:pt x="2013088" y="107140"/>
                      <a:pt x="1996280" y="111110"/>
                    </a:cubicBezTo>
                    <a:lnTo>
                      <a:pt x="1996280" y="111490"/>
                    </a:lnTo>
                    <a:cubicBezTo>
                      <a:pt x="2013088" y="115207"/>
                      <a:pt x="2021492" y="125638"/>
                      <a:pt x="2021492" y="142784"/>
                    </a:cubicBezTo>
                    <a:lnTo>
                      <a:pt x="2021492" y="178131"/>
                    </a:lnTo>
                    <a:cubicBezTo>
                      <a:pt x="2021492" y="187168"/>
                      <a:pt x="2022991" y="193608"/>
                      <a:pt x="2025990" y="197451"/>
                    </a:cubicBezTo>
                    <a:cubicBezTo>
                      <a:pt x="2028988" y="201294"/>
                      <a:pt x="2034204" y="203300"/>
                      <a:pt x="2041636" y="203469"/>
                    </a:cubicBezTo>
                    <a:lnTo>
                      <a:pt x="2041636" y="222980"/>
                    </a:lnTo>
                    <a:cubicBezTo>
                      <a:pt x="2011567" y="222642"/>
                      <a:pt x="1996534" y="209804"/>
                      <a:pt x="1996534" y="184466"/>
                    </a:cubicBezTo>
                    <a:lnTo>
                      <a:pt x="1996534" y="147091"/>
                    </a:lnTo>
                    <a:cubicBezTo>
                      <a:pt x="1996534" y="130367"/>
                      <a:pt x="1989945" y="121583"/>
                      <a:pt x="1976769" y="120739"/>
                    </a:cubicBezTo>
                    <a:lnTo>
                      <a:pt x="1976769" y="102242"/>
                    </a:lnTo>
                    <a:cubicBezTo>
                      <a:pt x="1989945" y="101397"/>
                      <a:pt x="1996534" y="92444"/>
                      <a:pt x="1996534" y="75382"/>
                    </a:cubicBezTo>
                    <a:lnTo>
                      <a:pt x="1996534" y="39022"/>
                    </a:lnTo>
                    <a:cubicBezTo>
                      <a:pt x="1996534" y="13345"/>
                      <a:pt x="2011567" y="338"/>
                      <a:pt x="204163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00" name="Freeform 499"/>
              <p:cNvSpPr/>
              <p:nvPr/>
            </p:nvSpPr>
            <p:spPr>
              <a:xfrm>
                <a:off x="1426527" y="2883011"/>
                <a:ext cx="10368473" cy="222981"/>
              </a:xfrm>
              <a:custGeom>
                <a:avLst/>
                <a:gdLst>
                  <a:gd name="connsiteX0" fmla="*/ 5056840 w 10368472"/>
                  <a:gd name="connsiteY0" fmla="*/ 169438 h 222980"/>
                  <a:gd name="connsiteX1" fmla="*/ 5033649 w 10368472"/>
                  <a:gd name="connsiteY1" fmla="*/ 208685 h 222980"/>
                  <a:gd name="connsiteX2" fmla="*/ 5050061 w 10368472"/>
                  <a:gd name="connsiteY2" fmla="*/ 212075 h 222980"/>
                  <a:gd name="connsiteX3" fmla="*/ 5066473 w 10368472"/>
                  <a:gd name="connsiteY3" fmla="*/ 208507 h 222980"/>
                  <a:gd name="connsiteX4" fmla="*/ 5063530 w 10368472"/>
                  <a:gd name="connsiteY4" fmla="*/ 199052 h 222980"/>
                  <a:gd name="connsiteX5" fmla="*/ 5064511 w 10368472"/>
                  <a:gd name="connsiteY5" fmla="*/ 185851 h 222980"/>
                  <a:gd name="connsiteX6" fmla="*/ 5056840 w 10368472"/>
                  <a:gd name="connsiteY6" fmla="*/ 169438 h 222980"/>
                  <a:gd name="connsiteX7" fmla="*/ 4896819 w 10368472"/>
                  <a:gd name="connsiteY7" fmla="*/ 153026 h 222980"/>
                  <a:gd name="connsiteX8" fmla="*/ 4883172 w 10368472"/>
                  <a:gd name="connsiteY8" fmla="*/ 173274 h 222980"/>
                  <a:gd name="connsiteX9" fmla="*/ 4904668 w 10368472"/>
                  <a:gd name="connsiteY9" fmla="*/ 194860 h 222980"/>
                  <a:gd name="connsiteX10" fmla="*/ 4913588 w 10368472"/>
                  <a:gd name="connsiteY10" fmla="*/ 187635 h 222980"/>
                  <a:gd name="connsiteX11" fmla="*/ 4896819 w 10368472"/>
                  <a:gd name="connsiteY11" fmla="*/ 153026 h 222980"/>
                  <a:gd name="connsiteX12" fmla="*/ 4880431 w 10368472"/>
                  <a:gd name="connsiteY12" fmla="*/ 84735 h 222980"/>
                  <a:gd name="connsiteX13" fmla="*/ 4880230 w 10368472"/>
                  <a:gd name="connsiteY13" fmla="*/ 86252 h 222980"/>
                  <a:gd name="connsiteX14" fmla="*/ 4880164 w 10368472"/>
                  <a:gd name="connsiteY14" fmla="*/ 84992 h 222980"/>
                  <a:gd name="connsiteX15" fmla="*/ 5082351 w 10368472"/>
                  <a:gd name="connsiteY15" fmla="*/ 57540 h 222980"/>
                  <a:gd name="connsiteX16" fmla="*/ 5078359 w 10368472"/>
                  <a:gd name="connsiteY16" fmla="*/ 60394 h 222980"/>
                  <a:gd name="connsiteX17" fmla="*/ 5085281 w 10368472"/>
                  <a:gd name="connsiteY17" fmla="*/ 68765 h 222980"/>
                  <a:gd name="connsiteX18" fmla="*/ 5092162 w 10368472"/>
                  <a:gd name="connsiteY18" fmla="*/ 67039 h 222980"/>
                  <a:gd name="connsiteX19" fmla="*/ 5065938 w 10368472"/>
                  <a:gd name="connsiteY19" fmla="*/ 86217 h 222980"/>
                  <a:gd name="connsiteX20" fmla="*/ 5070955 w 10368472"/>
                  <a:gd name="connsiteY20" fmla="*/ 78594 h 222980"/>
                  <a:gd name="connsiteX21" fmla="*/ 5063173 w 10368472"/>
                  <a:gd name="connsiteY21" fmla="*/ 71633 h 222980"/>
                  <a:gd name="connsiteX22" fmla="*/ 5058356 w 10368472"/>
                  <a:gd name="connsiteY22" fmla="*/ 75692 h 222980"/>
                  <a:gd name="connsiteX23" fmla="*/ 5082351 w 10368472"/>
                  <a:gd name="connsiteY23" fmla="*/ 57540 h 222980"/>
                  <a:gd name="connsiteX24" fmla="*/ 5055782 w 10368472"/>
                  <a:gd name="connsiteY24" fmla="*/ 41128 h 222980"/>
                  <a:gd name="connsiteX25" fmla="*/ 5058066 w 10368472"/>
                  <a:gd name="connsiteY25" fmla="*/ 41165 h 222980"/>
                  <a:gd name="connsiteX26" fmla="*/ 5066206 w 10368472"/>
                  <a:gd name="connsiteY26" fmla="*/ 42421 h 222980"/>
                  <a:gd name="connsiteX27" fmla="*/ 5047296 w 10368472"/>
                  <a:gd name="connsiteY27" fmla="*/ 61331 h 222980"/>
                  <a:gd name="connsiteX28" fmla="*/ 5055782 w 10368472"/>
                  <a:gd name="connsiteY28" fmla="*/ 41128 h 222980"/>
                  <a:gd name="connsiteX29" fmla="*/ 5158385 w 10368472"/>
                  <a:gd name="connsiteY29" fmla="*/ 19051 h 222980"/>
                  <a:gd name="connsiteX30" fmla="*/ 5150188 w 10368472"/>
                  <a:gd name="connsiteY30" fmla="*/ 32972 h 222980"/>
                  <a:gd name="connsiteX31" fmla="*/ 5138012 w 10368472"/>
                  <a:gd name="connsiteY31" fmla="*/ 34963 h 222980"/>
                  <a:gd name="connsiteX32" fmla="*/ 5149153 w 10368472"/>
                  <a:gd name="connsiteY32" fmla="*/ 28334 h 222980"/>
                  <a:gd name="connsiteX33" fmla="*/ 5158385 w 10368472"/>
                  <a:gd name="connsiteY33" fmla="*/ 19051 h 222980"/>
                  <a:gd name="connsiteX34" fmla="*/ 5054448 w 10368472"/>
                  <a:gd name="connsiteY34" fmla="*/ 46 h 222980"/>
                  <a:gd name="connsiteX35" fmla="*/ 5060311 w 10368472"/>
                  <a:gd name="connsiteY35" fmla="*/ 560 h 222980"/>
                  <a:gd name="connsiteX36" fmla="*/ 5103296 w 10368472"/>
                  <a:gd name="connsiteY36" fmla="*/ 29780 h 222980"/>
                  <a:gd name="connsiteX37" fmla="*/ 5121167 w 10368472"/>
                  <a:gd name="connsiteY37" fmla="*/ 50790 h 222980"/>
                  <a:gd name="connsiteX38" fmla="*/ 5118027 w 10368472"/>
                  <a:gd name="connsiteY38" fmla="*/ 58517 h 222980"/>
                  <a:gd name="connsiteX39" fmla="*/ 5131053 w 10368472"/>
                  <a:gd name="connsiteY39" fmla="*/ 68554 h 222980"/>
                  <a:gd name="connsiteX40" fmla="*/ 5129377 w 10368472"/>
                  <a:gd name="connsiteY40" fmla="*/ 31471 h 222980"/>
                  <a:gd name="connsiteX41" fmla="*/ 5144591 w 10368472"/>
                  <a:gd name="connsiteY41" fmla="*/ 21811 h 222980"/>
                  <a:gd name="connsiteX42" fmla="*/ 5156424 w 10368472"/>
                  <a:gd name="connsiteY42" fmla="*/ 10703 h 222980"/>
                  <a:gd name="connsiteX43" fmla="*/ 5179124 w 10368472"/>
                  <a:gd name="connsiteY43" fmla="*/ 72765 h 222980"/>
                  <a:gd name="connsiteX44" fmla="*/ 5141693 w 10368472"/>
                  <a:gd name="connsiteY44" fmla="*/ 140624 h 222980"/>
                  <a:gd name="connsiteX45" fmla="*/ 5109882 w 10368472"/>
                  <a:gd name="connsiteY45" fmla="*/ 141337 h 222980"/>
                  <a:gd name="connsiteX46" fmla="*/ 5105902 w 10368472"/>
                  <a:gd name="connsiteY46" fmla="*/ 139951 h 222980"/>
                  <a:gd name="connsiteX47" fmla="*/ 5105425 w 10368472"/>
                  <a:gd name="connsiteY47" fmla="*/ 142212 h 222980"/>
                  <a:gd name="connsiteX48" fmla="*/ 5080838 w 10368472"/>
                  <a:gd name="connsiteY48" fmla="*/ 162116 h 222980"/>
                  <a:gd name="connsiteX49" fmla="*/ 5059345 w 10368472"/>
                  <a:gd name="connsiteY49" fmla="*/ 152457 h 222980"/>
                  <a:gd name="connsiteX50" fmla="*/ 5058379 w 10368472"/>
                  <a:gd name="connsiteY50" fmla="*/ 165014 h 222980"/>
                  <a:gd name="connsiteX51" fmla="*/ 5068039 w 10368472"/>
                  <a:gd name="connsiteY51" fmla="*/ 185540 h 222980"/>
                  <a:gd name="connsiteX52" fmla="*/ 5067556 w 10368472"/>
                  <a:gd name="connsiteY52" fmla="*/ 196649 h 222980"/>
                  <a:gd name="connsiteX53" fmla="*/ 5069729 w 10368472"/>
                  <a:gd name="connsiteY53" fmla="*/ 210414 h 222980"/>
                  <a:gd name="connsiteX54" fmla="*/ 5053791 w 10368472"/>
                  <a:gd name="connsiteY54" fmla="*/ 216210 h 222980"/>
                  <a:gd name="connsiteX55" fmla="*/ 5028917 w 10368472"/>
                  <a:gd name="connsiteY55" fmla="*/ 210897 h 222980"/>
                  <a:gd name="connsiteX56" fmla="*/ 5028158 w 10368472"/>
                  <a:gd name="connsiteY56" fmla="*/ 206443 h 222980"/>
                  <a:gd name="connsiteX57" fmla="*/ 5028118 w 10368472"/>
                  <a:gd name="connsiteY57" fmla="*/ 205098 h 222980"/>
                  <a:gd name="connsiteX58" fmla="*/ 5024379 w 10368472"/>
                  <a:gd name="connsiteY58" fmla="*/ 208642 h 222980"/>
                  <a:gd name="connsiteX59" fmla="*/ 5000905 w 10368472"/>
                  <a:gd name="connsiteY59" fmla="*/ 222971 h 222980"/>
                  <a:gd name="connsiteX60" fmla="*/ 4977480 w 10368472"/>
                  <a:gd name="connsiteY60" fmla="*/ 194717 h 222980"/>
                  <a:gd name="connsiteX61" fmla="*/ 4988347 w 10368472"/>
                  <a:gd name="connsiteY61" fmla="*/ 182884 h 222980"/>
                  <a:gd name="connsiteX62" fmla="*/ 4963474 w 10368472"/>
                  <a:gd name="connsiteY62" fmla="*/ 180469 h 222980"/>
                  <a:gd name="connsiteX63" fmla="*/ 4962508 w 10368472"/>
                  <a:gd name="connsiteY63" fmla="*/ 191336 h 222980"/>
                  <a:gd name="connsiteX64" fmla="*/ 4956229 w 10368472"/>
                  <a:gd name="connsiteY64" fmla="*/ 201962 h 222980"/>
                  <a:gd name="connsiteX65" fmla="*/ 4951158 w 10368472"/>
                  <a:gd name="connsiteY65" fmla="*/ 221039 h 222980"/>
                  <a:gd name="connsiteX66" fmla="*/ 4911070 w 10368472"/>
                  <a:gd name="connsiteY66" fmla="*/ 212587 h 222980"/>
                  <a:gd name="connsiteX67" fmla="*/ 4912036 w 10368472"/>
                  <a:gd name="connsiteY67" fmla="*/ 198581 h 222980"/>
                  <a:gd name="connsiteX68" fmla="*/ 4902377 w 10368472"/>
                  <a:gd name="connsiteY68" fmla="*/ 200513 h 222980"/>
                  <a:gd name="connsiteX69" fmla="*/ 4877262 w 10368472"/>
                  <a:gd name="connsiteY69" fmla="*/ 174673 h 222980"/>
                  <a:gd name="connsiteX70" fmla="*/ 4892476 w 10368472"/>
                  <a:gd name="connsiteY70" fmla="*/ 148110 h 222980"/>
                  <a:gd name="connsiteX71" fmla="*/ 4893925 w 10368472"/>
                  <a:gd name="connsiteY71" fmla="*/ 121546 h 222980"/>
                  <a:gd name="connsiteX72" fmla="*/ 4878469 w 10368472"/>
                  <a:gd name="connsiteY72" fmla="*/ 99570 h 222980"/>
                  <a:gd name="connsiteX73" fmla="*/ 4880230 w 10368472"/>
                  <a:gd name="connsiteY73" fmla="*/ 86252 h 222980"/>
                  <a:gd name="connsiteX74" fmla="*/ 4880689 w 10368472"/>
                  <a:gd name="connsiteY74" fmla="*/ 94972 h 222980"/>
                  <a:gd name="connsiteX75" fmla="*/ 4881512 w 10368472"/>
                  <a:gd name="connsiteY75" fmla="*/ 95368 h 222980"/>
                  <a:gd name="connsiteX76" fmla="*/ 4881635 w 10368472"/>
                  <a:gd name="connsiteY76" fmla="*/ 96542 h 222980"/>
                  <a:gd name="connsiteX77" fmla="*/ 4901190 w 10368472"/>
                  <a:gd name="connsiteY77" fmla="*/ 110389 h 222980"/>
                  <a:gd name="connsiteX78" fmla="*/ 4919413 w 10368472"/>
                  <a:gd name="connsiteY78" fmla="*/ 181019 h 222980"/>
                  <a:gd name="connsiteX79" fmla="*/ 4920375 w 10368472"/>
                  <a:gd name="connsiteY79" fmla="*/ 182869 h 222980"/>
                  <a:gd name="connsiteX80" fmla="*/ 4920341 w 10368472"/>
                  <a:gd name="connsiteY80" fmla="*/ 183736 h 222980"/>
                  <a:gd name="connsiteX81" fmla="*/ 4918940 w 10368472"/>
                  <a:gd name="connsiteY81" fmla="*/ 197179 h 222980"/>
                  <a:gd name="connsiteX82" fmla="*/ 4915640 w 10368472"/>
                  <a:gd name="connsiteY82" fmla="*/ 208507 h 222980"/>
                  <a:gd name="connsiteX83" fmla="*/ 4949803 w 10368472"/>
                  <a:gd name="connsiteY83" fmla="*/ 215108 h 222980"/>
                  <a:gd name="connsiteX84" fmla="*/ 4950962 w 10368472"/>
                  <a:gd name="connsiteY84" fmla="*/ 204225 h 222980"/>
                  <a:gd name="connsiteX85" fmla="*/ 4957563 w 10368472"/>
                  <a:gd name="connsiteY85" fmla="*/ 190043 h 222980"/>
                  <a:gd name="connsiteX86" fmla="*/ 4957842 w 10368472"/>
                  <a:gd name="connsiteY86" fmla="*/ 174935 h 222980"/>
                  <a:gd name="connsiteX87" fmla="*/ 4957634 w 10368472"/>
                  <a:gd name="connsiteY87" fmla="*/ 169256 h 222980"/>
                  <a:gd name="connsiteX88" fmla="*/ 4959222 w 10368472"/>
                  <a:gd name="connsiteY88" fmla="*/ 171106 h 222980"/>
                  <a:gd name="connsiteX89" fmla="*/ 4998594 w 10368472"/>
                  <a:gd name="connsiteY89" fmla="*/ 168903 h 222980"/>
                  <a:gd name="connsiteX90" fmla="*/ 4999486 w 10368472"/>
                  <a:gd name="connsiteY90" fmla="*/ 182640 h 222980"/>
                  <a:gd name="connsiteX91" fmla="*/ 4982449 w 10368472"/>
                  <a:gd name="connsiteY91" fmla="*/ 195306 h 222980"/>
                  <a:gd name="connsiteX92" fmla="*/ 5001359 w 10368472"/>
                  <a:gd name="connsiteY92" fmla="*/ 218229 h 222980"/>
                  <a:gd name="connsiteX93" fmla="*/ 5036414 w 10368472"/>
                  <a:gd name="connsiteY93" fmla="*/ 190489 h 222980"/>
                  <a:gd name="connsiteX94" fmla="*/ 5055502 w 10368472"/>
                  <a:gd name="connsiteY94" fmla="*/ 148655 h 222980"/>
                  <a:gd name="connsiteX95" fmla="*/ 5038639 w 10368472"/>
                  <a:gd name="connsiteY95" fmla="*/ 130392 h 222980"/>
                  <a:gd name="connsiteX96" fmla="*/ 5038445 w 10368472"/>
                  <a:gd name="connsiteY96" fmla="*/ 129884 h 222980"/>
                  <a:gd name="connsiteX97" fmla="*/ 5041063 w 10368472"/>
                  <a:gd name="connsiteY97" fmla="*/ 131532 h 222980"/>
                  <a:gd name="connsiteX98" fmla="*/ 5060230 w 10368472"/>
                  <a:gd name="connsiteY98" fmla="*/ 142144 h 222980"/>
                  <a:gd name="connsiteX99" fmla="*/ 5081548 w 10368472"/>
                  <a:gd name="connsiteY99" fmla="*/ 156594 h 222980"/>
                  <a:gd name="connsiteX100" fmla="*/ 5102509 w 10368472"/>
                  <a:gd name="connsiteY100" fmla="*/ 138219 h 222980"/>
                  <a:gd name="connsiteX101" fmla="*/ 5099209 w 10368472"/>
                  <a:gd name="connsiteY101" fmla="*/ 137952 h 222980"/>
                  <a:gd name="connsiteX102" fmla="*/ 5071416 w 10368472"/>
                  <a:gd name="connsiteY102" fmla="*/ 115804 h 222980"/>
                  <a:gd name="connsiteX103" fmla="*/ 5072341 w 10368472"/>
                  <a:gd name="connsiteY103" fmla="*/ 111028 h 222980"/>
                  <a:gd name="connsiteX104" fmla="*/ 5074093 w 10368472"/>
                  <a:gd name="connsiteY104" fmla="*/ 112938 h 222980"/>
                  <a:gd name="connsiteX105" fmla="*/ 5145860 w 10368472"/>
                  <a:gd name="connsiteY105" fmla="*/ 131083 h 222980"/>
                  <a:gd name="connsiteX106" fmla="*/ 5157723 w 10368472"/>
                  <a:gd name="connsiteY106" fmla="*/ 13967 h 222980"/>
                  <a:gd name="connsiteX107" fmla="*/ 5148446 w 10368472"/>
                  <a:gd name="connsiteY107" fmla="*/ 24671 h 222980"/>
                  <a:gd name="connsiteX108" fmla="*/ 5134888 w 10368472"/>
                  <a:gd name="connsiteY108" fmla="*/ 31539 h 222980"/>
                  <a:gd name="connsiteX109" fmla="*/ 5126411 w 10368472"/>
                  <a:gd name="connsiteY109" fmla="*/ 92334 h 222980"/>
                  <a:gd name="connsiteX110" fmla="*/ 5124931 w 10368472"/>
                  <a:gd name="connsiteY110" fmla="*/ 93502 h 222980"/>
                  <a:gd name="connsiteX111" fmla="*/ 5125242 w 10368472"/>
                  <a:gd name="connsiteY111" fmla="*/ 92901 h 222980"/>
                  <a:gd name="connsiteX112" fmla="*/ 5128466 w 10368472"/>
                  <a:gd name="connsiteY112" fmla="*/ 73819 h 222980"/>
                  <a:gd name="connsiteX113" fmla="*/ 5115889 w 10368472"/>
                  <a:gd name="connsiteY113" fmla="*/ 76227 h 222980"/>
                  <a:gd name="connsiteX114" fmla="*/ 5117227 w 10368472"/>
                  <a:gd name="connsiteY114" fmla="*/ 65791 h 222980"/>
                  <a:gd name="connsiteX115" fmla="*/ 5105453 w 10368472"/>
                  <a:gd name="connsiteY115" fmla="*/ 65701 h 222980"/>
                  <a:gd name="connsiteX116" fmla="*/ 5108842 w 10368472"/>
                  <a:gd name="connsiteY116" fmla="*/ 57941 h 222980"/>
                  <a:gd name="connsiteX117" fmla="*/ 5102035 w 10368472"/>
                  <a:gd name="connsiteY117" fmla="*/ 54797 h 222980"/>
                  <a:gd name="connsiteX118" fmla="*/ 5100149 w 10368472"/>
                  <a:gd name="connsiteY118" fmla="*/ 54810 h 222980"/>
                  <a:gd name="connsiteX119" fmla="*/ 5101700 w 10368472"/>
                  <a:gd name="connsiteY119" fmla="*/ 54253 h 222980"/>
                  <a:gd name="connsiteX120" fmla="*/ 5104026 w 10368472"/>
                  <a:gd name="connsiteY120" fmla="*/ 53571 h 222980"/>
                  <a:gd name="connsiteX121" fmla="*/ 5115265 w 10368472"/>
                  <a:gd name="connsiteY121" fmla="*/ 50984 h 222980"/>
                  <a:gd name="connsiteX122" fmla="*/ 5103847 w 10368472"/>
                  <a:gd name="connsiteY122" fmla="*/ 36445 h 222980"/>
                  <a:gd name="connsiteX123" fmla="*/ 5091948 w 10368472"/>
                  <a:gd name="connsiteY123" fmla="*/ 34985 h 222980"/>
                  <a:gd name="connsiteX124" fmla="*/ 5090849 w 10368472"/>
                  <a:gd name="connsiteY124" fmla="*/ 34927 h 222980"/>
                  <a:gd name="connsiteX125" fmla="*/ 5090858 w 10368472"/>
                  <a:gd name="connsiteY125" fmla="*/ 34903 h 222980"/>
                  <a:gd name="connsiteX126" fmla="*/ 5098585 w 10368472"/>
                  <a:gd name="connsiteY126" fmla="*/ 32520 h 222980"/>
                  <a:gd name="connsiteX127" fmla="*/ 5056216 w 10368472"/>
                  <a:gd name="connsiteY127" fmla="*/ 6564 h 222980"/>
                  <a:gd name="connsiteX128" fmla="*/ 5006086 w 10368472"/>
                  <a:gd name="connsiteY128" fmla="*/ 30023 h 222980"/>
                  <a:gd name="connsiteX129" fmla="*/ 5020223 w 10368472"/>
                  <a:gd name="connsiteY129" fmla="*/ 30347 h 222980"/>
                  <a:gd name="connsiteX130" fmla="*/ 5020796 w 10368472"/>
                  <a:gd name="connsiteY130" fmla="*/ 30430 h 222980"/>
                  <a:gd name="connsiteX131" fmla="*/ 5018402 w 10368472"/>
                  <a:gd name="connsiteY131" fmla="*/ 31081 h 222980"/>
                  <a:gd name="connsiteX132" fmla="*/ 4993969 w 10368472"/>
                  <a:gd name="connsiteY132" fmla="*/ 36163 h 222980"/>
                  <a:gd name="connsiteX133" fmla="*/ 4947806 w 10368472"/>
                  <a:gd name="connsiteY133" fmla="*/ 96042 h 222980"/>
                  <a:gd name="connsiteX134" fmla="*/ 4961693 w 10368472"/>
                  <a:gd name="connsiteY134" fmla="*/ 118006 h 222980"/>
                  <a:gd name="connsiteX135" fmla="*/ 4976102 w 10368472"/>
                  <a:gd name="connsiteY135" fmla="*/ 101580 h 222980"/>
                  <a:gd name="connsiteX136" fmla="*/ 4959244 w 10368472"/>
                  <a:gd name="connsiteY136" fmla="*/ 136449 h 222980"/>
                  <a:gd name="connsiteX137" fmla="*/ 4975066 w 10368472"/>
                  <a:gd name="connsiteY137" fmla="*/ 145767 h 222980"/>
                  <a:gd name="connsiteX138" fmla="*/ 5002038 w 10368472"/>
                  <a:gd name="connsiteY138" fmla="*/ 132414 h 222980"/>
                  <a:gd name="connsiteX139" fmla="*/ 5019329 w 10368472"/>
                  <a:gd name="connsiteY139" fmla="*/ 130685 h 222980"/>
                  <a:gd name="connsiteX140" fmla="*/ 5025525 w 10368472"/>
                  <a:gd name="connsiteY140" fmla="*/ 62099 h 222980"/>
                  <a:gd name="connsiteX141" fmla="*/ 5026245 w 10368472"/>
                  <a:gd name="connsiteY141" fmla="*/ 139475 h 222980"/>
                  <a:gd name="connsiteX142" fmla="*/ 5024152 w 10368472"/>
                  <a:gd name="connsiteY142" fmla="*/ 139132 h 222980"/>
                  <a:gd name="connsiteX143" fmla="*/ 5021501 w 10368472"/>
                  <a:gd name="connsiteY143" fmla="*/ 138454 h 222980"/>
                  <a:gd name="connsiteX144" fmla="*/ 5018785 w 10368472"/>
                  <a:gd name="connsiteY144" fmla="*/ 138030 h 222980"/>
                  <a:gd name="connsiteX145" fmla="*/ 5018024 w 10368472"/>
                  <a:gd name="connsiteY145" fmla="*/ 137854 h 222980"/>
                  <a:gd name="connsiteX146" fmla="*/ 5011299 w 10368472"/>
                  <a:gd name="connsiteY146" fmla="*/ 137626 h 222980"/>
                  <a:gd name="connsiteX147" fmla="*/ 5010320 w 10368472"/>
                  <a:gd name="connsiteY147" fmla="*/ 137854 h 222980"/>
                  <a:gd name="connsiteX148" fmla="*/ 5009728 w 10368472"/>
                  <a:gd name="connsiteY148" fmla="*/ 137906 h 222980"/>
                  <a:gd name="connsiteX149" fmla="*/ 4970764 w 10368472"/>
                  <a:gd name="connsiteY149" fmla="*/ 153740 h 222980"/>
                  <a:gd name="connsiteX150" fmla="*/ 4948574 w 10368472"/>
                  <a:gd name="connsiteY150" fmla="*/ 136140 h 222980"/>
                  <a:gd name="connsiteX151" fmla="*/ 4948119 w 10368472"/>
                  <a:gd name="connsiteY151" fmla="*/ 135551 h 222980"/>
                  <a:gd name="connsiteX152" fmla="*/ 4949830 w 10368472"/>
                  <a:gd name="connsiteY152" fmla="*/ 132692 h 222980"/>
                  <a:gd name="connsiteX153" fmla="*/ 4955868 w 10368472"/>
                  <a:gd name="connsiteY153" fmla="*/ 123948 h 222980"/>
                  <a:gd name="connsiteX154" fmla="*/ 4938920 w 10368472"/>
                  <a:gd name="connsiteY154" fmla="*/ 97099 h 222980"/>
                  <a:gd name="connsiteX155" fmla="*/ 4968980 w 10368472"/>
                  <a:gd name="connsiteY155" fmla="*/ 51251 h 222980"/>
                  <a:gd name="connsiteX156" fmla="*/ 4889464 w 10368472"/>
                  <a:gd name="connsiteY156" fmla="*/ 98314 h 222980"/>
                  <a:gd name="connsiteX157" fmla="*/ 4885863 w 10368472"/>
                  <a:gd name="connsiteY157" fmla="*/ 95073 h 222980"/>
                  <a:gd name="connsiteX158" fmla="*/ 4886916 w 10368472"/>
                  <a:gd name="connsiteY158" fmla="*/ 94482 h 222980"/>
                  <a:gd name="connsiteX159" fmla="*/ 4890843 w 10368472"/>
                  <a:gd name="connsiteY159" fmla="*/ 74710 h 222980"/>
                  <a:gd name="connsiteX160" fmla="*/ 4880431 w 10368472"/>
                  <a:gd name="connsiteY160" fmla="*/ 84735 h 222980"/>
                  <a:gd name="connsiteX161" fmla="*/ 4881337 w 10368472"/>
                  <a:gd name="connsiteY161" fmla="*/ 77882 h 222980"/>
                  <a:gd name="connsiteX162" fmla="*/ 4894891 w 10368472"/>
                  <a:gd name="connsiteY162" fmla="*/ 69384 h 222980"/>
                  <a:gd name="connsiteX163" fmla="*/ 4894891 w 10368472"/>
                  <a:gd name="connsiteY163" fmla="*/ 93050 h 222980"/>
                  <a:gd name="connsiteX164" fmla="*/ 4970718 w 10368472"/>
                  <a:gd name="connsiteY164" fmla="*/ 44994 h 222980"/>
                  <a:gd name="connsiteX165" fmla="*/ 4993177 w 10368472"/>
                  <a:gd name="connsiteY165" fmla="*/ 28573 h 222980"/>
                  <a:gd name="connsiteX166" fmla="*/ 4999172 w 10368472"/>
                  <a:gd name="connsiteY166" fmla="*/ 27944 h 222980"/>
                  <a:gd name="connsiteX167" fmla="*/ 4999867 w 10368472"/>
                  <a:gd name="connsiteY167" fmla="*/ 26457 h 222980"/>
                  <a:gd name="connsiteX168" fmla="*/ 5019017 w 10368472"/>
                  <a:gd name="connsiteY168" fmla="*/ 8046 h 222980"/>
                  <a:gd name="connsiteX169" fmla="*/ 5054448 w 10368472"/>
                  <a:gd name="connsiteY169" fmla="*/ 46 h 222980"/>
                  <a:gd name="connsiteX170" fmla="*/ 10303985 w 10368472"/>
                  <a:gd name="connsiteY170" fmla="*/ 0 h 222980"/>
                  <a:gd name="connsiteX171" fmla="*/ 10348834 w 10368472"/>
                  <a:gd name="connsiteY171" fmla="*/ 39022 h 222980"/>
                  <a:gd name="connsiteX172" fmla="*/ 10348834 w 10368472"/>
                  <a:gd name="connsiteY172" fmla="*/ 75382 h 222980"/>
                  <a:gd name="connsiteX173" fmla="*/ 10368472 w 10368472"/>
                  <a:gd name="connsiteY173" fmla="*/ 102242 h 222980"/>
                  <a:gd name="connsiteX174" fmla="*/ 10368472 w 10368472"/>
                  <a:gd name="connsiteY174" fmla="*/ 120739 h 222980"/>
                  <a:gd name="connsiteX175" fmla="*/ 10348834 w 10368472"/>
                  <a:gd name="connsiteY175" fmla="*/ 147091 h 222980"/>
                  <a:gd name="connsiteX176" fmla="*/ 10348834 w 10368472"/>
                  <a:gd name="connsiteY176" fmla="*/ 184466 h 222980"/>
                  <a:gd name="connsiteX177" fmla="*/ 10303985 w 10368472"/>
                  <a:gd name="connsiteY177" fmla="*/ 222980 h 222980"/>
                  <a:gd name="connsiteX178" fmla="*/ 10303985 w 10368472"/>
                  <a:gd name="connsiteY178" fmla="*/ 203469 h 222980"/>
                  <a:gd name="connsiteX179" fmla="*/ 10319632 w 10368472"/>
                  <a:gd name="connsiteY179" fmla="*/ 197388 h 222980"/>
                  <a:gd name="connsiteX180" fmla="*/ 10324256 w 10368472"/>
                  <a:gd name="connsiteY180" fmla="*/ 178131 h 222980"/>
                  <a:gd name="connsiteX181" fmla="*/ 10324256 w 10368472"/>
                  <a:gd name="connsiteY181" fmla="*/ 142784 h 222980"/>
                  <a:gd name="connsiteX182" fmla="*/ 10349215 w 10368472"/>
                  <a:gd name="connsiteY182" fmla="*/ 111490 h 222980"/>
                  <a:gd name="connsiteX183" fmla="*/ 10349215 w 10368472"/>
                  <a:gd name="connsiteY183" fmla="*/ 111110 h 222980"/>
                  <a:gd name="connsiteX184" fmla="*/ 10324256 w 10368472"/>
                  <a:gd name="connsiteY184" fmla="*/ 79563 h 222980"/>
                  <a:gd name="connsiteX185" fmla="*/ 10324256 w 10368472"/>
                  <a:gd name="connsiteY185" fmla="*/ 43836 h 222980"/>
                  <a:gd name="connsiteX186" fmla="*/ 10303985 w 10368472"/>
                  <a:gd name="connsiteY186" fmla="*/ 19638 h 222980"/>
                  <a:gd name="connsiteX187" fmla="*/ 10286501 w 10368472"/>
                  <a:gd name="connsiteY187" fmla="*/ 0 h 222980"/>
                  <a:gd name="connsiteX188" fmla="*/ 10286501 w 10368472"/>
                  <a:gd name="connsiteY188" fmla="*/ 19638 h 222980"/>
                  <a:gd name="connsiteX189" fmla="*/ 10266357 w 10368472"/>
                  <a:gd name="connsiteY189" fmla="*/ 43836 h 222980"/>
                  <a:gd name="connsiteX190" fmla="*/ 10266357 w 10368472"/>
                  <a:gd name="connsiteY190" fmla="*/ 79563 h 222980"/>
                  <a:gd name="connsiteX191" fmla="*/ 10241145 w 10368472"/>
                  <a:gd name="connsiteY191" fmla="*/ 111110 h 222980"/>
                  <a:gd name="connsiteX192" fmla="*/ 10241145 w 10368472"/>
                  <a:gd name="connsiteY192" fmla="*/ 111490 h 222980"/>
                  <a:gd name="connsiteX193" fmla="*/ 10266357 w 10368472"/>
                  <a:gd name="connsiteY193" fmla="*/ 142784 h 222980"/>
                  <a:gd name="connsiteX194" fmla="*/ 10266357 w 10368472"/>
                  <a:gd name="connsiteY194" fmla="*/ 178131 h 222980"/>
                  <a:gd name="connsiteX195" fmla="*/ 10270855 w 10368472"/>
                  <a:gd name="connsiteY195" fmla="*/ 197451 h 222980"/>
                  <a:gd name="connsiteX196" fmla="*/ 10286501 w 10368472"/>
                  <a:gd name="connsiteY196" fmla="*/ 203469 h 222980"/>
                  <a:gd name="connsiteX197" fmla="*/ 10286501 w 10368472"/>
                  <a:gd name="connsiteY197" fmla="*/ 222980 h 222980"/>
                  <a:gd name="connsiteX198" fmla="*/ 10241398 w 10368472"/>
                  <a:gd name="connsiteY198" fmla="*/ 184466 h 222980"/>
                  <a:gd name="connsiteX199" fmla="*/ 10241398 w 10368472"/>
                  <a:gd name="connsiteY199" fmla="*/ 147091 h 222980"/>
                  <a:gd name="connsiteX200" fmla="*/ 10221634 w 10368472"/>
                  <a:gd name="connsiteY200" fmla="*/ 120739 h 222980"/>
                  <a:gd name="connsiteX201" fmla="*/ 10221634 w 10368472"/>
                  <a:gd name="connsiteY201" fmla="*/ 102242 h 222980"/>
                  <a:gd name="connsiteX202" fmla="*/ 10241398 w 10368472"/>
                  <a:gd name="connsiteY202" fmla="*/ 75382 h 222980"/>
                  <a:gd name="connsiteX203" fmla="*/ 10241398 w 10368472"/>
                  <a:gd name="connsiteY203" fmla="*/ 39022 h 222980"/>
                  <a:gd name="connsiteX204" fmla="*/ 10286501 w 10368472"/>
                  <a:gd name="connsiteY204" fmla="*/ 0 h 222980"/>
                  <a:gd name="connsiteX205" fmla="*/ 6138404 w 10368472"/>
                  <a:gd name="connsiteY205" fmla="*/ 0 h 222980"/>
                  <a:gd name="connsiteX206" fmla="*/ 6183254 w 10368472"/>
                  <a:gd name="connsiteY206" fmla="*/ 39022 h 222980"/>
                  <a:gd name="connsiteX207" fmla="*/ 6183254 w 10368472"/>
                  <a:gd name="connsiteY207" fmla="*/ 75382 h 222980"/>
                  <a:gd name="connsiteX208" fmla="*/ 6202891 w 10368472"/>
                  <a:gd name="connsiteY208" fmla="*/ 102242 h 222980"/>
                  <a:gd name="connsiteX209" fmla="*/ 6202891 w 10368472"/>
                  <a:gd name="connsiteY209" fmla="*/ 120739 h 222980"/>
                  <a:gd name="connsiteX210" fmla="*/ 6183254 w 10368472"/>
                  <a:gd name="connsiteY210" fmla="*/ 147091 h 222980"/>
                  <a:gd name="connsiteX211" fmla="*/ 6183254 w 10368472"/>
                  <a:gd name="connsiteY211" fmla="*/ 184466 h 222980"/>
                  <a:gd name="connsiteX212" fmla="*/ 6138404 w 10368472"/>
                  <a:gd name="connsiteY212" fmla="*/ 222980 h 222980"/>
                  <a:gd name="connsiteX213" fmla="*/ 6138404 w 10368472"/>
                  <a:gd name="connsiteY213" fmla="*/ 203469 h 222980"/>
                  <a:gd name="connsiteX214" fmla="*/ 6154051 w 10368472"/>
                  <a:gd name="connsiteY214" fmla="*/ 197388 h 222980"/>
                  <a:gd name="connsiteX215" fmla="*/ 6158675 w 10368472"/>
                  <a:gd name="connsiteY215" fmla="*/ 178131 h 222980"/>
                  <a:gd name="connsiteX216" fmla="*/ 6158675 w 10368472"/>
                  <a:gd name="connsiteY216" fmla="*/ 142784 h 222980"/>
                  <a:gd name="connsiteX217" fmla="*/ 6183634 w 10368472"/>
                  <a:gd name="connsiteY217" fmla="*/ 111490 h 222980"/>
                  <a:gd name="connsiteX218" fmla="*/ 6183634 w 10368472"/>
                  <a:gd name="connsiteY218" fmla="*/ 111110 h 222980"/>
                  <a:gd name="connsiteX219" fmla="*/ 6158675 w 10368472"/>
                  <a:gd name="connsiteY219" fmla="*/ 79563 h 222980"/>
                  <a:gd name="connsiteX220" fmla="*/ 6158675 w 10368472"/>
                  <a:gd name="connsiteY220" fmla="*/ 43836 h 222980"/>
                  <a:gd name="connsiteX221" fmla="*/ 6138404 w 10368472"/>
                  <a:gd name="connsiteY221" fmla="*/ 19638 h 222980"/>
                  <a:gd name="connsiteX222" fmla="*/ 6120920 w 10368472"/>
                  <a:gd name="connsiteY222" fmla="*/ 0 h 222980"/>
                  <a:gd name="connsiteX223" fmla="*/ 6120920 w 10368472"/>
                  <a:gd name="connsiteY223" fmla="*/ 19638 h 222980"/>
                  <a:gd name="connsiteX224" fmla="*/ 6100776 w 10368472"/>
                  <a:gd name="connsiteY224" fmla="*/ 43836 h 222980"/>
                  <a:gd name="connsiteX225" fmla="*/ 6100776 w 10368472"/>
                  <a:gd name="connsiteY225" fmla="*/ 79563 h 222980"/>
                  <a:gd name="connsiteX226" fmla="*/ 6075564 w 10368472"/>
                  <a:gd name="connsiteY226" fmla="*/ 111110 h 222980"/>
                  <a:gd name="connsiteX227" fmla="*/ 6075564 w 10368472"/>
                  <a:gd name="connsiteY227" fmla="*/ 111490 h 222980"/>
                  <a:gd name="connsiteX228" fmla="*/ 6100776 w 10368472"/>
                  <a:gd name="connsiteY228" fmla="*/ 142784 h 222980"/>
                  <a:gd name="connsiteX229" fmla="*/ 6100776 w 10368472"/>
                  <a:gd name="connsiteY229" fmla="*/ 178131 h 222980"/>
                  <a:gd name="connsiteX230" fmla="*/ 6105274 w 10368472"/>
                  <a:gd name="connsiteY230" fmla="*/ 197451 h 222980"/>
                  <a:gd name="connsiteX231" fmla="*/ 6120920 w 10368472"/>
                  <a:gd name="connsiteY231" fmla="*/ 203469 h 222980"/>
                  <a:gd name="connsiteX232" fmla="*/ 6120920 w 10368472"/>
                  <a:gd name="connsiteY232" fmla="*/ 222980 h 222980"/>
                  <a:gd name="connsiteX233" fmla="*/ 6075818 w 10368472"/>
                  <a:gd name="connsiteY233" fmla="*/ 184466 h 222980"/>
                  <a:gd name="connsiteX234" fmla="*/ 6075818 w 10368472"/>
                  <a:gd name="connsiteY234" fmla="*/ 147091 h 222980"/>
                  <a:gd name="connsiteX235" fmla="*/ 6056053 w 10368472"/>
                  <a:gd name="connsiteY235" fmla="*/ 120739 h 222980"/>
                  <a:gd name="connsiteX236" fmla="*/ 6056053 w 10368472"/>
                  <a:gd name="connsiteY236" fmla="*/ 102242 h 222980"/>
                  <a:gd name="connsiteX237" fmla="*/ 6075818 w 10368472"/>
                  <a:gd name="connsiteY237" fmla="*/ 75382 h 222980"/>
                  <a:gd name="connsiteX238" fmla="*/ 6075818 w 10368472"/>
                  <a:gd name="connsiteY238" fmla="*/ 39022 h 222980"/>
                  <a:gd name="connsiteX239" fmla="*/ 6120920 w 10368472"/>
                  <a:gd name="connsiteY239" fmla="*/ 0 h 222980"/>
                  <a:gd name="connsiteX240" fmla="*/ 82352 w 10368472"/>
                  <a:gd name="connsiteY240" fmla="*/ 0 h 222980"/>
                  <a:gd name="connsiteX241" fmla="*/ 127201 w 10368472"/>
                  <a:gd name="connsiteY241" fmla="*/ 39022 h 222980"/>
                  <a:gd name="connsiteX242" fmla="*/ 127201 w 10368472"/>
                  <a:gd name="connsiteY242" fmla="*/ 75382 h 222980"/>
                  <a:gd name="connsiteX243" fmla="*/ 146838 w 10368472"/>
                  <a:gd name="connsiteY243" fmla="*/ 102242 h 222980"/>
                  <a:gd name="connsiteX244" fmla="*/ 146838 w 10368472"/>
                  <a:gd name="connsiteY244" fmla="*/ 120739 h 222980"/>
                  <a:gd name="connsiteX245" fmla="*/ 127201 w 10368472"/>
                  <a:gd name="connsiteY245" fmla="*/ 147091 h 222980"/>
                  <a:gd name="connsiteX246" fmla="*/ 127201 w 10368472"/>
                  <a:gd name="connsiteY246" fmla="*/ 184466 h 222980"/>
                  <a:gd name="connsiteX247" fmla="*/ 82352 w 10368472"/>
                  <a:gd name="connsiteY247" fmla="*/ 222980 h 222980"/>
                  <a:gd name="connsiteX248" fmla="*/ 82352 w 10368472"/>
                  <a:gd name="connsiteY248" fmla="*/ 203469 h 222980"/>
                  <a:gd name="connsiteX249" fmla="*/ 97998 w 10368472"/>
                  <a:gd name="connsiteY249" fmla="*/ 197388 h 222980"/>
                  <a:gd name="connsiteX250" fmla="*/ 102622 w 10368472"/>
                  <a:gd name="connsiteY250" fmla="*/ 178131 h 222980"/>
                  <a:gd name="connsiteX251" fmla="*/ 102622 w 10368472"/>
                  <a:gd name="connsiteY251" fmla="*/ 142784 h 222980"/>
                  <a:gd name="connsiteX252" fmla="*/ 127581 w 10368472"/>
                  <a:gd name="connsiteY252" fmla="*/ 111490 h 222980"/>
                  <a:gd name="connsiteX253" fmla="*/ 127581 w 10368472"/>
                  <a:gd name="connsiteY253" fmla="*/ 111110 h 222980"/>
                  <a:gd name="connsiteX254" fmla="*/ 102622 w 10368472"/>
                  <a:gd name="connsiteY254" fmla="*/ 79563 h 222980"/>
                  <a:gd name="connsiteX255" fmla="*/ 102622 w 10368472"/>
                  <a:gd name="connsiteY255" fmla="*/ 43836 h 222980"/>
                  <a:gd name="connsiteX256" fmla="*/ 82352 w 10368472"/>
                  <a:gd name="connsiteY256" fmla="*/ 19638 h 222980"/>
                  <a:gd name="connsiteX257" fmla="*/ 64867 w 10368472"/>
                  <a:gd name="connsiteY257" fmla="*/ 0 h 222980"/>
                  <a:gd name="connsiteX258" fmla="*/ 64867 w 10368472"/>
                  <a:gd name="connsiteY258" fmla="*/ 19638 h 222980"/>
                  <a:gd name="connsiteX259" fmla="*/ 44723 w 10368472"/>
                  <a:gd name="connsiteY259" fmla="*/ 43836 h 222980"/>
                  <a:gd name="connsiteX260" fmla="*/ 44723 w 10368472"/>
                  <a:gd name="connsiteY260" fmla="*/ 79563 h 222980"/>
                  <a:gd name="connsiteX261" fmla="*/ 19511 w 10368472"/>
                  <a:gd name="connsiteY261" fmla="*/ 111110 h 222980"/>
                  <a:gd name="connsiteX262" fmla="*/ 19511 w 10368472"/>
                  <a:gd name="connsiteY262" fmla="*/ 111490 h 222980"/>
                  <a:gd name="connsiteX263" fmla="*/ 44723 w 10368472"/>
                  <a:gd name="connsiteY263" fmla="*/ 142784 h 222980"/>
                  <a:gd name="connsiteX264" fmla="*/ 44723 w 10368472"/>
                  <a:gd name="connsiteY264" fmla="*/ 178131 h 222980"/>
                  <a:gd name="connsiteX265" fmla="*/ 49221 w 10368472"/>
                  <a:gd name="connsiteY265" fmla="*/ 197451 h 222980"/>
                  <a:gd name="connsiteX266" fmla="*/ 64867 w 10368472"/>
                  <a:gd name="connsiteY266" fmla="*/ 203469 h 222980"/>
                  <a:gd name="connsiteX267" fmla="*/ 64867 w 10368472"/>
                  <a:gd name="connsiteY267" fmla="*/ 222980 h 222980"/>
                  <a:gd name="connsiteX268" fmla="*/ 19765 w 10368472"/>
                  <a:gd name="connsiteY268" fmla="*/ 184466 h 222980"/>
                  <a:gd name="connsiteX269" fmla="*/ 19765 w 10368472"/>
                  <a:gd name="connsiteY269" fmla="*/ 147091 h 222980"/>
                  <a:gd name="connsiteX270" fmla="*/ 0 w 10368472"/>
                  <a:gd name="connsiteY270" fmla="*/ 120739 h 222980"/>
                  <a:gd name="connsiteX271" fmla="*/ 0 w 10368472"/>
                  <a:gd name="connsiteY271" fmla="*/ 102242 h 222980"/>
                  <a:gd name="connsiteX272" fmla="*/ 19765 w 10368472"/>
                  <a:gd name="connsiteY272" fmla="*/ 75382 h 222980"/>
                  <a:gd name="connsiteX273" fmla="*/ 19765 w 10368472"/>
                  <a:gd name="connsiteY273" fmla="*/ 39022 h 222980"/>
                  <a:gd name="connsiteX274" fmla="*/ 64867 w 10368472"/>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0368472" h="222980">
                    <a:moveTo>
                      <a:pt x="5056840" y="169438"/>
                    </a:moveTo>
                    <a:cubicBezTo>
                      <a:pt x="5052321" y="187337"/>
                      <a:pt x="5047177" y="198636"/>
                      <a:pt x="5033649" y="208685"/>
                    </a:cubicBezTo>
                    <a:cubicBezTo>
                      <a:pt x="5032281" y="216029"/>
                      <a:pt x="5044590" y="212105"/>
                      <a:pt x="5050061" y="212075"/>
                    </a:cubicBezTo>
                    <a:cubicBezTo>
                      <a:pt x="5055532" y="212045"/>
                      <a:pt x="5065017" y="213517"/>
                      <a:pt x="5066473" y="208507"/>
                    </a:cubicBezTo>
                    <a:cubicBezTo>
                      <a:pt x="5067455" y="205058"/>
                      <a:pt x="5065046" y="202412"/>
                      <a:pt x="5063530" y="199052"/>
                    </a:cubicBezTo>
                    <a:cubicBezTo>
                      <a:pt x="5062757" y="195365"/>
                      <a:pt x="5065626" y="190786"/>
                      <a:pt x="5064511" y="185851"/>
                    </a:cubicBezTo>
                    <a:cubicBezTo>
                      <a:pt x="5063396" y="180915"/>
                      <a:pt x="5060111" y="173125"/>
                      <a:pt x="5056840" y="169438"/>
                    </a:cubicBezTo>
                    <a:close/>
                    <a:moveTo>
                      <a:pt x="4896819" y="153026"/>
                    </a:moveTo>
                    <a:cubicBezTo>
                      <a:pt x="4892002" y="158527"/>
                      <a:pt x="4883172" y="169022"/>
                      <a:pt x="4883172" y="173274"/>
                    </a:cubicBezTo>
                    <a:cubicBezTo>
                      <a:pt x="4883439" y="178566"/>
                      <a:pt x="4897622" y="194206"/>
                      <a:pt x="4904668" y="194860"/>
                    </a:cubicBezTo>
                    <a:cubicBezTo>
                      <a:pt x="4910496" y="195008"/>
                      <a:pt x="4911061" y="191946"/>
                      <a:pt x="4913588" y="187635"/>
                    </a:cubicBezTo>
                    <a:cubicBezTo>
                      <a:pt x="4905501" y="176188"/>
                      <a:pt x="4902141" y="170360"/>
                      <a:pt x="4896819" y="153026"/>
                    </a:cubicBezTo>
                    <a:close/>
                    <a:moveTo>
                      <a:pt x="4880431" y="84735"/>
                    </a:moveTo>
                    <a:lnTo>
                      <a:pt x="4880230" y="86252"/>
                    </a:lnTo>
                    <a:lnTo>
                      <a:pt x="4880164" y="84992"/>
                    </a:lnTo>
                    <a:close/>
                    <a:moveTo>
                      <a:pt x="5082351" y="57540"/>
                    </a:moveTo>
                    <a:cubicBezTo>
                      <a:pt x="5082313" y="57711"/>
                      <a:pt x="5079455" y="58774"/>
                      <a:pt x="5078359" y="60394"/>
                    </a:cubicBezTo>
                    <a:cubicBezTo>
                      <a:pt x="5082896" y="61906"/>
                      <a:pt x="5084490" y="63329"/>
                      <a:pt x="5085281" y="68765"/>
                    </a:cubicBezTo>
                    <a:cubicBezTo>
                      <a:pt x="5085495" y="68725"/>
                      <a:pt x="5086989" y="67519"/>
                      <a:pt x="5092162" y="67039"/>
                    </a:cubicBezTo>
                    <a:cubicBezTo>
                      <a:pt x="5080418" y="71737"/>
                      <a:pt x="5074471" y="76792"/>
                      <a:pt x="5065938" y="86217"/>
                    </a:cubicBezTo>
                    <a:cubicBezTo>
                      <a:pt x="5068637" y="80910"/>
                      <a:pt x="5070936" y="78660"/>
                      <a:pt x="5070955" y="78594"/>
                    </a:cubicBezTo>
                    <a:cubicBezTo>
                      <a:pt x="5066488" y="77077"/>
                      <a:pt x="5065232" y="76719"/>
                      <a:pt x="5063173" y="71633"/>
                    </a:cubicBezTo>
                    <a:cubicBezTo>
                      <a:pt x="5062902" y="71782"/>
                      <a:pt x="5062452" y="71551"/>
                      <a:pt x="5058356" y="75692"/>
                    </a:cubicBezTo>
                    <a:cubicBezTo>
                      <a:pt x="5065552" y="61539"/>
                      <a:pt x="5072301" y="60632"/>
                      <a:pt x="5082351" y="57540"/>
                    </a:cubicBezTo>
                    <a:close/>
                    <a:moveTo>
                      <a:pt x="5055782" y="41128"/>
                    </a:moveTo>
                    <a:cubicBezTo>
                      <a:pt x="5056482" y="41073"/>
                      <a:pt x="5057241" y="41093"/>
                      <a:pt x="5058066" y="41165"/>
                    </a:cubicBezTo>
                    <a:cubicBezTo>
                      <a:pt x="5060267" y="41358"/>
                      <a:pt x="5062935" y="41923"/>
                      <a:pt x="5066206" y="42421"/>
                    </a:cubicBezTo>
                    <a:cubicBezTo>
                      <a:pt x="5055086" y="44175"/>
                      <a:pt x="5051994" y="50389"/>
                      <a:pt x="5047296" y="61331"/>
                    </a:cubicBezTo>
                    <a:cubicBezTo>
                      <a:pt x="5048857" y="45604"/>
                      <a:pt x="5050879" y="41517"/>
                      <a:pt x="5055782" y="41128"/>
                    </a:cubicBezTo>
                    <a:close/>
                    <a:moveTo>
                      <a:pt x="5158385" y="19051"/>
                    </a:moveTo>
                    <a:cubicBezTo>
                      <a:pt x="5159983" y="21107"/>
                      <a:pt x="5155122" y="28848"/>
                      <a:pt x="5150188" y="32972"/>
                    </a:cubicBezTo>
                    <a:cubicBezTo>
                      <a:pt x="5145253" y="37096"/>
                      <a:pt x="5137983" y="36673"/>
                      <a:pt x="5138012" y="34963"/>
                    </a:cubicBezTo>
                    <a:cubicBezTo>
                      <a:pt x="5138040" y="33254"/>
                      <a:pt x="5145757" y="30987"/>
                      <a:pt x="5149153" y="28334"/>
                    </a:cubicBezTo>
                    <a:cubicBezTo>
                      <a:pt x="5152548" y="25682"/>
                      <a:pt x="5157256" y="18065"/>
                      <a:pt x="5158385" y="19051"/>
                    </a:cubicBezTo>
                    <a:close/>
                    <a:moveTo>
                      <a:pt x="5054448" y="46"/>
                    </a:moveTo>
                    <a:cubicBezTo>
                      <a:pt x="5056387" y="121"/>
                      <a:pt x="5058344" y="288"/>
                      <a:pt x="5060311" y="560"/>
                    </a:cubicBezTo>
                    <a:cubicBezTo>
                      <a:pt x="5076048" y="2733"/>
                      <a:pt x="5096293" y="19235"/>
                      <a:pt x="5103296" y="29780"/>
                    </a:cubicBezTo>
                    <a:cubicBezTo>
                      <a:pt x="5112715" y="32356"/>
                      <a:pt x="5118712" y="46000"/>
                      <a:pt x="5121167" y="50790"/>
                    </a:cubicBezTo>
                    <a:cubicBezTo>
                      <a:pt x="5123622" y="55579"/>
                      <a:pt x="5120764" y="58316"/>
                      <a:pt x="5118027" y="58517"/>
                    </a:cubicBezTo>
                    <a:cubicBezTo>
                      <a:pt x="5117987" y="59101"/>
                      <a:pt x="5126469" y="65882"/>
                      <a:pt x="5131053" y="68554"/>
                    </a:cubicBezTo>
                    <a:cubicBezTo>
                      <a:pt x="5134600" y="53134"/>
                      <a:pt x="5129453" y="42785"/>
                      <a:pt x="5129377" y="31471"/>
                    </a:cubicBezTo>
                    <a:cubicBezTo>
                      <a:pt x="5134771" y="22052"/>
                      <a:pt x="5139198" y="25433"/>
                      <a:pt x="5144591" y="21811"/>
                    </a:cubicBezTo>
                    <a:cubicBezTo>
                      <a:pt x="5147811" y="18108"/>
                      <a:pt x="5150790" y="10300"/>
                      <a:pt x="5156424" y="10703"/>
                    </a:cubicBezTo>
                    <a:cubicBezTo>
                      <a:pt x="5166245" y="11105"/>
                      <a:pt x="5178722" y="29378"/>
                      <a:pt x="5179124" y="72765"/>
                    </a:cubicBezTo>
                    <a:cubicBezTo>
                      <a:pt x="5179366" y="107218"/>
                      <a:pt x="5165601" y="130320"/>
                      <a:pt x="5141693" y="140624"/>
                    </a:cubicBezTo>
                    <a:cubicBezTo>
                      <a:pt x="5129468" y="143884"/>
                      <a:pt x="5118974" y="143680"/>
                      <a:pt x="5109882" y="141337"/>
                    </a:cubicBezTo>
                    <a:lnTo>
                      <a:pt x="5105902" y="139951"/>
                    </a:lnTo>
                    <a:lnTo>
                      <a:pt x="5105425" y="142212"/>
                    </a:lnTo>
                    <a:cubicBezTo>
                      <a:pt x="5100573" y="160826"/>
                      <a:pt x="5086930" y="162257"/>
                      <a:pt x="5080838" y="162116"/>
                    </a:cubicBezTo>
                    <a:cubicBezTo>
                      <a:pt x="5073875" y="161955"/>
                      <a:pt x="5063571" y="155515"/>
                      <a:pt x="5059345" y="152457"/>
                    </a:cubicBezTo>
                    <a:cubicBezTo>
                      <a:pt x="5059224" y="157125"/>
                      <a:pt x="5060311" y="158776"/>
                      <a:pt x="5058379" y="165014"/>
                    </a:cubicBezTo>
                    <a:cubicBezTo>
                      <a:pt x="5063450" y="168355"/>
                      <a:pt x="5066509" y="180268"/>
                      <a:pt x="5068039" y="185540"/>
                    </a:cubicBezTo>
                    <a:cubicBezTo>
                      <a:pt x="5069568" y="190813"/>
                      <a:pt x="5067677" y="192020"/>
                      <a:pt x="5067556" y="196649"/>
                    </a:cubicBezTo>
                    <a:cubicBezTo>
                      <a:pt x="5067435" y="201278"/>
                      <a:pt x="5072265" y="204980"/>
                      <a:pt x="5069729" y="210414"/>
                    </a:cubicBezTo>
                    <a:cubicBezTo>
                      <a:pt x="5067194" y="215847"/>
                      <a:pt x="5060593" y="216129"/>
                      <a:pt x="5053791" y="216210"/>
                    </a:cubicBezTo>
                    <a:cubicBezTo>
                      <a:pt x="5046989" y="216290"/>
                      <a:pt x="5031775" y="220959"/>
                      <a:pt x="5028917" y="210897"/>
                    </a:cubicBezTo>
                    <a:cubicBezTo>
                      <a:pt x="5028560" y="209639"/>
                      <a:pt x="5028310" y="208140"/>
                      <a:pt x="5028158" y="206443"/>
                    </a:cubicBezTo>
                    <a:cubicBezTo>
                      <a:pt x="5028145" y="205994"/>
                      <a:pt x="5028132" y="205546"/>
                      <a:pt x="5028118" y="205098"/>
                    </a:cubicBezTo>
                    <a:lnTo>
                      <a:pt x="5024379" y="208642"/>
                    </a:lnTo>
                    <a:cubicBezTo>
                      <a:pt x="5015831" y="216689"/>
                      <a:pt x="5008124" y="223273"/>
                      <a:pt x="5000905" y="222971"/>
                    </a:cubicBezTo>
                    <a:cubicBezTo>
                      <a:pt x="4988870" y="220556"/>
                      <a:pt x="4979573" y="201398"/>
                      <a:pt x="4977480" y="194717"/>
                    </a:cubicBezTo>
                    <a:cubicBezTo>
                      <a:pt x="4975387" y="188036"/>
                      <a:pt x="4982189" y="186788"/>
                      <a:pt x="4988347" y="182884"/>
                    </a:cubicBezTo>
                    <a:cubicBezTo>
                      <a:pt x="4982189" y="186466"/>
                      <a:pt x="4965526" y="183528"/>
                      <a:pt x="4963474" y="180469"/>
                    </a:cubicBezTo>
                    <a:cubicBezTo>
                      <a:pt x="4964077" y="186828"/>
                      <a:pt x="4963715" y="187754"/>
                      <a:pt x="4962508" y="191336"/>
                    </a:cubicBezTo>
                    <a:cubicBezTo>
                      <a:pt x="4961300" y="194918"/>
                      <a:pt x="4958121" y="197011"/>
                      <a:pt x="4956229" y="201962"/>
                    </a:cubicBezTo>
                    <a:cubicBezTo>
                      <a:pt x="4954337" y="206912"/>
                      <a:pt x="4958684" y="219268"/>
                      <a:pt x="4951158" y="221039"/>
                    </a:cubicBezTo>
                    <a:cubicBezTo>
                      <a:pt x="4943631" y="222810"/>
                      <a:pt x="4920247" y="222126"/>
                      <a:pt x="4911070" y="212587"/>
                    </a:cubicBezTo>
                    <a:cubicBezTo>
                      <a:pt x="4907207" y="207878"/>
                      <a:pt x="4913485" y="200593"/>
                      <a:pt x="4912036" y="198581"/>
                    </a:cubicBezTo>
                    <a:cubicBezTo>
                      <a:pt x="4910588" y="196568"/>
                      <a:pt x="4908173" y="204497"/>
                      <a:pt x="4902377" y="200513"/>
                    </a:cubicBezTo>
                    <a:cubicBezTo>
                      <a:pt x="4896581" y="196528"/>
                      <a:pt x="4878912" y="183407"/>
                      <a:pt x="4877262" y="174673"/>
                    </a:cubicBezTo>
                    <a:cubicBezTo>
                      <a:pt x="4875612" y="165940"/>
                      <a:pt x="4885674" y="156763"/>
                      <a:pt x="4892476" y="148110"/>
                    </a:cubicBezTo>
                    <a:cubicBezTo>
                      <a:pt x="4890826" y="138732"/>
                      <a:pt x="4890141" y="132453"/>
                      <a:pt x="4893925" y="121546"/>
                    </a:cubicBezTo>
                    <a:cubicBezTo>
                      <a:pt x="4888853" y="118447"/>
                      <a:pt x="4877825" y="114060"/>
                      <a:pt x="4878469" y="99570"/>
                    </a:cubicBezTo>
                    <a:lnTo>
                      <a:pt x="4880230" y="86252"/>
                    </a:lnTo>
                    <a:lnTo>
                      <a:pt x="4880689" y="94972"/>
                    </a:lnTo>
                    <a:lnTo>
                      <a:pt x="4881512" y="95368"/>
                    </a:lnTo>
                    <a:lnTo>
                      <a:pt x="4881635" y="96542"/>
                    </a:lnTo>
                    <a:cubicBezTo>
                      <a:pt x="4882659" y="104921"/>
                      <a:pt x="4885402" y="114203"/>
                      <a:pt x="4901190" y="110389"/>
                    </a:cubicBezTo>
                    <a:cubicBezTo>
                      <a:pt x="4894400" y="146422"/>
                      <a:pt x="4909736" y="164288"/>
                      <a:pt x="4919413" y="181019"/>
                    </a:cubicBezTo>
                    <a:lnTo>
                      <a:pt x="4920375" y="182869"/>
                    </a:lnTo>
                    <a:lnTo>
                      <a:pt x="4920341" y="183736"/>
                    </a:lnTo>
                    <a:cubicBezTo>
                      <a:pt x="4920050" y="188844"/>
                      <a:pt x="4919319" y="192384"/>
                      <a:pt x="4918940" y="197179"/>
                    </a:cubicBezTo>
                    <a:cubicBezTo>
                      <a:pt x="4917840" y="200955"/>
                      <a:pt x="4915134" y="200539"/>
                      <a:pt x="4915640" y="208507"/>
                    </a:cubicBezTo>
                    <a:cubicBezTo>
                      <a:pt x="4915967" y="213472"/>
                      <a:pt x="4945105" y="221470"/>
                      <a:pt x="4949803" y="215108"/>
                    </a:cubicBezTo>
                    <a:cubicBezTo>
                      <a:pt x="4951170" y="212907"/>
                      <a:pt x="4950576" y="207853"/>
                      <a:pt x="4950962" y="204225"/>
                    </a:cubicBezTo>
                    <a:cubicBezTo>
                      <a:pt x="4951557" y="200182"/>
                      <a:pt x="4956790" y="195781"/>
                      <a:pt x="4957563" y="190043"/>
                    </a:cubicBezTo>
                    <a:cubicBezTo>
                      <a:pt x="4958068" y="185479"/>
                      <a:pt x="4958016" y="180313"/>
                      <a:pt x="4957842" y="174935"/>
                    </a:cubicBezTo>
                    <a:lnTo>
                      <a:pt x="4957634" y="169256"/>
                    </a:lnTo>
                    <a:lnTo>
                      <a:pt x="4959222" y="171106"/>
                    </a:lnTo>
                    <a:cubicBezTo>
                      <a:pt x="4969495" y="181583"/>
                      <a:pt x="4991283" y="185111"/>
                      <a:pt x="4998594" y="168903"/>
                    </a:cubicBezTo>
                    <a:cubicBezTo>
                      <a:pt x="4998683" y="174106"/>
                      <a:pt x="5000378" y="176098"/>
                      <a:pt x="4999486" y="182640"/>
                    </a:cubicBezTo>
                    <a:cubicBezTo>
                      <a:pt x="4996929" y="186772"/>
                      <a:pt x="4985541" y="187694"/>
                      <a:pt x="4982449" y="195306"/>
                    </a:cubicBezTo>
                    <a:cubicBezTo>
                      <a:pt x="4981527" y="198487"/>
                      <a:pt x="4993629" y="217546"/>
                      <a:pt x="5001359" y="218229"/>
                    </a:cubicBezTo>
                    <a:cubicBezTo>
                      <a:pt x="5006978" y="218883"/>
                      <a:pt x="5017415" y="207853"/>
                      <a:pt x="5036414" y="190489"/>
                    </a:cubicBezTo>
                    <a:cubicBezTo>
                      <a:pt x="5039355" y="187801"/>
                      <a:pt x="5050477" y="166703"/>
                      <a:pt x="5055502" y="148655"/>
                    </a:cubicBezTo>
                    <a:cubicBezTo>
                      <a:pt x="5050380" y="146083"/>
                      <a:pt x="5042958" y="139955"/>
                      <a:pt x="5038639" y="130392"/>
                    </a:cubicBezTo>
                    <a:lnTo>
                      <a:pt x="5038445" y="129884"/>
                    </a:lnTo>
                    <a:lnTo>
                      <a:pt x="5041063" y="131532"/>
                    </a:lnTo>
                    <a:cubicBezTo>
                      <a:pt x="5047653" y="135922"/>
                      <a:pt x="5054343" y="140739"/>
                      <a:pt x="5060230" y="142144"/>
                    </a:cubicBezTo>
                    <a:cubicBezTo>
                      <a:pt x="5064571" y="147139"/>
                      <a:pt x="5069625" y="155078"/>
                      <a:pt x="5081548" y="156594"/>
                    </a:cubicBezTo>
                    <a:cubicBezTo>
                      <a:pt x="5091716" y="158318"/>
                      <a:pt x="5098941" y="148715"/>
                      <a:pt x="5102509" y="138219"/>
                    </a:cubicBezTo>
                    <a:lnTo>
                      <a:pt x="5099209" y="137952"/>
                    </a:lnTo>
                    <a:cubicBezTo>
                      <a:pt x="5084045" y="163373"/>
                      <a:pt x="5068019" y="140189"/>
                      <a:pt x="5071416" y="115804"/>
                    </a:cubicBezTo>
                    <a:lnTo>
                      <a:pt x="5072341" y="111028"/>
                    </a:lnTo>
                    <a:lnTo>
                      <a:pt x="5074093" y="112938"/>
                    </a:lnTo>
                    <a:cubicBezTo>
                      <a:pt x="5104365" y="143789"/>
                      <a:pt x="5130835" y="139278"/>
                      <a:pt x="5145860" y="131083"/>
                    </a:cubicBezTo>
                    <a:cubicBezTo>
                      <a:pt x="5187009" y="105721"/>
                      <a:pt x="5174953" y="18193"/>
                      <a:pt x="5157723" y="13967"/>
                    </a:cubicBezTo>
                    <a:cubicBezTo>
                      <a:pt x="5153783" y="13001"/>
                      <a:pt x="5151033" y="23154"/>
                      <a:pt x="5148446" y="24671"/>
                    </a:cubicBezTo>
                    <a:cubicBezTo>
                      <a:pt x="5140508" y="28863"/>
                      <a:pt x="5137029" y="28238"/>
                      <a:pt x="5134888" y="31539"/>
                    </a:cubicBezTo>
                    <a:cubicBezTo>
                      <a:pt x="5130651" y="37727"/>
                      <a:pt x="5146249" y="73549"/>
                      <a:pt x="5126411" y="92334"/>
                    </a:cubicBezTo>
                    <a:lnTo>
                      <a:pt x="5124931" y="93502"/>
                    </a:lnTo>
                    <a:lnTo>
                      <a:pt x="5125242" y="92901"/>
                    </a:lnTo>
                    <a:cubicBezTo>
                      <a:pt x="5129001" y="85637"/>
                      <a:pt x="5132948" y="77320"/>
                      <a:pt x="5128466" y="73819"/>
                    </a:cubicBezTo>
                    <a:cubicBezTo>
                      <a:pt x="5123203" y="69626"/>
                      <a:pt x="5119903" y="72837"/>
                      <a:pt x="5115889" y="76227"/>
                    </a:cubicBezTo>
                    <a:cubicBezTo>
                      <a:pt x="5118476" y="73283"/>
                      <a:pt x="5121598" y="72748"/>
                      <a:pt x="5117227" y="65791"/>
                    </a:cubicBezTo>
                    <a:cubicBezTo>
                      <a:pt x="5113748" y="63442"/>
                      <a:pt x="5111875" y="64037"/>
                      <a:pt x="5105453" y="65701"/>
                    </a:cubicBezTo>
                    <a:cubicBezTo>
                      <a:pt x="5109526" y="62669"/>
                      <a:pt x="5110834" y="63828"/>
                      <a:pt x="5108842" y="57941"/>
                    </a:cubicBezTo>
                    <a:cubicBezTo>
                      <a:pt x="5106122" y="54284"/>
                      <a:pt x="5104756" y="54591"/>
                      <a:pt x="5102035" y="54797"/>
                    </a:cubicBezTo>
                    <a:lnTo>
                      <a:pt x="5100149" y="54810"/>
                    </a:lnTo>
                    <a:lnTo>
                      <a:pt x="5101700" y="54253"/>
                    </a:lnTo>
                    <a:cubicBezTo>
                      <a:pt x="5102570" y="53960"/>
                      <a:pt x="5103357" y="53723"/>
                      <a:pt x="5104026" y="53571"/>
                    </a:cubicBezTo>
                    <a:cubicBezTo>
                      <a:pt x="5109378" y="52352"/>
                      <a:pt x="5115235" y="54031"/>
                      <a:pt x="5115265" y="50984"/>
                    </a:cubicBezTo>
                    <a:cubicBezTo>
                      <a:pt x="5115919" y="47654"/>
                      <a:pt x="5107564" y="37277"/>
                      <a:pt x="5103847" y="36445"/>
                    </a:cubicBezTo>
                    <a:cubicBezTo>
                      <a:pt x="5101863" y="35820"/>
                      <a:pt x="5096667" y="35296"/>
                      <a:pt x="5091948" y="34985"/>
                    </a:cubicBezTo>
                    <a:lnTo>
                      <a:pt x="5090849" y="34927"/>
                    </a:lnTo>
                    <a:lnTo>
                      <a:pt x="5090858" y="34903"/>
                    </a:lnTo>
                    <a:cubicBezTo>
                      <a:pt x="5091978" y="33356"/>
                      <a:pt x="5095708" y="32788"/>
                      <a:pt x="5098585" y="32520"/>
                    </a:cubicBezTo>
                    <a:cubicBezTo>
                      <a:pt x="5086513" y="16583"/>
                      <a:pt x="5070249" y="6355"/>
                      <a:pt x="5056216" y="6564"/>
                    </a:cubicBezTo>
                    <a:cubicBezTo>
                      <a:pt x="5039298" y="7069"/>
                      <a:pt x="5018098" y="11410"/>
                      <a:pt x="5006086" y="30023"/>
                    </a:cubicBezTo>
                    <a:cubicBezTo>
                      <a:pt x="5012226" y="29956"/>
                      <a:pt x="5016794" y="29984"/>
                      <a:pt x="5020223" y="30347"/>
                    </a:cubicBezTo>
                    <a:lnTo>
                      <a:pt x="5020796" y="30430"/>
                    </a:lnTo>
                    <a:lnTo>
                      <a:pt x="5018402" y="31081"/>
                    </a:lnTo>
                    <a:cubicBezTo>
                      <a:pt x="5005682" y="34141"/>
                      <a:pt x="4996821" y="33684"/>
                      <a:pt x="4993969" y="36163"/>
                    </a:cubicBezTo>
                    <a:cubicBezTo>
                      <a:pt x="4988007" y="40335"/>
                      <a:pt x="4949398" y="75904"/>
                      <a:pt x="4947806" y="96042"/>
                    </a:cubicBezTo>
                    <a:cubicBezTo>
                      <a:pt x="4951895" y="106732"/>
                      <a:pt x="4952664" y="99178"/>
                      <a:pt x="4961693" y="118006"/>
                    </a:cubicBezTo>
                    <a:lnTo>
                      <a:pt x="4976102" y="101580"/>
                    </a:lnTo>
                    <a:lnTo>
                      <a:pt x="4959244" y="136449"/>
                    </a:lnTo>
                    <a:cubicBezTo>
                      <a:pt x="4963448" y="142588"/>
                      <a:pt x="4966313" y="145872"/>
                      <a:pt x="4975066" y="145767"/>
                    </a:cubicBezTo>
                    <a:cubicBezTo>
                      <a:pt x="4984414" y="144527"/>
                      <a:pt x="4993048" y="136865"/>
                      <a:pt x="5002038" y="132414"/>
                    </a:cubicBezTo>
                    <a:cubicBezTo>
                      <a:pt x="5010924" y="128716"/>
                      <a:pt x="5013565" y="131262"/>
                      <a:pt x="5019329" y="130685"/>
                    </a:cubicBezTo>
                    <a:cubicBezTo>
                      <a:pt x="5031474" y="97744"/>
                      <a:pt x="5012399" y="97895"/>
                      <a:pt x="5025525" y="62099"/>
                    </a:cubicBezTo>
                    <a:cubicBezTo>
                      <a:pt x="5020859" y="91013"/>
                      <a:pt x="5039385" y="91027"/>
                      <a:pt x="5026245" y="139475"/>
                    </a:cubicBezTo>
                    <a:lnTo>
                      <a:pt x="5024152" y="139132"/>
                    </a:lnTo>
                    <a:lnTo>
                      <a:pt x="5021501" y="138454"/>
                    </a:lnTo>
                    <a:lnTo>
                      <a:pt x="5018785" y="138030"/>
                    </a:lnTo>
                    <a:lnTo>
                      <a:pt x="5018024" y="137854"/>
                    </a:lnTo>
                    <a:cubicBezTo>
                      <a:pt x="5015969" y="137449"/>
                      <a:pt x="5013807" y="137231"/>
                      <a:pt x="5011299" y="137626"/>
                    </a:cubicBezTo>
                    <a:lnTo>
                      <a:pt x="5010320" y="137854"/>
                    </a:lnTo>
                    <a:lnTo>
                      <a:pt x="5009728" y="137906"/>
                    </a:lnTo>
                    <a:cubicBezTo>
                      <a:pt x="4996615" y="139947"/>
                      <a:pt x="4991792" y="151510"/>
                      <a:pt x="4970764" y="153740"/>
                    </a:cubicBezTo>
                    <a:cubicBezTo>
                      <a:pt x="4964494" y="152517"/>
                      <a:pt x="4954468" y="143304"/>
                      <a:pt x="4948574" y="136140"/>
                    </a:cubicBezTo>
                    <a:lnTo>
                      <a:pt x="4948119" y="135551"/>
                    </a:lnTo>
                    <a:lnTo>
                      <a:pt x="4949830" y="132692"/>
                    </a:lnTo>
                    <a:cubicBezTo>
                      <a:pt x="4951657" y="129846"/>
                      <a:pt x="4953657" y="126936"/>
                      <a:pt x="4955868" y="123948"/>
                    </a:cubicBezTo>
                    <a:cubicBezTo>
                      <a:pt x="4952003" y="113571"/>
                      <a:pt x="4941804" y="109973"/>
                      <a:pt x="4938920" y="97099"/>
                    </a:cubicBezTo>
                    <a:cubicBezTo>
                      <a:pt x="4943588" y="83779"/>
                      <a:pt x="4945491" y="75097"/>
                      <a:pt x="4968980" y="51251"/>
                    </a:cubicBezTo>
                    <a:cubicBezTo>
                      <a:pt x="4906542" y="60201"/>
                      <a:pt x="4906727" y="110467"/>
                      <a:pt x="4889464" y="98314"/>
                    </a:cubicBezTo>
                    <a:lnTo>
                      <a:pt x="4885863" y="95073"/>
                    </a:lnTo>
                    <a:lnTo>
                      <a:pt x="4886916" y="94482"/>
                    </a:lnTo>
                    <a:cubicBezTo>
                      <a:pt x="4893279" y="90196"/>
                      <a:pt x="4885744" y="84024"/>
                      <a:pt x="4890843" y="74710"/>
                    </a:cubicBezTo>
                    <a:lnTo>
                      <a:pt x="4880431" y="84735"/>
                    </a:lnTo>
                    <a:lnTo>
                      <a:pt x="4881337" y="77882"/>
                    </a:lnTo>
                    <a:cubicBezTo>
                      <a:pt x="4886398" y="72846"/>
                      <a:pt x="4893241" y="70008"/>
                      <a:pt x="4894891" y="69384"/>
                    </a:cubicBezTo>
                    <a:cubicBezTo>
                      <a:pt x="4891791" y="78843"/>
                      <a:pt x="4898553" y="85443"/>
                      <a:pt x="4894891" y="93050"/>
                    </a:cubicBezTo>
                    <a:cubicBezTo>
                      <a:pt x="4930108" y="48254"/>
                      <a:pt x="4954418" y="45396"/>
                      <a:pt x="4970718" y="44994"/>
                    </a:cubicBezTo>
                    <a:cubicBezTo>
                      <a:pt x="4983397" y="33724"/>
                      <a:pt x="4984483" y="30786"/>
                      <a:pt x="4993177" y="28573"/>
                    </a:cubicBezTo>
                    <a:lnTo>
                      <a:pt x="4999172" y="27944"/>
                    </a:lnTo>
                    <a:lnTo>
                      <a:pt x="4999867" y="26457"/>
                    </a:lnTo>
                    <a:cubicBezTo>
                      <a:pt x="5005203" y="15860"/>
                      <a:pt x="5009860" y="12554"/>
                      <a:pt x="5019017" y="8046"/>
                    </a:cubicBezTo>
                    <a:cubicBezTo>
                      <a:pt x="5028173" y="3538"/>
                      <a:pt x="5040873" y="-477"/>
                      <a:pt x="5054448" y="46"/>
                    </a:cubicBezTo>
                    <a:close/>
                    <a:moveTo>
                      <a:pt x="10303985" y="0"/>
                    </a:moveTo>
                    <a:cubicBezTo>
                      <a:pt x="10333885" y="338"/>
                      <a:pt x="10348834" y="13345"/>
                      <a:pt x="10348834" y="39022"/>
                    </a:cubicBezTo>
                    <a:lnTo>
                      <a:pt x="10348834" y="75382"/>
                    </a:lnTo>
                    <a:cubicBezTo>
                      <a:pt x="10348834" y="92444"/>
                      <a:pt x="10355380" y="101397"/>
                      <a:pt x="10368472" y="102242"/>
                    </a:cubicBezTo>
                    <a:lnTo>
                      <a:pt x="10368472" y="120739"/>
                    </a:lnTo>
                    <a:cubicBezTo>
                      <a:pt x="10355380" y="121583"/>
                      <a:pt x="10348834" y="130367"/>
                      <a:pt x="10348834" y="147091"/>
                    </a:cubicBezTo>
                    <a:lnTo>
                      <a:pt x="10348834" y="184466"/>
                    </a:lnTo>
                    <a:cubicBezTo>
                      <a:pt x="10348834" y="209804"/>
                      <a:pt x="10333885" y="222642"/>
                      <a:pt x="10303985" y="222980"/>
                    </a:cubicBezTo>
                    <a:lnTo>
                      <a:pt x="10303985" y="203469"/>
                    </a:lnTo>
                    <a:cubicBezTo>
                      <a:pt x="10311333" y="203300"/>
                      <a:pt x="10316549" y="201274"/>
                      <a:pt x="10319632" y="197388"/>
                    </a:cubicBezTo>
                    <a:cubicBezTo>
                      <a:pt x="10322714" y="193503"/>
                      <a:pt x="10324256" y="187084"/>
                      <a:pt x="10324256" y="178131"/>
                    </a:cubicBezTo>
                    <a:lnTo>
                      <a:pt x="10324256" y="142784"/>
                    </a:lnTo>
                    <a:cubicBezTo>
                      <a:pt x="10324256" y="125638"/>
                      <a:pt x="10332576" y="115207"/>
                      <a:pt x="10349215" y="111490"/>
                    </a:cubicBezTo>
                    <a:lnTo>
                      <a:pt x="10349215" y="111110"/>
                    </a:lnTo>
                    <a:cubicBezTo>
                      <a:pt x="10332576" y="107140"/>
                      <a:pt x="10324256" y="96625"/>
                      <a:pt x="10324256" y="79563"/>
                    </a:cubicBezTo>
                    <a:lnTo>
                      <a:pt x="10324256" y="43836"/>
                    </a:lnTo>
                    <a:cubicBezTo>
                      <a:pt x="10324256" y="28041"/>
                      <a:pt x="10317499" y="19975"/>
                      <a:pt x="10303985" y="19638"/>
                    </a:cubicBezTo>
                    <a:close/>
                    <a:moveTo>
                      <a:pt x="10286501" y="0"/>
                    </a:moveTo>
                    <a:lnTo>
                      <a:pt x="10286501" y="19638"/>
                    </a:lnTo>
                    <a:cubicBezTo>
                      <a:pt x="10273072" y="19975"/>
                      <a:pt x="10266357" y="28041"/>
                      <a:pt x="10266357" y="43836"/>
                    </a:cubicBezTo>
                    <a:lnTo>
                      <a:pt x="10266357" y="79563"/>
                    </a:lnTo>
                    <a:cubicBezTo>
                      <a:pt x="10266357" y="96625"/>
                      <a:pt x="10257953" y="107140"/>
                      <a:pt x="10241145" y="111110"/>
                    </a:cubicBezTo>
                    <a:lnTo>
                      <a:pt x="10241145" y="111490"/>
                    </a:lnTo>
                    <a:cubicBezTo>
                      <a:pt x="10257953" y="115207"/>
                      <a:pt x="10266357" y="125638"/>
                      <a:pt x="10266357" y="142784"/>
                    </a:cubicBezTo>
                    <a:lnTo>
                      <a:pt x="10266357" y="178131"/>
                    </a:lnTo>
                    <a:cubicBezTo>
                      <a:pt x="10266357" y="187168"/>
                      <a:pt x="10267856" y="193608"/>
                      <a:pt x="10270855" y="197451"/>
                    </a:cubicBezTo>
                    <a:cubicBezTo>
                      <a:pt x="10273853" y="201294"/>
                      <a:pt x="10279068" y="203300"/>
                      <a:pt x="10286501" y="203469"/>
                    </a:cubicBezTo>
                    <a:lnTo>
                      <a:pt x="10286501" y="222980"/>
                    </a:lnTo>
                    <a:cubicBezTo>
                      <a:pt x="10256432" y="222642"/>
                      <a:pt x="10241398" y="209804"/>
                      <a:pt x="10241398" y="184466"/>
                    </a:cubicBezTo>
                    <a:lnTo>
                      <a:pt x="10241398" y="147091"/>
                    </a:lnTo>
                    <a:cubicBezTo>
                      <a:pt x="10241398" y="130367"/>
                      <a:pt x="10234810" y="121583"/>
                      <a:pt x="10221634" y="120739"/>
                    </a:cubicBezTo>
                    <a:lnTo>
                      <a:pt x="10221634" y="102242"/>
                    </a:lnTo>
                    <a:cubicBezTo>
                      <a:pt x="10234810" y="101397"/>
                      <a:pt x="10241398" y="92444"/>
                      <a:pt x="10241398" y="75382"/>
                    </a:cubicBezTo>
                    <a:lnTo>
                      <a:pt x="10241398" y="39022"/>
                    </a:lnTo>
                    <a:cubicBezTo>
                      <a:pt x="10241398" y="13345"/>
                      <a:pt x="10256432" y="338"/>
                      <a:pt x="10286501" y="0"/>
                    </a:cubicBezTo>
                    <a:close/>
                    <a:moveTo>
                      <a:pt x="6138404" y="0"/>
                    </a:moveTo>
                    <a:cubicBezTo>
                      <a:pt x="6168304" y="338"/>
                      <a:pt x="6183254" y="13345"/>
                      <a:pt x="6183254" y="39022"/>
                    </a:cubicBezTo>
                    <a:lnTo>
                      <a:pt x="6183254" y="75382"/>
                    </a:lnTo>
                    <a:cubicBezTo>
                      <a:pt x="6183254" y="92444"/>
                      <a:pt x="6189800" y="101397"/>
                      <a:pt x="6202891" y="102242"/>
                    </a:cubicBezTo>
                    <a:lnTo>
                      <a:pt x="6202891" y="120739"/>
                    </a:lnTo>
                    <a:cubicBezTo>
                      <a:pt x="6189800" y="121583"/>
                      <a:pt x="6183254" y="130367"/>
                      <a:pt x="6183254" y="147091"/>
                    </a:cubicBezTo>
                    <a:lnTo>
                      <a:pt x="6183254" y="184466"/>
                    </a:lnTo>
                    <a:cubicBezTo>
                      <a:pt x="6183254" y="209804"/>
                      <a:pt x="6168304" y="222642"/>
                      <a:pt x="6138404" y="222980"/>
                    </a:cubicBezTo>
                    <a:lnTo>
                      <a:pt x="6138404" y="203469"/>
                    </a:lnTo>
                    <a:cubicBezTo>
                      <a:pt x="6145753" y="203300"/>
                      <a:pt x="6150968" y="201274"/>
                      <a:pt x="6154051" y="197388"/>
                    </a:cubicBezTo>
                    <a:cubicBezTo>
                      <a:pt x="6157134" y="193503"/>
                      <a:pt x="6158675" y="187084"/>
                      <a:pt x="6158675" y="178131"/>
                    </a:cubicBezTo>
                    <a:lnTo>
                      <a:pt x="6158675" y="142784"/>
                    </a:lnTo>
                    <a:cubicBezTo>
                      <a:pt x="6158675" y="125638"/>
                      <a:pt x="6166995" y="115207"/>
                      <a:pt x="6183634" y="111490"/>
                    </a:cubicBezTo>
                    <a:lnTo>
                      <a:pt x="6183634" y="111110"/>
                    </a:lnTo>
                    <a:cubicBezTo>
                      <a:pt x="6166995" y="107140"/>
                      <a:pt x="6158675" y="96625"/>
                      <a:pt x="6158675" y="79563"/>
                    </a:cubicBezTo>
                    <a:lnTo>
                      <a:pt x="6158675" y="43836"/>
                    </a:lnTo>
                    <a:cubicBezTo>
                      <a:pt x="6158675" y="28041"/>
                      <a:pt x="6151918" y="19975"/>
                      <a:pt x="6138404" y="19638"/>
                    </a:cubicBezTo>
                    <a:close/>
                    <a:moveTo>
                      <a:pt x="6120920" y="0"/>
                    </a:moveTo>
                    <a:lnTo>
                      <a:pt x="6120920" y="19638"/>
                    </a:lnTo>
                    <a:cubicBezTo>
                      <a:pt x="6107491" y="19975"/>
                      <a:pt x="6100776" y="28041"/>
                      <a:pt x="6100776" y="43836"/>
                    </a:cubicBezTo>
                    <a:lnTo>
                      <a:pt x="6100776" y="79563"/>
                    </a:lnTo>
                    <a:cubicBezTo>
                      <a:pt x="6100776" y="96625"/>
                      <a:pt x="6092372" y="107140"/>
                      <a:pt x="6075564" y="111110"/>
                    </a:cubicBezTo>
                    <a:lnTo>
                      <a:pt x="6075564" y="111490"/>
                    </a:lnTo>
                    <a:cubicBezTo>
                      <a:pt x="6092372" y="115207"/>
                      <a:pt x="6100776" y="125638"/>
                      <a:pt x="6100776" y="142784"/>
                    </a:cubicBezTo>
                    <a:lnTo>
                      <a:pt x="6100776" y="178131"/>
                    </a:lnTo>
                    <a:cubicBezTo>
                      <a:pt x="6100776" y="187168"/>
                      <a:pt x="6102275" y="193608"/>
                      <a:pt x="6105274" y="197451"/>
                    </a:cubicBezTo>
                    <a:cubicBezTo>
                      <a:pt x="6108272" y="201294"/>
                      <a:pt x="6113488" y="203300"/>
                      <a:pt x="6120920" y="203469"/>
                    </a:cubicBezTo>
                    <a:lnTo>
                      <a:pt x="6120920" y="222980"/>
                    </a:lnTo>
                    <a:cubicBezTo>
                      <a:pt x="6090852" y="222642"/>
                      <a:pt x="6075818" y="209804"/>
                      <a:pt x="6075818" y="184466"/>
                    </a:cubicBezTo>
                    <a:lnTo>
                      <a:pt x="6075818" y="147091"/>
                    </a:lnTo>
                    <a:cubicBezTo>
                      <a:pt x="6075818" y="130367"/>
                      <a:pt x="6069229" y="121583"/>
                      <a:pt x="6056053" y="120739"/>
                    </a:cubicBezTo>
                    <a:lnTo>
                      <a:pt x="6056053" y="102242"/>
                    </a:lnTo>
                    <a:cubicBezTo>
                      <a:pt x="6069229" y="101397"/>
                      <a:pt x="6075818" y="92444"/>
                      <a:pt x="6075818" y="75382"/>
                    </a:cubicBezTo>
                    <a:lnTo>
                      <a:pt x="6075818" y="39022"/>
                    </a:lnTo>
                    <a:cubicBezTo>
                      <a:pt x="6075818" y="13345"/>
                      <a:pt x="6090852" y="338"/>
                      <a:pt x="6120920" y="0"/>
                    </a:cubicBezTo>
                    <a:close/>
                    <a:moveTo>
                      <a:pt x="82352" y="0"/>
                    </a:moveTo>
                    <a:cubicBezTo>
                      <a:pt x="112251" y="338"/>
                      <a:pt x="127201" y="13345"/>
                      <a:pt x="127201" y="39022"/>
                    </a:cubicBezTo>
                    <a:lnTo>
                      <a:pt x="127201" y="75382"/>
                    </a:lnTo>
                    <a:cubicBezTo>
                      <a:pt x="127201" y="92444"/>
                      <a:pt x="133747" y="101397"/>
                      <a:pt x="146838" y="102242"/>
                    </a:cubicBezTo>
                    <a:lnTo>
                      <a:pt x="146838" y="120739"/>
                    </a:lnTo>
                    <a:cubicBezTo>
                      <a:pt x="133747" y="121583"/>
                      <a:pt x="127201" y="130367"/>
                      <a:pt x="127201" y="147091"/>
                    </a:cubicBezTo>
                    <a:lnTo>
                      <a:pt x="127201" y="184466"/>
                    </a:lnTo>
                    <a:cubicBezTo>
                      <a:pt x="127201" y="209804"/>
                      <a:pt x="112251" y="222642"/>
                      <a:pt x="82352" y="222980"/>
                    </a:cubicBezTo>
                    <a:lnTo>
                      <a:pt x="82352" y="203469"/>
                    </a:lnTo>
                    <a:cubicBezTo>
                      <a:pt x="89700" y="203300"/>
                      <a:pt x="94915" y="201274"/>
                      <a:pt x="97998" y="197388"/>
                    </a:cubicBezTo>
                    <a:cubicBezTo>
                      <a:pt x="101081" y="193503"/>
                      <a:pt x="102622" y="187084"/>
                      <a:pt x="102622" y="178131"/>
                    </a:cubicBezTo>
                    <a:lnTo>
                      <a:pt x="102622" y="142784"/>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2"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1" name="Freeform 500"/>
              <p:cNvSpPr/>
              <p:nvPr/>
            </p:nvSpPr>
            <p:spPr>
              <a:xfrm>
                <a:off x="4636354" y="2883011"/>
                <a:ext cx="6203804" cy="222981"/>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6"/>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2" name="Freeform 501"/>
              <p:cNvSpPr/>
              <p:nvPr/>
            </p:nvSpPr>
            <p:spPr>
              <a:xfrm>
                <a:off x="615434" y="2883011"/>
                <a:ext cx="11496665" cy="222981"/>
              </a:xfrm>
              <a:custGeom>
                <a:avLst/>
                <a:gdLst>
                  <a:gd name="connsiteX0" fmla="*/ 11481759 w 11496665"/>
                  <a:gd name="connsiteY0" fmla="*/ 0 h 222980"/>
                  <a:gd name="connsiteX1" fmla="*/ 11496665 w 11496665"/>
                  <a:gd name="connsiteY1" fmla="*/ 0 h 222980"/>
                  <a:gd name="connsiteX2" fmla="*/ 11496665 w 11496665"/>
                  <a:gd name="connsiteY2" fmla="*/ 222980 h 222980"/>
                  <a:gd name="connsiteX3" fmla="*/ 11461377 w 11496665"/>
                  <a:gd name="connsiteY3" fmla="*/ 222980 h 222980"/>
                  <a:gd name="connsiteX4" fmla="*/ 11461377 w 11496665"/>
                  <a:gd name="connsiteY4" fmla="*/ 43197 h 222980"/>
                  <a:gd name="connsiteX5" fmla="*/ 11440768 w 11496665"/>
                  <a:gd name="connsiteY5" fmla="*/ 54832 h 222980"/>
                  <a:gd name="connsiteX6" fmla="*/ 11415595 w 11496665"/>
                  <a:gd name="connsiteY6" fmla="*/ 63274 h 222980"/>
                  <a:gd name="connsiteX7" fmla="*/ 11415595 w 11496665"/>
                  <a:gd name="connsiteY7" fmla="*/ 33158 h 222980"/>
                  <a:gd name="connsiteX8" fmla="*/ 11432630 w 11496665"/>
                  <a:gd name="connsiteY8" fmla="*/ 27074 h 222980"/>
                  <a:gd name="connsiteX9" fmla="*/ 11448829 w 11496665"/>
                  <a:gd name="connsiteY9" fmla="*/ 19925 h 222980"/>
                  <a:gd name="connsiteX10" fmla="*/ 11464952 w 11496665"/>
                  <a:gd name="connsiteY10" fmla="*/ 11104 h 222980"/>
                  <a:gd name="connsiteX11" fmla="*/ 11481759 w 11496665"/>
                  <a:gd name="connsiteY11" fmla="*/ 0 h 222980"/>
                  <a:gd name="connsiteX12" fmla="*/ 9856978 w 11496665"/>
                  <a:gd name="connsiteY12" fmla="*/ 0 h 222980"/>
                  <a:gd name="connsiteX13" fmla="*/ 9871884 w 11496665"/>
                  <a:gd name="connsiteY13" fmla="*/ 0 h 222980"/>
                  <a:gd name="connsiteX14" fmla="*/ 9871884 w 11496665"/>
                  <a:gd name="connsiteY14" fmla="*/ 222980 h 222980"/>
                  <a:gd name="connsiteX15" fmla="*/ 9836596 w 11496665"/>
                  <a:gd name="connsiteY15" fmla="*/ 222980 h 222980"/>
                  <a:gd name="connsiteX16" fmla="*/ 9836596 w 11496665"/>
                  <a:gd name="connsiteY16" fmla="*/ 43197 h 222980"/>
                  <a:gd name="connsiteX17" fmla="*/ 9815987 w 11496665"/>
                  <a:gd name="connsiteY17" fmla="*/ 54832 h 222980"/>
                  <a:gd name="connsiteX18" fmla="*/ 9790814 w 11496665"/>
                  <a:gd name="connsiteY18" fmla="*/ 63274 h 222980"/>
                  <a:gd name="connsiteX19" fmla="*/ 9790814 w 11496665"/>
                  <a:gd name="connsiteY19" fmla="*/ 33158 h 222980"/>
                  <a:gd name="connsiteX20" fmla="*/ 9807849 w 11496665"/>
                  <a:gd name="connsiteY20" fmla="*/ 27074 h 222980"/>
                  <a:gd name="connsiteX21" fmla="*/ 9824048 w 11496665"/>
                  <a:gd name="connsiteY21" fmla="*/ 19925 h 222980"/>
                  <a:gd name="connsiteX22" fmla="*/ 9840171 w 11496665"/>
                  <a:gd name="connsiteY22" fmla="*/ 11104 h 222980"/>
                  <a:gd name="connsiteX23" fmla="*/ 9856978 w 11496665"/>
                  <a:gd name="connsiteY23" fmla="*/ 0 h 222980"/>
                  <a:gd name="connsiteX24" fmla="*/ 8979271 w 11496665"/>
                  <a:gd name="connsiteY24" fmla="*/ 0 h 222980"/>
                  <a:gd name="connsiteX25" fmla="*/ 8994177 w 11496665"/>
                  <a:gd name="connsiteY25" fmla="*/ 0 h 222980"/>
                  <a:gd name="connsiteX26" fmla="*/ 8994177 w 11496665"/>
                  <a:gd name="connsiteY26" fmla="*/ 222980 h 222980"/>
                  <a:gd name="connsiteX27" fmla="*/ 8958889 w 11496665"/>
                  <a:gd name="connsiteY27" fmla="*/ 222980 h 222980"/>
                  <a:gd name="connsiteX28" fmla="*/ 8958889 w 11496665"/>
                  <a:gd name="connsiteY28" fmla="*/ 43197 h 222980"/>
                  <a:gd name="connsiteX29" fmla="*/ 8938280 w 11496665"/>
                  <a:gd name="connsiteY29" fmla="*/ 54832 h 222980"/>
                  <a:gd name="connsiteX30" fmla="*/ 8913107 w 11496665"/>
                  <a:gd name="connsiteY30" fmla="*/ 63274 h 222980"/>
                  <a:gd name="connsiteX31" fmla="*/ 8913107 w 11496665"/>
                  <a:gd name="connsiteY31" fmla="*/ 33158 h 222980"/>
                  <a:gd name="connsiteX32" fmla="*/ 8930142 w 11496665"/>
                  <a:gd name="connsiteY32" fmla="*/ 27074 h 222980"/>
                  <a:gd name="connsiteX33" fmla="*/ 8946341 w 11496665"/>
                  <a:gd name="connsiteY33" fmla="*/ 19925 h 222980"/>
                  <a:gd name="connsiteX34" fmla="*/ 8962464 w 11496665"/>
                  <a:gd name="connsiteY34" fmla="*/ 11104 h 222980"/>
                  <a:gd name="connsiteX35" fmla="*/ 8979271 w 11496665"/>
                  <a:gd name="connsiteY35" fmla="*/ 0 h 222980"/>
                  <a:gd name="connsiteX36" fmla="*/ 8106816 w 11496665"/>
                  <a:gd name="connsiteY36" fmla="*/ 0 h 222980"/>
                  <a:gd name="connsiteX37" fmla="*/ 8121722 w 11496665"/>
                  <a:gd name="connsiteY37" fmla="*/ 0 h 222980"/>
                  <a:gd name="connsiteX38" fmla="*/ 8121722 w 11496665"/>
                  <a:gd name="connsiteY38" fmla="*/ 222980 h 222980"/>
                  <a:gd name="connsiteX39" fmla="*/ 8086434 w 11496665"/>
                  <a:gd name="connsiteY39" fmla="*/ 222980 h 222980"/>
                  <a:gd name="connsiteX40" fmla="*/ 8086434 w 11496665"/>
                  <a:gd name="connsiteY40" fmla="*/ 43197 h 222980"/>
                  <a:gd name="connsiteX41" fmla="*/ 8065825 w 11496665"/>
                  <a:gd name="connsiteY41" fmla="*/ 54832 h 222980"/>
                  <a:gd name="connsiteX42" fmla="*/ 8040652 w 11496665"/>
                  <a:gd name="connsiteY42" fmla="*/ 63274 h 222980"/>
                  <a:gd name="connsiteX43" fmla="*/ 8040652 w 11496665"/>
                  <a:gd name="connsiteY43" fmla="*/ 33158 h 222980"/>
                  <a:gd name="connsiteX44" fmla="*/ 8057687 w 11496665"/>
                  <a:gd name="connsiteY44" fmla="*/ 27074 h 222980"/>
                  <a:gd name="connsiteX45" fmla="*/ 8073886 w 11496665"/>
                  <a:gd name="connsiteY45" fmla="*/ 19925 h 222980"/>
                  <a:gd name="connsiteX46" fmla="*/ 8090009 w 11496665"/>
                  <a:gd name="connsiteY46" fmla="*/ 11104 h 222980"/>
                  <a:gd name="connsiteX47" fmla="*/ 8106816 w 11496665"/>
                  <a:gd name="connsiteY47" fmla="*/ 0 h 222980"/>
                  <a:gd name="connsiteX48" fmla="*/ 6117683 w 11496665"/>
                  <a:gd name="connsiteY48" fmla="*/ 0 h 222980"/>
                  <a:gd name="connsiteX49" fmla="*/ 6132590 w 11496665"/>
                  <a:gd name="connsiteY49" fmla="*/ 0 h 222980"/>
                  <a:gd name="connsiteX50" fmla="*/ 6132590 w 11496665"/>
                  <a:gd name="connsiteY50" fmla="*/ 222980 h 222980"/>
                  <a:gd name="connsiteX51" fmla="*/ 6097302 w 11496665"/>
                  <a:gd name="connsiteY51" fmla="*/ 222980 h 222980"/>
                  <a:gd name="connsiteX52" fmla="*/ 6097302 w 11496665"/>
                  <a:gd name="connsiteY52" fmla="*/ 43197 h 222980"/>
                  <a:gd name="connsiteX53" fmla="*/ 6076692 w 11496665"/>
                  <a:gd name="connsiteY53" fmla="*/ 54832 h 222980"/>
                  <a:gd name="connsiteX54" fmla="*/ 6051520 w 11496665"/>
                  <a:gd name="connsiteY54" fmla="*/ 63274 h 222980"/>
                  <a:gd name="connsiteX55" fmla="*/ 6051520 w 11496665"/>
                  <a:gd name="connsiteY55" fmla="*/ 33158 h 222980"/>
                  <a:gd name="connsiteX56" fmla="*/ 6068555 w 11496665"/>
                  <a:gd name="connsiteY56" fmla="*/ 27074 h 222980"/>
                  <a:gd name="connsiteX57" fmla="*/ 6084754 w 11496665"/>
                  <a:gd name="connsiteY57" fmla="*/ 19925 h 222980"/>
                  <a:gd name="connsiteX58" fmla="*/ 6100876 w 11496665"/>
                  <a:gd name="connsiteY58" fmla="*/ 11104 h 222980"/>
                  <a:gd name="connsiteX59" fmla="*/ 6117683 w 11496665"/>
                  <a:gd name="connsiteY59" fmla="*/ 0 h 222980"/>
                  <a:gd name="connsiteX60" fmla="*/ 5425705 w 11496665"/>
                  <a:gd name="connsiteY60" fmla="*/ 0 h 222980"/>
                  <a:gd name="connsiteX61" fmla="*/ 5440612 w 11496665"/>
                  <a:gd name="connsiteY61" fmla="*/ 0 h 222980"/>
                  <a:gd name="connsiteX62" fmla="*/ 5440612 w 11496665"/>
                  <a:gd name="connsiteY62" fmla="*/ 222980 h 222980"/>
                  <a:gd name="connsiteX63" fmla="*/ 5405324 w 11496665"/>
                  <a:gd name="connsiteY63" fmla="*/ 222980 h 222980"/>
                  <a:gd name="connsiteX64" fmla="*/ 5405324 w 11496665"/>
                  <a:gd name="connsiteY64" fmla="*/ 43197 h 222980"/>
                  <a:gd name="connsiteX65" fmla="*/ 5384714 w 11496665"/>
                  <a:gd name="connsiteY65" fmla="*/ 54832 h 222980"/>
                  <a:gd name="connsiteX66" fmla="*/ 5359542 w 11496665"/>
                  <a:gd name="connsiteY66" fmla="*/ 63274 h 222980"/>
                  <a:gd name="connsiteX67" fmla="*/ 5359542 w 11496665"/>
                  <a:gd name="connsiteY67" fmla="*/ 33158 h 222980"/>
                  <a:gd name="connsiteX68" fmla="*/ 5376577 w 11496665"/>
                  <a:gd name="connsiteY68" fmla="*/ 27074 h 222980"/>
                  <a:gd name="connsiteX69" fmla="*/ 5392776 w 11496665"/>
                  <a:gd name="connsiteY69" fmla="*/ 19925 h 222980"/>
                  <a:gd name="connsiteX70" fmla="*/ 5408898 w 11496665"/>
                  <a:gd name="connsiteY70" fmla="*/ 11104 h 222980"/>
                  <a:gd name="connsiteX71" fmla="*/ 5425705 w 11496665"/>
                  <a:gd name="connsiteY71" fmla="*/ 0 h 222980"/>
                  <a:gd name="connsiteX72" fmla="*/ 3800924 w 11496665"/>
                  <a:gd name="connsiteY72" fmla="*/ 0 h 222980"/>
                  <a:gd name="connsiteX73" fmla="*/ 3815831 w 11496665"/>
                  <a:gd name="connsiteY73" fmla="*/ 0 h 222980"/>
                  <a:gd name="connsiteX74" fmla="*/ 3815831 w 11496665"/>
                  <a:gd name="connsiteY74" fmla="*/ 222980 h 222980"/>
                  <a:gd name="connsiteX75" fmla="*/ 3780543 w 11496665"/>
                  <a:gd name="connsiteY75" fmla="*/ 222980 h 222980"/>
                  <a:gd name="connsiteX76" fmla="*/ 3780543 w 11496665"/>
                  <a:gd name="connsiteY76" fmla="*/ 43197 h 222980"/>
                  <a:gd name="connsiteX77" fmla="*/ 3759933 w 11496665"/>
                  <a:gd name="connsiteY77" fmla="*/ 54832 h 222980"/>
                  <a:gd name="connsiteX78" fmla="*/ 3734761 w 11496665"/>
                  <a:gd name="connsiteY78" fmla="*/ 63274 h 222980"/>
                  <a:gd name="connsiteX79" fmla="*/ 3734761 w 11496665"/>
                  <a:gd name="connsiteY79" fmla="*/ 33158 h 222980"/>
                  <a:gd name="connsiteX80" fmla="*/ 3751796 w 11496665"/>
                  <a:gd name="connsiteY80" fmla="*/ 27074 h 222980"/>
                  <a:gd name="connsiteX81" fmla="*/ 3767995 w 11496665"/>
                  <a:gd name="connsiteY81" fmla="*/ 19925 h 222980"/>
                  <a:gd name="connsiteX82" fmla="*/ 3784117 w 11496665"/>
                  <a:gd name="connsiteY82" fmla="*/ 11104 h 222980"/>
                  <a:gd name="connsiteX83" fmla="*/ 3800924 w 11496665"/>
                  <a:gd name="connsiteY83" fmla="*/ 0 h 222980"/>
                  <a:gd name="connsiteX84" fmla="*/ 2923218 w 11496665"/>
                  <a:gd name="connsiteY84" fmla="*/ 0 h 222980"/>
                  <a:gd name="connsiteX85" fmla="*/ 2938125 w 11496665"/>
                  <a:gd name="connsiteY85" fmla="*/ 0 h 222980"/>
                  <a:gd name="connsiteX86" fmla="*/ 2938125 w 11496665"/>
                  <a:gd name="connsiteY86" fmla="*/ 222980 h 222980"/>
                  <a:gd name="connsiteX87" fmla="*/ 2902837 w 11496665"/>
                  <a:gd name="connsiteY87" fmla="*/ 222980 h 222980"/>
                  <a:gd name="connsiteX88" fmla="*/ 2902837 w 11496665"/>
                  <a:gd name="connsiteY88" fmla="*/ 43197 h 222980"/>
                  <a:gd name="connsiteX89" fmla="*/ 2882227 w 11496665"/>
                  <a:gd name="connsiteY89" fmla="*/ 54832 h 222980"/>
                  <a:gd name="connsiteX90" fmla="*/ 2857054 w 11496665"/>
                  <a:gd name="connsiteY90" fmla="*/ 63274 h 222980"/>
                  <a:gd name="connsiteX91" fmla="*/ 2857054 w 11496665"/>
                  <a:gd name="connsiteY91" fmla="*/ 33158 h 222980"/>
                  <a:gd name="connsiteX92" fmla="*/ 2874090 w 11496665"/>
                  <a:gd name="connsiteY92" fmla="*/ 27074 h 222980"/>
                  <a:gd name="connsiteX93" fmla="*/ 2890289 w 11496665"/>
                  <a:gd name="connsiteY93" fmla="*/ 19925 h 222980"/>
                  <a:gd name="connsiteX94" fmla="*/ 2906411 w 11496665"/>
                  <a:gd name="connsiteY94" fmla="*/ 11104 h 222980"/>
                  <a:gd name="connsiteX95" fmla="*/ 2923218 w 11496665"/>
                  <a:gd name="connsiteY95" fmla="*/ 0 h 222980"/>
                  <a:gd name="connsiteX96" fmla="*/ 2050763 w 11496665"/>
                  <a:gd name="connsiteY96" fmla="*/ 0 h 222980"/>
                  <a:gd name="connsiteX97" fmla="*/ 2065669 w 11496665"/>
                  <a:gd name="connsiteY97" fmla="*/ 0 h 222980"/>
                  <a:gd name="connsiteX98" fmla="*/ 2065669 w 11496665"/>
                  <a:gd name="connsiteY98" fmla="*/ 222980 h 222980"/>
                  <a:gd name="connsiteX99" fmla="*/ 2030381 w 11496665"/>
                  <a:gd name="connsiteY99" fmla="*/ 222980 h 222980"/>
                  <a:gd name="connsiteX100" fmla="*/ 2030381 w 11496665"/>
                  <a:gd name="connsiteY100" fmla="*/ 43197 h 222980"/>
                  <a:gd name="connsiteX101" fmla="*/ 2009772 w 11496665"/>
                  <a:gd name="connsiteY101" fmla="*/ 54832 h 222980"/>
                  <a:gd name="connsiteX102" fmla="*/ 1984599 w 11496665"/>
                  <a:gd name="connsiteY102" fmla="*/ 63274 h 222980"/>
                  <a:gd name="connsiteX103" fmla="*/ 1984599 w 11496665"/>
                  <a:gd name="connsiteY103" fmla="*/ 33158 h 222980"/>
                  <a:gd name="connsiteX104" fmla="*/ 2001634 w 11496665"/>
                  <a:gd name="connsiteY104" fmla="*/ 27074 h 222980"/>
                  <a:gd name="connsiteX105" fmla="*/ 2017833 w 11496665"/>
                  <a:gd name="connsiteY105" fmla="*/ 19925 h 222980"/>
                  <a:gd name="connsiteX106" fmla="*/ 2033956 w 11496665"/>
                  <a:gd name="connsiteY106" fmla="*/ 11104 h 222980"/>
                  <a:gd name="connsiteX107" fmla="*/ 2050763 w 11496665"/>
                  <a:gd name="connsiteY107" fmla="*/ 0 h 222980"/>
                  <a:gd name="connsiteX108" fmla="*/ 66164 w 11496665"/>
                  <a:gd name="connsiteY108" fmla="*/ 0 h 222980"/>
                  <a:gd name="connsiteX109" fmla="*/ 81070 w 11496665"/>
                  <a:gd name="connsiteY109" fmla="*/ 0 h 222980"/>
                  <a:gd name="connsiteX110" fmla="*/ 81070 w 11496665"/>
                  <a:gd name="connsiteY110" fmla="*/ 222980 h 222980"/>
                  <a:gd name="connsiteX111" fmla="*/ 45782 w 11496665"/>
                  <a:gd name="connsiteY111" fmla="*/ 222980 h 222980"/>
                  <a:gd name="connsiteX112" fmla="*/ 45782 w 11496665"/>
                  <a:gd name="connsiteY112" fmla="*/ 43197 h 222980"/>
                  <a:gd name="connsiteX113" fmla="*/ 25173 w 11496665"/>
                  <a:gd name="connsiteY113" fmla="*/ 54832 h 222980"/>
                  <a:gd name="connsiteX114" fmla="*/ 0 w 11496665"/>
                  <a:gd name="connsiteY114" fmla="*/ 63274 h 222980"/>
                  <a:gd name="connsiteX115" fmla="*/ 0 w 11496665"/>
                  <a:gd name="connsiteY115" fmla="*/ 33158 h 222980"/>
                  <a:gd name="connsiteX116" fmla="*/ 17035 w 11496665"/>
                  <a:gd name="connsiteY116" fmla="*/ 27074 h 222980"/>
                  <a:gd name="connsiteX117" fmla="*/ 33234 w 11496665"/>
                  <a:gd name="connsiteY117" fmla="*/ 19925 h 222980"/>
                  <a:gd name="connsiteX118" fmla="*/ 49357 w 11496665"/>
                  <a:gd name="connsiteY118" fmla="*/ 11104 h 222980"/>
                  <a:gd name="connsiteX119" fmla="*/ 66164 w 11496665"/>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496665" h="222980">
                    <a:moveTo>
                      <a:pt x="11481759" y="0"/>
                    </a:moveTo>
                    <a:lnTo>
                      <a:pt x="11496665" y="0"/>
                    </a:lnTo>
                    <a:lnTo>
                      <a:pt x="11496665" y="222980"/>
                    </a:lnTo>
                    <a:lnTo>
                      <a:pt x="11461377" y="222980"/>
                    </a:lnTo>
                    <a:lnTo>
                      <a:pt x="11461377" y="43197"/>
                    </a:lnTo>
                    <a:cubicBezTo>
                      <a:pt x="11454989" y="47760"/>
                      <a:pt x="11448119" y="51638"/>
                      <a:pt x="11440768" y="54832"/>
                    </a:cubicBezTo>
                    <a:cubicBezTo>
                      <a:pt x="11433416" y="58027"/>
                      <a:pt x="11425025" y="60840"/>
                      <a:pt x="11415595" y="63274"/>
                    </a:cubicBezTo>
                    <a:lnTo>
                      <a:pt x="11415595" y="33158"/>
                    </a:lnTo>
                    <a:cubicBezTo>
                      <a:pt x="11421476" y="31232"/>
                      <a:pt x="11427155" y="29204"/>
                      <a:pt x="11432630" y="27074"/>
                    </a:cubicBezTo>
                    <a:cubicBezTo>
                      <a:pt x="11438106" y="24945"/>
                      <a:pt x="11443506" y="22562"/>
                      <a:pt x="11448829" y="19925"/>
                    </a:cubicBezTo>
                    <a:cubicBezTo>
                      <a:pt x="11454153" y="17289"/>
                      <a:pt x="11459527" y="14348"/>
                      <a:pt x="11464952" y="11104"/>
                    </a:cubicBezTo>
                    <a:cubicBezTo>
                      <a:pt x="11470377" y="7859"/>
                      <a:pt x="11475979" y="4158"/>
                      <a:pt x="11481759" y="0"/>
                    </a:cubicBezTo>
                    <a:close/>
                    <a:moveTo>
                      <a:pt x="9856978" y="0"/>
                    </a:moveTo>
                    <a:lnTo>
                      <a:pt x="9871884" y="0"/>
                    </a:lnTo>
                    <a:lnTo>
                      <a:pt x="9871884" y="222980"/>
                    </a:lnTo>
                    <a:lnTo>
                      <a:pt x="9836596" y="222980"/>
                    </a:lnTo>
                    <a:lnTo>
                      <a:pt x="9836596" y="43197"/>
                    </a:lnTo>
                    <a:cubicBezTo>
                      <a:pt x="9830208" y="47760"/>
                      <a:pt x="9823338" y="51638"/>
                      <a:pt x="9815987" y="54832"/>
                    </a:cubicBezTo>
                    <a:cubicBezTo>
                      <a:pt x="9808635" y="58027"/>
                      <a:pt x="9800244" y="60840"/>
                      <a:pt x="9790814" y="63274"/>
                    </a:cubicBezTo>
                    <a:lnTo>
                      <a:pt x="9790814" y="33158"/>
                    </a:lnTo>
                    <a:cubicBezTo>
                      <a:pt x="9796695" y="31232"/>
                      <a:pt x="9802374" y="29204"/>
                      <a:pt x="9807849" y="27074"/>
                    </a:cubicBezTo>
                    <a:cubicBezTo>
                      <a:pt x="9813325" y="24945"/>
                      <a:pt x="9818725" y="22562"/>
                      <a:pt x="9824048" y="19925"/>
                    </a:cubicBezTo>
                    <a:cubicBezTo>
                      <a:pt x="9829372" y="17289"/>
                      <a:pt x="9834746" y="14348"/>
                      <a:pt x="9840171" y="11104"/>
                    </a:cubicBezTo>
                    <a:cubicBezTo>
                      <a:pt x="9845596" y="7859"/>
                      <a:pt x="9851198" y="4158"/>
                      <a:pt x="9856978" y="0"/>
                    </a:cubicBezTo>
                    <a:close/>
                    <a:moveTo>
                      <a:pt x="8979271" y="0"/>
                    </a:moveTo>
                    <a:lnTo>
                      <a:pt x="8994177" y="0"/>
                    </a:lnTo>
                    <a:lnTo>
                      <a:pt x="8994177" y="222980"/>
                    </a:lnTo>
                    <a:lnTo>
                      <a:pt x="8958889" y="222980"/>
                    </a:lnTo>
                    <a:lnTo>
                      <a:pt x="8958889" y="43197"/>
                    </a:lnTo>
                    <a:cubicBezTo>
                      <a:pt x="8952501" y="47760"/>
                      <a:pt x="8945631" y="51638"/>
                      <a:pt x="8938280" y="54832"/>
                    </a:cubicBezTo>
                    <a:cubicBezTo>
                      <a:pt x="8930928" y="58027"/>
                      <a:pt x="8922537" y="60840"/>
                      <a:pt x="8913107" y="63274"/>
                    </a:cubicBezTo>
                    <a:lnTo>
                      <a:pt x="8913107" y="33158"/>
                    </a:lnTo>
                    <a:cubicBezTo>
                      <a:pt x="8918988" y="31232"/>
                      <a:pt x="8924667" y="29204"/>
                      <a:pt x="8930142" y="27074"/>
                    </a:cubicBezTo>
                    <a:cubicBezTo>
                      <a:pt x="8935618" y="24945"/>
                      <a:pt x="8941018" y="22562"/>
                      <a:pt x="8946341" y="19925"/>
                    </a:cubicBezTo>
                    <a:cubicBezTo>
                      <a:pt x="8951665" y="17289"/>
                      <a:pt x="8957039" y="14348"/>
                      <a:pt x="8962464" y="11104"/>
                    </a:cubicBezTo>
                    <a:cubicBezTo>
                      <a:pt x="8967889" y="7859"/>
                      <a:pt x="8973491" y="4158"/>
                      <a:pt x="8979271" y="0"/>
                    </a:cubicBezTo>
                    <a:close/>
                    <a:moveTo>
                      <a:pt x="8106816" y="0"/>
                    </a:moveTo>
                    <a:lnTo>
                      <a:pt x="8121722" y="0"/>
                    </a:lnTo>
                    <a:lnTo>
                      <a:pt x="8121722" y="222980"/>
                    </a:lnTo>
                    <a:lnTo>
                      <a:pt x="8086434" y="222980"/>
                    </a:lnTo>
                    <a:lnTo>
                      <a:pt x="8086434" y="43197"/>
                    </a:lnTo>
                    <a:cubicBezTo>
                      <a:pt x="8080046" y="47760"/>
                      <a:pt x="8073176" y="51638"/>
                      <a:pt x="8065825" y="54832"/>
                    </a:cubicBezTo>
                    <a:cubicBezTo>
                      <a:pt x="8058473" y="58027"/>
                      <a:pt x="8050082" y="60840"/>
                      <a:pt x="8040652" y="63274"/>
                    </a:cubicBezTo>
                    <a:lnTo>
                      <a:pt x="8040652" y="33158"/>
                    </a:lnTo>
                    <a:cubicBezTo>
                      <a:pt x="8046533" y="31232"/>
                      <a:pt x="8052212" y="29204"/>
                      <a:pt x="8057687" y="27074"/>
                    </a:cubicBezTo>
                    <a:cubicBezTo>
                      <a:pt x="8063163" y="24945"/>
                      <a:pt x="8068563" y="22562"/>
                      <a:pt x="8073886" y="19925"/>
                    </a:cubicBezTo>
                    <a:cubicBezTo>
                      <a:pt x="8079210" y="17289"/>
                      <a:pt x="8084584" y="14348"/>
                      <a:pt x="8090009" y="11104"/>
                    </a:cubicBezTo>
                    <a:cubicBezTo>
                      <a:pt x="8095434" y="7859"/>
                      <a:pt x="8101036" y="4158"/>
                      <a:pt x="8106816" y="0"/>
                    </a:cubicBezTo>
                    <a:close/>
                    <a:moveTo>
                      <a:pt x="6117683" y="0"/>
                    </a:moveTo>
                    <a:lnTo>
                      <a:pt x="6132590" y="0"/>
                    </a:lnTo>
                    <a:lnTo>
                      <a:pt x="6132590" y="222980"/>
                    </a:lnTo>
                    <a:lnTo>
                      <a:pt x="6097302" y="222980"/>
                    </a:lnTo>
                    <a:lnTo>
                      <a:pt x="6097302" y="43197"/>
                    </a:lnTo>
                    <a:cubicBezTo>
                      <a:pt x="6090914" y="47760"/>
                      <a:pt x="6084044" y="51638"/>
                      <a:pt x="6076692" y="54832"/>
                    </a:cubicBezTo>
                    <a:cubicBezTo>
                      <a:pt x="6069341" y="58027"/>
                      <a:pt x="6060950" y="60840"/>
                      <a:pt x="6051520" y="63274"/>
                    </a:cubicBezTo>
                    <a:lnTo>
                      <a:pt x="6051520" y="33158"/>
                    </a:lnTo>
                    <a:cubicBezTo>
                      <a:pt x="6057401" y="31232"/>
                      <a:pt x="6063079" y="29204"/>
                      <a:pt x="6068555" y="27074"/>
                    </a:cubicBezTo>
                    <a:cubicBezTo>
                      <a:pt x="6074031" y="24945"/>
                      <a:pt x="6079430" y="22562"/>
                      <a:pt x="6084754" y="19925"/>
                    </a:cubicBezTo>
                    <a:cubicBezTo>
                      <a:pt x="6090077" y="17289"/>
                      <a:pt x="6095452" y="14348"/>
                      <a:pt x="6100876" y="11104"/>
                    </a:cubicBezTo>
                    <a:cubicBezTo>
                      <a:pt x="6106302" y="7859"/>
                      <a:pt x="6111904" y="4158"/>
                      <a:pt x="6117683" y="0"/>
                    </a:cubicBezTo>
                    <a:close/>
                    <a:moveTo>
                      <a:pt x="5425705" y="0"/>
                    </a:moveTo>
                    <a:lnTo>
                      <a:pt x="5440612" y="0"/>
                    </a:lnTo>
                    <a:lnTo>
                      <a:pt x="5440612" y="222980"/>
                    </a:lnTo>
                    <a:lnTo>
                      <a:pt x="5405324" y="222980"/>
                    </a:lnTo>
                    <a:lnTo>
                      <a:pt x="5405324" y="43197"/>
                    </a:lnTo>
                    <a:cubicBezTo>
                      <a:pt x="5398936" y="47760"/>
                      <a:pt x="5392066" y="51638"/>
                      <a:pt x="5384714" y="54832"/>
                    </a:cubicBezTo>
                    <a:cubicBezTo>
                      <a:pt x="5377363" y="58027"/>
                      <a:pt x="5368972" y="60840"/>
                      <a:pt x="5359542" y="63274"/>
                    </a:cubicBezTo>
                    <a:lnTo>
                      <a:pt x="5359542" y="33158"/>
                    </a:lnTo>
                    <a:cubicBezTo>
                      <a:pt x="5365423" y="31232"/>
                      <a:pt x="5371101" y="29204"/>
                      <a:pt x="5376577" y="27074"/>
                    </a:cubicBezTo>
                    <a:cubicBezTo>
                      <a:pt x="5382053" y="24945"/>
                      <a:pt x="5387452" y="22562"/>
                      <a:pt x="5392776" y="19925"/>
                    </a:cubicBezTo>
                    <a:cubicBezTo>
                      <a:pt x="5398100" y="17289"/>
                      <a:pt x="5403474" y="14348"/>
                      <a:pt x="5408898" y="11104"/>
                    </a:cubicBezTo>
                    <a:cubicBezTo>
                      <a:pt x="5414324" y="7859"/>
                      <a:pt x="5419926" y="4158"/>
                      <a:pt x="5425705" y="0"/>
                    </a:cubicBezTo>
                    <a:close/>
                    <a:moveTo>
                      <a:pt x="3800924" y="0"/>
                    </a:moveTo>
                    <a:lnTo>
                      <a:pt x="3815831" y="0"/>
                    </a:lnTo>
                    <a:lnTo>
                      <a:pt x="3815831" y="222980"/>
                    </a:lnTo>
                    <a:lnTo>
                      <a:pt x="3780543" y="222980"/>
                    </a:lnTo>
                    <a:lnTo>
                      <a:pt x="3780543" y="43197"/>
                    </a:lnTo>
                    <a:cubicBezTo>
                      <a:pt x="3774155" y="47760"/>
                      <a:pt x="3767285" y="51638"/>
                      <a:pt x="3759933" y="54832"/>
                    </a:cubicBezTo>
                    <a:cubicBezTo>
                      <a:pt x="3752582" y="58027"/>
                      <a:pt x="3744191" y="60840"/>
                      <a:pt x="3734761" y="63274"/>
                    </a:cubicBezTo>
                    <a:lnTo>
                      <a:pt x="3734761" y="33158"/>
                    </a:lnTo>
                    <a:cubicBezTo>
                      <a:pt x="3740642" y="31232"/>
                      <a:pt x="3746320" y="29204"/>
                      <a:pt x="3751796" y="27074"/>
                    </a:cubicBezTo>
                    <a:cubicBezTo>
                      <a:pt x="3757272" y="24945"/>
                      <a:pt x="3762671" y="22562"/>
                      <a:pt x="3767995" y="19925"/>
                    </a:cubicBezTo>
                    <a:cubicBezTo>
                      <a:pt x="3773318" y="17289"/>
                      <a:pt x="3778693" y="14348"/>
                      <a:pt x="3784117" y="11104"/>
                    </a:cubicBezTo>
                    <a:cubicBezTo>
                      <a:pt x="3789543" y="7859"/>
                      <a:pt x="3795145" y="4158"/>
                      <a:pt x="3800924" y="0"/>
                    </a:cubicBezTo>
                    <a:close/>
                    <a:moveTo>
                      <a:pt x="2923218" y="0"/>
                    </a:moveTo>
                    <a:lnTo>
                      <a:pt x="2938125" y="0"/>
                    </a:lnTo>
                    <a:lnTo>
                      <a:pt x="2938125" y="222980"/>
                    </a:lnTo>
                    <a:lnTo>
                      <a:pt x="2902837" y="222980"/>
                    </a:lnTo>
                    <a:lnTo>
                      <a:pt x="2902837" y="43197"/>
                    </a:lnTo>
                    <a:cubicBezTo>
                      <a:pt x="2896448" y="47760"/>
                      <a:pt x="2889579" y="51638"/>
                      <a:pt x="2882227" y="54832"/>
                    </a:cubicBezTo>
                    <a:cubicBezTo>
                      <a:pt x="2874875" y="58027"/>
                      <a:pt x="2866485" y="60840"/>
                      <a:pt x="2857054" y="63274"/>
                    </a:cubicBezTo>
                    <a:lnTo>
                      <a:pt x="2857054" y="33158"/>
                    </a:lnTo>
                    <a:cubicBezTo>
                      <a:pt x="2862935" y="31232"/>
                      <a:pt x="2868614" y="29204"/>
                      <a:pt x="2874090" y="27074"/>
                    </a:cubicBezTo>
                    <a:cubicBezTo>
                      <a:pt x="2879565" y="24945"/>
                      <a:pt x="2884965" y="22562"/>
                      <a:pt x="2890289" y="19925"/>
                    </a:cubicBezTo>
                    <a:cubicBezTo>
                      <a:pt x="2895612" y="17289"/>
                      <a:pt x="2900986" y="14348"/>
                      <a:pt x="2906411" y="11104"/>
                    </a:cubicBezTo>
                    <a:cubicBezTo>
                      <a:pt x="2911836" y="7859"/>
                      <a:pt x="2917438" y="4158"/>
                      <a:pt x="2923218" y="0"/>
                    </a:cubicBezTo>
                    <a:close/>
                    <a:moveTo>
                      <a:pt x="2050763" y="0"/>
                    </a:moveTo>
                    <a:lnTo>
                      <a:pt x="2065669" y="0"/>
                    </a:lnTo>
                    <a:lnTo>
                      <a:pt x="2065669" y="222980"/>
                    </a:lnTo>
                    <a:lnTo>
                      <a:pt x="2030381" y="222980"/>
                    </a:lnTo>
                    <a:lnTo>
                      <a:pt x="2030381" y="43197"/>
                    </a:lnTo>
                    <a:cubicBezTo>
                      <a:pt x="2023994" y="47760"/>
                      <a:pt x="2017123" y="51638"/>
                      <a:pt x="2009772" y="54832"/>
                    </a:cubicBezTo>
                    <a:cubicBezTo>
                      <a:pt x="2002420" y="58027"/>
                      <a:pt x="1994030" y="60840"/>
                      <a:pt x="1984599" y="63274"/>
                    </a:cubicBezTo>
                    <a:lnTo>
                      <a:pt x="1984599" y="33158"/>
                    </a:lnTo>
                    <a:cubicBezTo>
                      <a:pt x="1990480" y="31232"/>
                      <a:pt x="1996159" y="29204"/>
                      <a:pt x="2001634" y="27074"/>
                    </a:cubicBezTo>
                    <a:cubicBezTo>
                      <a:pt x="2007110" y="24945"/>
                      <a:pt x="2012510" y="22562"/>
                      <a:pt x="2017833" y="19925"/>
                    </a:cubicBezTo>
                    <a:cubicBezTo>
                      <a:pt x="2023157" y="17289"/>
                      <a:pt x="2028531" y="14348"/>
                      <a:pt x="2033956" y="11104"/>
                    </a:cubicBezTo>
                    <a:cubicBezTo>
                      <a:pt x="2039381" y="7859"/>
                      <a:pt x="2044983" y="4158"/>
                      <a:pt x="2050763"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3" name="Freeform 502"/>
              <p:cNvSpPr/>
              <p:nvPr/>
            </p:nvSpPr>
            <p:spPr>
              <a:xfrm>
                <a:off x="37549" y="2881001"/>
                <a:ext cx="11930425" cy="224991"/>
              </a:xfrm>
              <a:custGeom>
                <a:avLst/>
                <a:gdLst>
                  <a:gd name="connsiteX0" fmla="*/ 10087086 w 11930425"/>
                  <a:gd name="connsiteY0" fmla="*/ 29845 h 224991"/>
                  <a:gd name="connsiteX1" fmla="*/ 10047816 w 11930425"/>
                  <a:gd name="connsiteY1" fmla="*/ 116359 h 224991"/>
                  <a:gd name="connsiteX2" fmla="*/ 10086334 w 11930425"/>
                  <a:gd name="connsiteY2" fmla="*/ 197306 h 224991"/>
                  <a:gd name="connsiteX3" fmla="*/ 10124249 w 11930425"/>
                  <a:gd name="connsiteY3" fmla="*/ 115005 h 224991"/>
                  <a:gd name="connsiteX4" fmla="*/ 10087086 w 11930425"/>
                  <a:gd name="connsiteY4" fmla="*/ 29845 h 224991"/>
                  <a:gd name="connsiteX5" fmla="*/ 9866163 w 11930425"/>
                  <a:gd name="connsiteY5" fmla="*/ 29845 h 224991"/>
                  <a:gd name="connsiteX6" fmla="*/ 9826893 w 11930425"/>
                  <a:gd name="connsiteY6" fmla="*/ 116359 h 224991"/>
                  <a:gd name="connsiteX7" fmla="*/ 9865411 w 11930425"/>
                  <a:gd name="connsiteY7" fmla="*/ 197306 h 224991"/>
                  <a:gd name="connsiteX8" fmla="*/ 9903326 w 11930425"/>
                  <a:gd name="connsiteY8" fmla="*/ 115005 h 224991"/>
                  <a:gd name="connsiteX9" fmla="*/ 9866163 w 11930425"/>
                  <a:gd name="connsiteY9" fmla="*/ 29845 h 224991"/>
                  <a:gd name="connsiteX10" fmla="*/ 9204502 w 11930425"/>
                  <a:gd name="connsiteY10" fmla="*/ 29845 h 224991"/>
                  <a:gd name="connsiteX11" fmla="*/ 9165232 w 11930425"/>
                  <a:gd name="connsiteY11" fmla="*/ 116359 h 224991"/>
                  <a:gd name="connsiteX12" fmla="*/ 9203750 w 11930425"/>
                  <a:gd name="connsiteY12" fmla="*/ 197306 h 224991"/>
                  <a:gd name="connsiteX13" fmla="*/ 9241665 w 11930425"/>
                  <a:gd name="connsiteY13" fmla="*/ 115005 h 224991"/>
                  <a:gd name="connsiteX14" fmla="*/ 9204502 w 11930425"/>
                  <a:gd name="connsiteY14" fmla="*/ 29845 h 224991"/>
                  <a:gd name="connsiteX15" fmla="*/ 8983579 w 11930425"/>
                  <a:gd name="connsiteY15" fmla="*/ 29845 h 224991"/>
                  <a:gd name="connsiteX16" fmla="*/ 8944309 w 11930425"/>
                  <a:gd name="connsiteY16" fmla="*/ 116359 h 224991"/>
                  <a:gd name="connsiteX17" fmla="*/ 8982827 w 11930425"/>
                  <a:gd name="connsiteY17" fmla="*/ 197306 h 224991"/>
                  <a:gd name="connsiteX18" fmla="*/ 9020742 w 11930425"/>
                  <a:gd name="connsiteY18" fmla="*/ 115005 h 224991"/>
                  <a:gd name="connsiteX19" fmla="*/ 8983579 w 11930425"/>
                  <a:gd name="connsiteY19" fmla="*/ 29845 h 224991"/>
                  <a:gd name="connsiteX20" fmla="*/ 6134117 w 11930425"/>
                  <a:gd name="connsiteY20" fmla="*/ 29845 h 224991"/>
                  <a:gd name="connsiteX21" fmla="*/ 6094847 w 11930425"/>
                  <a:gd name="connsiteY21" fmla="*/ 116359 h 224991"/>
                  <a:gd name="connsiteX22" fmla="*/ 6133365 w 11930425"/>
                  <a:gd name="connsiteY22" fmla="*/ 197306 h 224991"/>
                  <a:gd name="connsiteX23" fmla="*/ 6171280 w 11930425"/>
                  <a:gd name="connsiteY23" fmla="*/ 115005 h 224991"/>
                  <a:gd name="connsiteX24" fmla="*/ 6134117 w 11930425"/>
                  <a:gd name="connsiteY24" fmla="*/ 29845 h 224991"/>
                  <a:gd name="connsiteX25" fmla="*/ 4031033 w 11930425"/>
                  <a:gd name="connsiteY25" fmla="*/ 29845 h 224991"/>
                  <a:gd name="connsiteX26" fmla="*/ 3991763 w 11930425"/>
                  <a:gd name="connsiteY26" fmla="*/ 116359 h 224991"/>
                  <a:gd name="connsiteX27" fmla="*/ 4030281 w 11930425"/>
                  <a:gd name="connsiteY27" fmla="*/ 197306 h 224991"/>
                  <a:gd name="connsiteX28" fmla="*/ 4068196 w 11930425"/>
                  <a:gd name="connsiteY28" fmla="*/ 115005 h 224991"/>
                  <a:gd name="connsiteX29" fmla="*/ 4031033 w 11930425"/>
                  <a:gd name="connsiteY29" fmla="*/ 29845 h 224991"/>
                  <a:gd name="connsiteX30" fmla="*/ 3810110 w 11930425"/>
                  <a:gd name="connsiteY30" fmla="*/ 29845 h 224991"/>
                  <a:gd name="connsiteX31" fmla="*/ 3770840 w 11930425"/>
                  <a:gd name="connsiteY31" fmla="*/ 116359 h 224991"/>
                  <a:gd name="connsiteX32" fmla="*/ 3809357 w 11930425"/>
                  <a:gd name="connsiteY32" fmla="*/ 197306 h 224991"/>
                  <a:gd name="connsiteX33" fmla="*/ 3847273 w 11930425"/>
                  <a:gd name="connsiteY33" fmla="*/ 115005 h 224991"/>
                  <a:gd name="connsiteX34" fmla="*/ 3810110 w 11930425"/>
                  <a:gd name="connsiteY34" fmla="*/ 29845 h 224991"/>
                  <a:gd name="connsiteX35" fmla="*/ 3148450 w 11930425"/>
                  <a:gd name="connsiteY35" fmla="*/ 29845 h 224991"/>
                  <a:gd name="connsiteX36" fmla="*/ 3109180 w 11930425"/>
                  <a:gd name="connsiteY36" fmla="*/ 116359 h 224991"/>
                  <a:gd name="connsiteX37" fmla="*/ 3147697 w 11930425"/>
                  <a:gd name="connsiteY37" fmla="*/ 197306 h 224991"/>
                  <a:gd name="connsiteX38" fmla="*/ 3185613 w 11930425"/>
                  <a:gd name="connsiteY38" fmla="*/ 115005 h 224991"/>
                  <a:gd name="connsiteX39" fmla="*/ 3148450 w 11930425"/>
                  <a:gd name="connsiteY39" fmla="*/ 29845 h 224991"/>
                  <a:gd name="connsiteX40" fmla="*/ 2927527 w 11930425"/>
                  <a:gd name="connsiteY40" fmla="*/ 29845 h 224991"/>
                  <a:gd name="connsiteX41" fmla="*/ 2888257 w 11930425"/>
                  <a:gd name="connsiteY41" fmla="*/ 116359 h 224991"/>
                  <a:gd name="connsiteX42" fmla="*/ 2926774 w 11930425"/>
                  <a:gd name="connsiteY42" fmla="*/ 197306 h 224991"/>
                  <a:gd name="connsiteX43" fmla="*/ 2964690 w 11930425"/>
                  <a:gd name="connsiteY43" fmla="*/ 115005 h 224991"/>
                  <a:gd name="connsiteX44" fmla="*/ 2927527 w 11930425"/>
                  <a:gd name="connsiteY44" fmla="*/ 29845 h 224991"/>
                  <a:gd name="connsiteX45" fmla="*/ 74929 w 11930425"/>
                  <a:gd name="connsiteY45" fmla="*/ 27835 h 224991"/>
                  <a:gd name="connsiteX46" fmla="*/ 35659 w 11930425"/>
                  <a:gd name="connsiteY46" fmla="*/ 114349 h 224991"/>
                  <a:gd name="connsiteX47" fmla="*/ 74177 w 11930425"/>
                  <a:gd name="connsiteY47" fmla="*/ 195296 h 224991"/>
                  <a:gd name="connsiteX48" fmla="*/ 112092 w 11930425"/>
                  <a:gd name="connsiteY48" fmla="*/ 112995 h 224991"/>
                  <a:gd name="connsiteX49" fmla="*/ 74929 w 11930425"/>
                  <a:gd name="connsiteY49" fmla="*/ 27835 h 224991"/>
                  <a:gd name="connsiteX50" fmla="*/ 11915519 w 11930425"/>
                  <a:gd name="connsiteY50" fmla="*/ 2011 h 224991"/>
                  <a:gd name="connsiteX51" fmla="*/ 11930425 w 11930425"/>
                  <a:gd name="connsiteY51" fmla="*/ 2011 h 224991"/>
                  <a:gd name="connsiteX52" fmla="*/ 11930425 w 11930425"/>
                  <a:gd name="connsiteY52" fmla="*/ 224991 h 224991"/>
                  <a:gd name="connsiteX53" fmla="*/ 11895137 w 11930425"/>
                  <a:gd name="connsiteY53" fmla="*/ 224991 h 224991"/>
                  <a:gd name="connsiteX54" fmla="*/ 11895137 w 11930425"/>
                  <a:gd name="connsiteY54" fmla="*/ 45208 h 224991"/>
                  <a:gd name="connsiteX55" fmla="*/ 11874528 w 11930425"/>
                  <a:gd name="connsiteY55" fmla="*/ 56843 h 224991"/>
                  <a:gd name="connsiteX56" fmla="*/ 11849355 w 11930425"/>
                  <a:gd name="connsiteY56" fmla="*/ 65285 h 224991"/>
                  <a:gd name="connsiteX57" fmla="*/ 11849355 w 11930425"/>
                  <a:gd name="connsiteY57" fmla="*/ 35169 h 224991"/>
                  <a:gd name="connsiteX58" fmla="*/ 11866390 w 11930425"/>
                  <a:gd name="connsiteY58" fmla="*/ 29085 h 224991"/>
                  <a:gd name="connsiteX59" fmla="*/ 11882589 w 11930425"/>
                  <a:gd name="connsiteY59" fmla="*/ 21936 h 224991"/>
                  <a:gd name="connsiteX60" fmla="*/ 11898712 w 11930425"/>
                  <a:gd name="connsiteY60" fmla="*/ 13115 h 224991"/>
                  <a:gd name="connsiteX61" fmla="*/ 11915519 w 11930425"/>
                  <a:gd name="connsiteY61" fmla="*/ 2011 h 224991"/>
                  <a:gd name="connsiteX62" fmla="*/ 11532651 w 11930425"/>
                  <a:gd name="connsiteY62" fmla="*/ 2011 h 224991"/>
                  <a:gd name="connsiteX63" fmla="*/ 11547557 w 11930425"/>
                  <a:gd name="connsiteY63" fmla="*/ 2011 h 224991"/>
                  <a:gd name="connsiteX64" fmla="*/ 11547557 w 11930425"/>
                  <a:gd name="connsiteY64" fmla="*/ 224991 h 224991"/>
                  <a:gd name="connsiteX65" fmla="*/ 11512269 w 11930425"/>
                  <a:gd name="connsiteY65" fmla="*/ 224991 h 224991"/>
                  <a:gd name="connsiteX66" fmla="*/ 11512269 w 11930425"/>
                  <a:gd name="connsiteY66" fmla="*/ 45208 h 224991"/>
                  <a:gd name="connsiteX67" fmla="*/ 11491660 w 11930425"/>
                  <a:gd name="connsiteY67" fmla="*/ 56843 h 224991"/>
                  <a:gd name="connsiteX68" fmla="*/ 11466487 w 11930425"/>
                  <a:gd name="connsiteY68" fmla="*/ 65285 h 224991"/>
                  <a:gd name="connsiteX69" fmla="*/ 11466487 w 11930425"/>
                  <a:gd name="connsiteY69" fmla="*/ 35169 h 224991"/>
                  <a:gd name="connsiteX70" fmla="*/ 11483522 w 11930425"/>
                  <a:gd name="connsiteY70" fmla="*/ 29085 h 224991"/>
                  <a:gd name="connsiteX71" fmla="*/ 11499721 w 11930425"/>
                  <a:gd name="connsiteY71" fmla="*/ 21936 h 224991"/>
                  <a:gd name="connsiteX72" fmla="*/ 11515844 w 11930425"/>
                  <a:gd name="connsiteY72" fmla="*/ 13115 h 224991"/>
                  <a:gd name="connsiteX73" fmla="*/ 11532651 w 11930425"/>
                  <a:gd name="connsiteY73" fmla="*/ 2011 h 224991"/>
                  <a:gd name="connsiteX74" fmla="*/ 11388525 w 11930425"/>
                  <a:gd name="connsiteY74" fmla="*/ 2011 h 224991"/>
                  <a:gd name="connsiteX75" fmla="*/ 11403431 w 11930425"/>
                  <a:gd name="connsiteY75" fmla="*/ 2011 h 224991"/>
                  <a:gd name="connsiteX76" fmla="*/ 11403431 w 11930425"/>
                  <a:gd name="connsiteY76" fmla="*/ 224991 h 224991"/>
                  <a:gd name="connsiteX77" fmla="*/ 11368143 w 11930425"/>
                  <a:gd name="connsiteY77" fmla="*/ 224991 h 224991"/>
                  <a:gd name="connsiteX78" fmla="*/ 11368143 w 11930425"/>
                  <a:gd name="connsiteY78" fmla="*/ 45208 h 224991"/>
                  <a:gd name="connsiteX79" fmla="*/ 11347534 w 11930425"/>
                  <a:gd name="connsiteY79" fmla="*/ 56843 h 224991"/>
                  <a:gd name="connsiteX80" fmla="*/ 11322361 w 11930425"/>
                  <a:gd name="connsiteY80" fmla="*/ 65285 h 224991"/>
                  <a:gd name="connsiteX81" fmla="*/ 11322361 w 11930425"/>
                  <a:gd name="connsiteY81" fmla="*/ 35169 h 224991"/>
                  <a:gd name="connsiteX82" fmla="*/ 11339396 w 11930425"/>
                  <a:gd name="connsiteY82" fmla="*/ 29085 h 224991"/>
                  <a:gd name="connsiteX83" fmla="*/ 11355595 w 11930425"/>
                  <a:gd name="connsiteY83" fmla="*/ 21936 h 224991"/>
                  <a:gd name="connsiteX84" fmla="*/ 11371718 w 11930425"/>
                  <a:gd name="connsiteY84" fmla="*/ 13115 h 224991"/>
                  <a:gd name="connsiteX85" fmla="*/ 11388525 w 11930425"/>
                  <a:gd name="connsiteY85" fmla="*/ 2011 h 224991"/>
                  <a:gd name="connsiteX86" fmla="*/ 11244400 w 11930425"/>
                  <a:gd name="connsiteY86" fmla="*/ 2011 h 224991"/>
                  <a:gd name="connsiteX87" fmla="*/ 11259306 w 11930425"/>
                  <a:gd name="connsiteY87" fmla="*/ 2011 h 224991"/>
                  <a:gd name="connsiteX88" fmla="*/ 11259306 w 11930425"/>
                  <a:gd name="connsiteY88" fmla="*/ 224991 h 224991"/>
                  <a:gd name="connsiteX89" fmla="*/ 11224018 w 11930425"/>
                  <a:gd name="connsiteY89" fmla="*/ 224991 h 224991"/>
                  <a:gd name="connsiteX90" fmla="*/ 11224018 w 11930425"/>
                  <a:gd name="connsiteY90" fmla="*/ 45208 h 224991"/>
                  <a:gd name="connsiteX91" fmla="*/ 11203409 w 11930425"/>
                  <a:gd name="connsiteY91" fmla="*/ 56843 h 224991"/>
                  <a:gd name="connsiteX92" fmla="*/ 11178236 w 11930425"/>
                  <a:gd name="connsiteY92" fmla="*/ 65285 h 224991"/>
                  <a:gd name="connsiteX93" fmla="*/ 11178236 w 11930425"/>
                  <a:gd name="connsiteY93" fmla="*/ 35169 h 224991"/>
                  <a:gd name="connsiteX94" fmla="*/ 11195271 w 11930425"/>
                  <a:gd name="connsiteY94" fmla="*/ 29085 h 224991"/>
                  <a:gd name="connsiteX95" fmla="*/ 11211470 w 11930425"/>
                  <a:gd name="connsiteY95" fmla="*/ 21936 h 224991"/>
                  <a:gd name="connsiteX96" fmla="*/ 11227593 w 11930425"/>
                  <a:gd name="connsiteY96" fmla="*/ 13115 h 224991"/>
                  <a:gd name="connsiteX97" fmla="*/ 11244400 w 11930425"/>
                  <a:gd name="connsiteY97" fmla="*/ 2011 h 224991"/>
                  <a:gd name="connsiteX98" fmla="*/ 11100275 w 11930425"/>
                  <a:gd name="connsiteY98" fmla="*/ 2011 h 224991"/>
                  <a:gd name="connsiteX99" fmla="*/ 11115181 w 11930425"/>
                  <a:gd name="connsiteY99" fmla="*/ 2011 h 224991"/>
                  <a:gd name="connsiteX100" fmla="*/ 11115181 w 11930425"/>
                  <a:gd name="connsiteY100" fmla="*/ 224991 h 224991"/>
                  <a:gd name="connsiteX101" fmla="*/ 11079893 w 11930425"/>
                  <a:gd name="connsiteY101" fmla="*/ 224991 h 224991"/>
                  <a:gd name="connsiteX102" fmla="*/ 11079893 w 11930425"/>
                  <a:gd name="connsiteY102" fmla="*/ 45208 h 224991"/>
                  <a:gd name="connsiteX103" fmla="*/ 11059284 w 11930425"/>
                  <a:gd name="connsiteY103" fmla="*/ 56843 h 224991"/>
                  <a:gd name="connsiteX104" fmla="*/ 11034111 w 11930425"/>
                  <a:gd name="connsiteY104" fmla="*/ 65285 h 224991"/>
                  <a:gd name="connsiteX105" fmla="*/ 11034111 w 11930425"/>
                  <a:gd name="connsiteY105" fmla="*/ 35169 h 224991"/>
                  <a:gd name="connsiteX106" fmla="*/ 11051146 w 11930425"/>
                  <a:gd name="connsiteY106" fmla="*/ 29085 h 224991"/>
                  <a:gd name="connsiteX107" fmla="*/ 11067345 w 11930425"/>
                  <a:gd name="connsiteY107" fmla="*/ 21936 h 224991"/>
                  <a:gd name="connsiteX108" fmla="*/ 11083468 w 11930425"/>
                  <a:gd name="connsiteY108" fmla="*/ 13115 h 224991"/>
                  <a:gd name="connsiteX109" fmla="*/ 11100275 w 11930425"/>
                  <a:gd name="connsiteY109" fmla="*/ 2011 h 224991"/>
                  <a:gd name="connsiteX110" fmla="*/ 10956150 w 11930425"/>
                  <a:gd name="connsiteY110" fmla="*/ 2011 h 224991"/>
                  <a:gd name="connsiteX111" fmla="*/ 10971056 w 11930425"/>
                  <a:gd name="connsiteY111" fmla="*/ 2011 h 224991"/>
                  <a:gd name="connsiteX112" fmla="*/ 10971056 w 11930425"/>
                  <a:gd name="connsiteY112" fmla="*/ 224991 h 224991"/>
                  <a:gd name="connsiteX113" fmla="*/ 10935768 w 11930425"/>
                  <a:gd name="connsiteY113" fmla="*/ 224991 h 224991"/>
                  <a:gd name="connsiteX114" fmla="*/ 10935768 w 11930425"/>
                  <a:gd name="connsiteY114" fmla="*/ 45208 h 224991"/>
                  <a:gd name="connsiteX115" fmla="*/ 10915159 w 11930425"/>
                  <a:gd name="connsiteY115" fmla="*/ 56843 h 224991"/>
                  <a:gd name="connsiteX116" fmla="*/ 10889986 w 11930425"/>
                  <a:gd name="connsiteY116" fmla="*/ 65285 h 224991"/>
                  <a:gd name="connsiteX117" fmla="*/ 10889986 w 11930425"/>
                  <a:gd name="connsiteY117" fmla="*/ 35169 h 224991"/>
                  <a:gd name="connsiteX118" fmla="*/ 10907021 w 11930425"/>
                  <a:gd name="connsiteY118" fmla="*/ 29085 h 224991"/>
                  <a:gd name="connsiteX119" fmla="*/ 10923220 w 11930425"/>
                  <a:gd name="connsiteY119" fmla="*/ 21936 h 224991"/>
                  <a:gd name="connsiteX120" fmla="*/ 10939343 w 11930425"/>
                  <a:gd name="connsiteY120" fmla="*/ 13115 h 224991"/>
                  <a:gd name="connsiteX121" fmla="*/ 10956150 w 11930425"/>
                  <a:gd name="connsiteY121" fmla="*/ 2011 h 224991"/>
                  <a:gd name="connsiteX122" fmla="*/ 10567917 w 11930425"/>
                  <a:gd name="connsiteY122" fmla="*/ 2011 h 224991"/>
                  <a:gd name="connsiteX123" fmla="*/ 10582823 w 11930425"/>
                  <a:gd name="connsiteY123" fmla="*/ 2011 h 224991"/>
                  <a:gd name="connsiteX124" fmla="*/ 10582823 w 11930425"/>
                  <a:gd name="connsiteY124" fmla="*/ 224991 h 224991"/>
                  <a:gd name="connsiteX125" fmla="*/ 10547535 w 11930425"/>
                  <a:gd name="connsiteY125" fmla="*/ 224991 h 224991"/>
                  <a:gd name="connsiteX126" fmla="*/ 10547535 w 11930425"/>
                  <a:gd name="connsiteY126" fmla="*/ 45208 h 224991"/>
                  <a:gd name="connsiteX127" fmla="*/ 10526926 w 11930425"/>
                  <a:gd name="connsiteY127" fmla="*/ 56843 h 224991"/>
                  <a:gd name="connsiteX128" fmla="*/ 10501753 w 11930425"/>
                  <a:gd name="connsiteY128" fmla="*/ 65285 h 224991"/>
                  <a:gd name="connsiteX129" fmla="*/ 10501753 w 11930425"/>
                  <a:gd name="connsiteY129" fmla="*/ 35169 h 224991"/>
                  <a:gd name="connsiteX130" fmla="*/ 10518788 w 11930425"/>
                  <a:gd name="connsiteY130" fmla="*/ 29085 h 224991"/>
                  <a:gd name="connsiteX131" fmla="*/ 10534987 w 11930425"/>
                  <a:gd name="connsiteY131" fmla="*/ 21936 h 224991"/>
                  <a:gd name="connsiteX132" fmla="*/ 10551110 w 11930425"/>
                  <a:gd name="connsiteY132" fmla="*/ 13115 h 224991"/>
                  <a:gd name="connsiteX133" fmla="*/ 10567917 w 11930425"/>
                  <a:gd name="connsiteY133" fmla="*/ 2011 h 224991"/>
                  <a:gd name="connsiteX134" fmla="*/ 10301809 w 11930425"/>
                  <a:gd name="connsiteY134" fmla="*/ 2011 h 224991"/>
                  <a:gd name="connsiteX135" fmla="*/ 10316715 w 11930425"/>
                  <a:gd name="connsiteY135" fmla="*/ 2011 h 224991"/>
                  <a:gd name="connsiteX136" fmla="*/ 10316715 w 11930425"/>
                  <a:gd name="connsiteY136" fmla="*/ 224991 h 224991"/>
                  <a:gd name="connsiteX137" fmla="*/ 10281427 w 11930425"/>
                  <a:gd name="connsiteY137" fmla="*/ 224991 h 224991"/>
                  <a:gd name="connsiteX138" fmla="*/ 10281427 w 11930425"/>
                  <a:gd name="connsiteY138" fmla="*/ 45208 h 224991"/>
                  <a:gd name="connsiteX139" fmla="*/ 10260818 w 11930425"/>
                  <a:gd name="connsiteY139" fmla="*/ 56843 h 224991"/>
                  <a:gd name="connsiteX140" fmla="*/ 10235645 w 11930425"/>
                  <a:gd name="connsiteY140" fmla="*/ 65285 h 224991"/>
                  <a:gd name="connsiteX141" fmla="*/ 10235645 w 11930425"/>
                  <a:gd name="connsiteY141" fmla="*/ 35169 h 224991"/>
                  <a:gd name="connsiteX142" fmla="*/ 10252680 w 11930425"/>
                  <a:gd name="connsiteY142" fmla="*/ 29085 h 224991"/>
                  <a:gd name="connsiteX143" fmla="*/ 10268879 w 11930425"/>
                  <a:gd name="connsiteY143" fmla="*/ 21936 h 224991"/>
                  <a:gd name="connsiteX144" fmla="*/ 10285002 w 11930425"/>
                  <a:gd name="connsiteY144" fmla="*/ 13115 h 224991"/>
                  <a:gd name="connsiteX145" fmla="*/ 10301809 w 11930425"/>
                  <a:gd name="connsiteY145" fmla="*/ 2011 h 224991"/>
                  <a:gd name="connsiteX146" fmla="*/ 9690210 w 11930425"/>
                  <a:gd name="connsiteY146" fmla="*/ 2011 h 224991"/>
                  <a:gd name="connsiteX147" fmla="*/ 9705116 w 11930425"/>
                  <a:gd name="connsiteY147" fmla="*/ 2011 h 224991"/>
                  <a:gd name="connsiteX148" fmla="*/ 9705116 w 11930425"/>
                  <a:gd name="connsiteY148" fmla="*/ 224991 h 224991"/>
                  <a:gd name="connsiteX149" fmla="*/ 9669828 w 11930425"/>
                  <a:gd name="connsiteY149" fmla="*/ 224991 h 224991"/>
                  <a:gd name="connsiteX150" fmla="*/ 9669828 w 11930425"/>
                  <a:gd name="connsiteY150" fmla="*/ 45208 h 224991"/>
                  <a:gd name="connsiteX151" fmla="*/ 9649219 w 11930425"/>
                  <a:gd name="connsiteY151" fmla="*/ 56843 h 224991"/>
                  <a:gd name="connsiteX152" fmla="*/ 9624046 w 11930425"/>
                  <a:gd name="connsiteY152" fmla="*/ 65285 h 224991"/>
                  <a:gd name="connsiteX153" fmla="*/ 9624046 w 11930425"/>
                  <a:gd name="connsiteY153" fmla="*/ 35169 h 224991"/>
                  <a:gd name="connsiteX154" fmla="*/ 9641081 w 11930425"/>
                  <a:gd name="connsiteY154" fmla="*/ 29085 h 224991"/>
                  <a:gd name="connsiteX155" fmla="*/ 9657280 w 11930425"/>
                  <a:gd name="connsiteY155" fmla="*/ 21936 h 224991"/>
                  <a:gd name="connsiteX156" fmla="*/ 9673403 w 11930425"/>
                  <a:gd name="connsiteY156" fmla="*/ 13115 h 224991"/>
                  <a:gd name="connsiteX157" fmla="*/ 9690210 w 11930425"/>
                  <a:gd name="connsiteY157" fmla="*/ 2011 h 224991"/>
                  <a:gd name="connsiteX158" fmla="*/ 9424101 w 11930425"/>
                  <a:gd name="connsiteY158" fmla="*/ 2011 h 224991"/>
                  <a:gd name="connsiteX159" fmla="*/ 9439007 w 11930425"/>
                  <a:gd name="connsiteY159" fmla="*/ 2011 h 224991"/>
                  <a:gd name="connsiteX160" fmla="*/ 9439007 w 11930425"/>
                  <a:gd name="connsiteY160" fmla="*/ 224991 h 224991"/>
                  <a:gd name="connsiteX161" fmla="*/ 9403719 w 11930425"/>
                  <a:gd name="connsiteY161" fmla="*/ 224991 h 224991"/>
                  <a:gd name="connsiteX162" fmla="*/ 9403719 w 11930425"/>
                  <a:gd name="connsiteY162" fmla="*/ 45208 h 224991"/>
                  <a:gd name="connsiteX163" fmla="*/ 9383110 w 11930425"/>
                  <a:gd name="connsiteY163" fmla="*/ 56843 h 224991"/>
                  <a:gd name="connsiteX164" fmla="*/ 9357937 w 11930425"/>
                  <a:gd name="connsiteY164" fmla="*/ 65285 h 224991"/>
                  <a:gd name="connsiteX165" fmla="*/ 9357937 w 11930425"/>
                  <a:gd name="connsiteY165" fmla="*/ 35169 h 224991"/>
                  <a:gd name="connsiteX166" fmla="*/ 9374972 w 11930425"/>
                  <a:gd name="connsiteY166" fmla="*/ 29085 h 224991"/>
                  <a:gd name="connsiteX167" fmla="*/ 9391171 w 11930425"/>
                  <a:gd name="connsiteY167" fmla="*/ 21936 h 224991"/>
                  <a:gd name="connsiteX168" fmla="*/ 9407294 w 11930425"/>
                  <a:gd name="connsiteY168" fmla="*/ 13115 h 224991"/>
                  <a:gd name="connsiteX169" fmla="*/ 9424101 w 11930425"/>
                  <a:gd name="connsiteY169" fmla="*/ 2011 h 224991"/>
                  <a:gd name="connsiteX170" fmla="*/ 8817754 w 11930425"/>
                  <a:gd name="connsiteY170" fmla="*/ 2011 h 224991"/>
                  <a:gd name="connsiteX171" fmla="*/ 8832660 w 11930425"/>
                  <a:gd name="connsiteY171" fmla="*/ 2011 h 224991"/>
                  <a:gd name="connsiteX172" fmla="*/ 8832660 w 11930425"/>
                  <a:gd name="connsiteY172" fmla="*/ 224991 h 224991"/>
                  <a:gd name="connsiteX173" fmla="*/ 8797372 w 11930425"/>
                  <a:gd name="connsiteY173" fmla="*/ 224991 h 224991"/>
                  <a:gd name="connsiteX174" fmla="*/ 8797372 w 11930425"/>
                  <a:gd name="connsiteY174" fmla="*/ 45208 h 224991"/>
                  <a:gd name="connsiteX175" fmla="*/ 8776763 w 11930425"/>
                  <a:gd name="connsiteY175" fmla="*/ 56843 h 224991"/>
                  <a:gd name="connsiteX176" fmla="*/ 8751590 w 11930425"/>
                  <a:gd name="connsiteY176" fmla="*/ 65285 h 224991"/>
                  <a:gd name="connsiteX177" fmla="*/ 8751590 w 11930425"/>
                  <a:gd name="connsiteY177" fmla="*/ 35169 h 224991"/>
                  <a:gd name="connsiteX178" fmla="*/ 8768625 w 11930425"/>
                  <a:gd name="connsiteY178" fmla="*/ 29085 h 224991"/>
                  <a:gd name="connsiteX179" fmla="*/ 8784824 w 11930425"/>
                  <a:gd name="connsiteY179" fmla="*/ 21936 h 224991"/>
                  <a:gd name="connsiteX180" fmla="*/ 8800947 w 11930425"/>
                  <a:gd name="connsiteY180" fmla="*/ 13115 h 224991"/>
                  <a:gd name="connsiteX181" fmla="*/ 8817754 w 11930425"/>
                  <a:gd name="connsiteY181" fmla="*/ 2011 h 224991"/>
                  <a:gd name="connsiteX182" fmla="*/ 8551646 w 11930425"/>
                  <a:gd name="connsiteY182" fmla="*/ 2011 h 224991"/>
                  <a:gd name="connsiteX183" fmla="*/ 8566552 w 11930425"/>
                  <a:gd name="connsiteY183" fmla="*/ 2011 h 224991"/>
                  <a:gd name="connsiteX184" fmla="*/ 8566552 w 11930425"/>
                  <a:gd name="connsiteY184" fmla="*/ 224991 h 224991"/>
                  <a:gd name="connsiteX185" fmla="*/ 8531264 w 11930425"/>
                  <a:gd name="connsiteY185" fmla="*/ 224991 h 224991"/>
                  <a:gd name="connsiteX186" fmla="*/ 8531264 w 11930425"/>
                  <a:gd name="connsiteY186" fmla="*/ 45208 h 224991"/>
                  <a:gd name="connsiteX187" fmla="*/ 8510655 w 11930425"/>
                  <a:gd name="connsiteY187" fmla="*/ 56843 h 224991"/>
                  <a:gd name="connsiteX188" fmla="*/ 8485482 w 11930425"/>
                  <a:gd name="connsiteY188" fmla="*/ 65285 h 224991"/>
                  <a:gd name="connsiteX189" fmla="*/ 8485482 w 11930425"/>
                  <a:gd name="connsiteY189" fmla="*/ 35169 h 224991"/>
                  <a:gd name="connsiteX190" fmla="*/ 8502517 w 11930425"/>
                  <a:gd name="connsiteY190" fmla="*/ 29085 h 224991"/>
                  <a:gd name="connsiteX191" fmla="*/ 8518716 w 11930425"/>
                  <a:gd name="connsiteY191" fmla="*/ 21936 h 224991"/>
                  <a:gd name="connsiteX192" fmla="*/ 8534839 w 11930425"/>
                  <a:gd name="connsiteY192" fmla="*/ 13115 h 224991"/>
                  <a:gd name="connsiteX193" fmla="*/ 8551646 w 11930425"/>
                  <a:gd name="connsiteY193" fmla="*/ 2011 h 224991"/>
                  <a:gd name="connsiteX194" fmla="*/ 8139878 w 11930425"/>
                  <a:gd name="connsiteY194" fmla="*/ 2011 h 224991"/>
                  <a:gd name="connsiteX195" fmla="*/ 8154785 w 11930425"/>
                  <a:gd name="connsiteY195" fmla="*/ 2011 h 224991"/>
                  <a:gd name="connsiteX196" fmla="*/ 8154785 w 11930425"/>
                  <a:gd name="connsiteY196" fmla="*/ 224991 h 224991"/>
                  <a:gd name="connsiteX197" fmla="*/ 8119497 w 11930425"/>
                  <a:gd name="connsiteY197" fmla="*/ 224991 h 224991"/>
                  <a:gd name="connsiteX198" fmla="*/ 8119497 w 11930425"/>
                  <a:gd name="connsiteY198" fmla="*/ 45208 h 224991"/>
                  <a:gd name="connsiteX199" fmla="*/ 8098887 w 11930425"/>
                  <a:gd name="connsiteY199" fmla="*/ 56843 h 224991"/>
                  <a:gd name="connsiteX200" fmla="*/ 8073715 w 11930425"/>
                  <a:gd name="connsiteY200" fmla="*/ 65285 h 224991"/>
                  <a:gd name="connsiteX201" fmla="*/ 8073715 w 11930425"/>
                  <a:gd name="connsiteY201" fmla="*/ 35169 h 224991"/>
                  <a:gd name="connsiteX202" fmla="*/ 8090750 w 11930425"/>
                  <a:gd name="connsiteY202" fmla="*/ 29085 h 224991"/>
                  <a:gd name="connsiteX203" fmla="*/ 8106949 w 11930425"/>
                  <a:gd name="connsiteY203" fmla="*/ 21936 h 224991"/>
                  <a:gd name="connsiteX204" fmla="*/ 8123071 w 11930425"/>
                  <a:gd name="connsiteY204" fmla="*/ 13115 h 224991"/>
                  <a:gd name="connsiteX205" fmla="*/ 8139878 w 11930425"/>
                  <a:gd name="connsiteY205" fmla="*/ 2011 h 224991"/>
                  <a:gd name="connsiteX206" fmla="*/ 8006824 w 11930425"/>
                  <a:gd name="connsiteY206" fmla="*/ 2011 h 224991"/>
                  <a:gd name="connsiteX207" fmla="*/ 8021731 w 11930425"/>
                  <a:gd name="connsiteY207" fmla="*/ 2011 h 224991"/>
                  <a:gd name="connsiteX208" fmla="*/ 8021731 w 11930425"/>
                  <a:gd name="connsiteY208" fmla="*/ 224991 h 224991"/>
                  <a:gd name="connsiteX209" fmla="*/ 7986443 w 11930425"/>
                  <a:gd name="connsiteY209" fmla="*/ 224991 h 224991"/>
                  <a:gd name="connsiteX210" fmla="*/ 7986443 w 11930425"/>
                  <a:gd name="connsiteY210" fmla="*/ 45208 h 224991"/>
                  <a:gd name="connsiteX211" fmla="*/ 7965833 w 11930425"/>
                  <a:gd name="connsiteY211" fmla="*/ 56843 h 224991"/>
                  <a:gd name="connsiteX212" fmla="*/ 7940661 w 11930425"/>
                  <a:gd name="connsiteY212" fmla="*/ 65285 h 224991"/>
                  <a:gd name="connsiteX213" fmla="*/ 7940661 w 11930425"/>
                  <a:gd name="connsiteY213" fmla="*/ 35169 h 224991"/>
                  <a:gd name="connsiteX214" fmla="*/ 7957696 w 11930425"/>
                  <a:gd name="connsiteY214" fmla="*/ 29085 h 224991"/>
                  <a:gd name="connsiteX215" fmla="*/ 7973895 w 11930425"/>
                  <a:gd name="connsiteY215" fmla="*/ 21936 h 224991"/>
                  <a:gd name="connsiteX216" fmla="*/ 7990017 w 11930425"/>
                  <a:gd name="connsiteY216" fmla="*/ 13115 h 224991"/>
                  <a:gd name="connsiteX217" fmla="*/ 8006824 w 11930425"/>
                  <a:gd name="connsiteY217" fmla="*/ 2011 h 224991"/>
                  <a:gd name="connsiteX218" fmla="*/ 7873770 w 11930425"/>
                  <a:gd name="connsiteY218" fmla="*/ 2011 h 224991"/>
                  <a:gd name="connsiteX219" fmla="*/ 7888677 w 11930425"/>
                  <a:gd name="connsiteY219" fmla="*/ 2011 h 224991"/>
                  <a:gd name="connsiteX220" fmla="*/ 7888677 w 11930425"/>
                  <a:gd name="connsiteY220" fmla="*/ 224991 h 224991"/>
                  <a:gd name="connsiteX221" fmla="*/ 7853389 w 11930425"/>
                  <a:gd name="connsiteY221" fmla="*/ 224991 h 224991"/>
                  <a:gd name="connsiteX222" fmla="*/ 7853389 w 11930425"/>
                  <a:gd name="connsiteY222" fmla="*/ 45208 h 224991"/>
                  <a:gd name="connsiteX223" fmla="*/ 7832779 w 11930425"/>
                  <a:gd name="connsiteY223" fmla="*/ 56843 h 224991"/>
                  <a:gd name="connsiteX224" fmla="*/ 7807607 w 11930425"/>
                  <a:gd name="connsiteY224" fmla="*/ 65285 h 224991"/>
                  <a:gd name="connsiteX225" fmla="*/ 7807607 w 11930425"/>
                  <a:gd name="connsiteY225" fmla="*/ 35169 h 224991"/>
                  <a:gd name="connsiteX226" fmla="*/ 7824642 w 11930425"/>
                  <a:gd name="connsiteY226" fmla="*/ 29085 h 224991"/>
                  <a:gd name="connsiteX227" fmla="*/ 7840841 w 11930425"/>
                  <a:gd name="connsiteY227" fmla="*/ 21936 h 224991"/>
                  <a:gd name="connsiteX228" fmla="*/ 7856963 w 11930425"/>
                  <a:gd name="connsiteY228" fmla="*/ 13115 h 224991"/>
                  <a:gd name="connsiteX229" fmla="*/ 7873770 w 11930425"/>
                  <a:gd name="connsiteY229" fmla="*/ 2011 h 224991"/>
                  <a:gd name="connsiteX230" fmla="*/ 7731158 w 11930425"/>
                  <a:gd name="connsiteY230" fmla="*/ 2011 h 224991"/>
                  <a:gd name="connsiteX231" fmla="*/ 7746065 w 11930425"/>
                  <a:gd name="connsiteY231" fmla="*/ 2011 h 224991"/>
                  <a:gd name="connsiteX232" fmla="*/ 7746065 w 11930425"/>
                  <a:gd name="connsiteY232" fmla="*/ 224991 h 224991"/>
                  <a:gd name="connsiteX233" fmla="*/ 7710777 w 11930425"/>
                  <a:gd name="connsiteY233" fmla="*/ 224991 h 224991"/>
                  <a:gd name="connsiteX234" fmla="*/ 7710777 w 11930425"/>
                  <a:gd name="connsiteY234" fmla="*/ 45208 h 224991"/>
                  <a:gd name="connsiteX235" fmla="*/ 7690167 w 11930425"/>
                  <a:gd name="connsiteY235" fmla="*/ 56843 h 224991"/>
                  <a:gd name="connsiteX236" fmla="*/ 7664995 w 11930425"/>
                  <a:gd name="connsiteY236" fmla="*/ 65285 h 224991"/>
                  <a:gd name="connsiteX237" fmla="*/ 7664995 w 11930425"/>
                  <a:gd name="connsiteY237" fmla="*/ 35169 h 224991"/>
                  <a:gd name="connsiteX238" fmla="*/ 7682030 w 11930425"/>
                  <a:gd name="connsiteY238" fmla="*/ 29085 h 224991"/>
                  <a:gd name="connsiteX239" fmla="*/ 7698229 w 11930425"/>
                  <a:gd name="connsiteY239" fmla="*/ 21936 h 224991"/>
                  <a:gd name="connsiteX240" fmla="*/ 7714351 w 11930425"/>
                  <a:gd name="connsiteY240" fmla="*/ 13115 h 224991"/>
                  <a:gd name="connsiteX241" fmla="*/ 7731158 w 11930425"/>
                  <a:gd name="connsiteY241" fmla="*/ 2011 h 224991"/>
                  <a:gd name="connsiteX242" fmla="*/ 6983820 w 11930425"/>
                  <a:gd name="connsiteY242" fmla="*/ 2011 h 224991"/>
                  <a:gd name="connsiteX243" fmla="*/ 6998726 w 11930425"/>
                  <a:gd name="connsiteY243" fmla="*/ 2011 h 224991"/>
                  <a:gd name="connsiteX244" fmla="*/ 6998726 w 11930425"/>
                  <a:gd name="connsiteY244" fmla="*/ 224991 h 224991"/>
                  <a:gd name="connsiteX245" fmla="*/ 6963438 w 11930425"/>
                  <a:gd name="connsiteY245" fmla="*/ 224991 h 224991"/>
                  <a:gd name="connsiteX246" fmla="*/ 6963438 w 11930425"/>
                  <a:gd name="connsiteY246" fmla="*/ 45208 h 224991"/>
                  <a:gd name="connsiteX247" fmla="*/ 6942829 w 11930425"/>
                  <a:gd name="connsiteY247" fmla="*/ 56843 h 224991"/>
                  <a:gd name="connsiteX248" fmla="*/ 6917656 w 11930425"/>
                  <a:gd name="connsiteY248" fmla="*/ 65285 h 224991"/>
                  <a:gd name="connsiteX249" fmla="*/ 6917656 w 11930425"/>
                  <a:gd name="connsiteY249" fmla="*/ 35169 h 224991"/>
                  <a:gd name="connsiteX250" fmla="*/ 6934691 w 11930425"/>
                  <a:gd name="connsiteY250" fmla="*/ 29085 h 224991"/>
                  <a:gd name="connsiteX251" fmla="*/ 6950890 w 11930425"/>
                  <a:gd name="connsiteY251" fmla="*/ 21936 h 224991"/>
                  <a:gd name="connsiteX252" fmla="*/ 6967013 w 11930425"/>
                  <a:gd name="connsiteY252" fmla="*/ 13115 h 224991"/>
                  <a:gd name="connsiteX253" fmla="*/ 6983820 w 11930425"/>
                  <a:gd name="connsiteY253" fmla="*/ 2011 h 224991"/>
                  <a:gd name="connsiteX254" fmla="*/ 6839694 w 11930425"/>
                  <a:gd name="connsiteY254" fmla="*/ 2011 h 224991"/>
                  <a:gd name="connsiteX255" fmla="*/ 6854600 w 11930425"/>
                  <a:gd name="connsiteY255" fmla="*/ 2011 h 224991"/>
                  <a:gd name="connsiteX256" fmla="*/ 6854600 w 11930425"/>
                  <a:gd name="connsiteY256" fmla="*/ 224991 h 224991"/>
                  <a:gd name="connsiteX257" fmla="*/ 6819312 w 11930425"/>
                  <a:gd name="connsiteY257" fmla="*/ 224991 h 224991"/>
                  <a:gd name="connsiteX258" fmla="*/ 6819312 w 11930425"/>
                  <a:gd name="connsiteY258" fmla="*/ 45208 h 224991"/>
                  <a:gd name="connsiteX259" fmla="*/ 6798703 w 11930425"/>
                  <a:gd name="connsiteY259" fmla="*/ 56843 h 224991"/>
                  <a:gd name="connsiteX260" fmla="*/ 6773530 w 11930425"/>
                  <a:gd name="connsiteY260" fmla="*/ 65285 h 224991"/>
                  <a:gd name="connsiteX261" fmla="*/ 6773530 w 11930425"/>
                  <a:gd name="connsiteY261" fmla="*/ 35169 h 224991"/>
                  <a:gd name="connsiteX262" fmla="*/ 6790565 w 11930425"/>
                  <a:gd name="connsiteY262" fmla="*/ 29085 h 224991"/>
                  <a:gd name="connsiteX263" fmla="*/ 6806764 w 11930425"/>
                  <a:gd name="connsiteY263" fmla="*/ 21936 h 224991"/>
                  <a:gd name="connsiteX264" fmla="*/ 6822887 w 11930425"/>
                  <a:gd name="connsiteY264" fmla="*/ 13115 h 224991"/>
                  <a:gd name="connsiteX265" fmla="*/ 6839694 w 11930425"/>
                  <a:gd name="connsiteY265" fmla="*/ 2011 h 224991"/>
                  <a:gd name="connsiteX266" fmla="*/ 5859465 w 11930425"/>
                  <a:gd name="connsiteY266" fmla="*/ 2011 h 224991"/>
                  <a:gd name="connsiteX267" fmla="*/ 5874372 w 11930425"/>
                  <a:gd name="connsiteY267" fmla="*/ 2011 h 224991"/>
                  <a:gd name="connsiteX268" fmla="*/ 5874372 w 11930425"/>
                  <a:gd name="connsiteY268" fmla="*/ 224991 h 224991"/>
                  <a:gd name="connsiteX269" fmla="*/ 5839084 w 11930425"/>
                  <a:gd name="connsiteY269" fmla="*/ 224991 h 224991"/>
                  <a:gd name="connsiteX270" fmla="*/ 5839084 w 11930425"/>
                  <a:gd name="connsiteY270" fmla="*/ 45208 h 224991"/>
                  <a:gd name="connsiteX271" fmla="*/ 5818474 w 11930425"/>
                  <a:gd name="connsiteY271" fmla="*/ 56843 h 224991"/>
                  <a:gd name="connsiteX272" fmla="*/ 5793302 w 11930425"/>
                  <a:gd name="connsiteY272" fmla="*/ 65285 h 224991"/>
                  <a:gd name="connsiteX273" fmla="*/ 5793302 w 11930425"/>
                  <a:gd name="connsiteY273" fmla="*/ 35169 h 224991"/>
                  <a:gd name="connsiteX274" fmla="*/ 5810337 w 11930425"/>
                  <a:gd name="connsiteY274" fmla="*/ 29085 h 224991"/>
                  <a:gd name="connsiteX275" fmla="*/ 5826536 w 11930425"/>
                  <a:gd name="connsiteY275" fmla="*/ 21936 h 224991"/>
                  <a:gd name="connsiteX276" fmla="*/ 5842658 w 11930425"/>
                  <a:gd name="connsiteY276" fmla="*/ 13115 h 224991"/>
                  <a:gd name="connsiteX277" fmla="*/ 5859465 w 11930425"/>
                  <a:gd name="connsiteY277" fmla="*/ 2011 h 224991"/>
                  <a:gd name="connsiteX278" fmla="*/ 5476597 w 11930425"/>
                  <a:gd name="connsiteY278" fmla="*/ 2011 h 224991"/>
                  <a:gd name="connsiteX279" fmla="*/ 5491504 w 11930425"/>
                  <a:gd name="connsiteY279" fmla="*/ 2011 h 224991"/>
                  <a:gd name="connsiteX280" fmla="*/ 5491504 w 11930425"/>
                  <a:gd name="connsiteY280" fmla="*/ 224991 h 224991"/>
                  <a:gd name="connsiteX281" fmla="*/ 5456216 w 11930425"/>
                  <a:gd name="connsiteY281" fmla="*/ 224991 h 224991"/>
                  <a:gd name="connsiteX282" fmla="*/ 5456216 w 11930425"/>
                  <a:gd name="connsiteY282" fmla="*/ 45208 h 224991"/>
                  <a:gd name="connsiteX283" fmla="*/ 5435606 w 11930425"/>
                  <a:gd name="connsiteY283" fmla="*/ 56843 h 224991"/>
                  <a:gd name="connsiteX284" fmla="*/ 5410434 w 11930425"/>
                  <a:gd name="connsiteY284" fmla="*/ 65285 h 224991"/>
                  <a:gd name="connsiteX285" fmla="*/ 5410434 w 11930425"/>
                  <a:gd name="connsiteY285" fmla="*/ 35169 h 224991"/>
                  <a:gd name="connsiteX286" fmla="*/ 5427470 w 11930425"/>
                  <a:gd name="connsiteY286" fmla="*/ 29085 h 224991"/>
                  <a:gd name="connsiteX287" fmla="*/ 5443668 w 11930425"/>
                  <a:gd name="connsiteY287" fmla="*/ 21936 h 224991"/>
                  <a:gd name="connsiteX288" fmla="*/ 5459790 w 11930425"/>
                  <a:gd name="connsiteY288" fmla="*/ 13115 h 224991"/>
                  <a:gd name="connsiteX289" fmla="*/ 5476597 w 11930425"/>
                  <a:gd name="connsiteY289" fmla="*/ 2011 h 224991"/>
                  <a:gd name="connsiteX290" fmla="*/ 5332471 w 11930425"/>
                  <a:gd name="connsiteY290" fmla="*/ 2011 h 224991"/>
                  <a:gd name="connsiteX291" fmla="*/ 5347378 w 11930425"/>
                  <a:gd name="connsiteY291" fmla="*/ 2011 h 224991"/>
                  <a:gd name="connsiteX292" fmla="*/ 5347378 w 11930425"/>
                  <a:gd name="connsiteY292" fmla="*/ 224991 h 224991"/>
                  <a:gd name="connsiteX293" fmla="*/ 5312091 w 11930425"/>
                  <a:gd name="connsiteY293" fmla="*/ 224991 h 224991"/>
                  <a:gd name="connsiteX294" fmla="*/ 5312091 w 11930425"/>
                  <a:gd name="connsiteY294" fmla="*/ 45208 h 224991"/>
                  <a:gd name="connsiteX295" fmla="*/ 5291480 w 11930425"/>
                  <a:gd name="connsiteY295" fmla="*/ 56843 h 224991"/>
                  <a:gd name="connsiteX296" fmla="*/ 5266308 w 11930425"/>
                  <a:gd name="connsiteY296" fmla="*/ 65285 h 224991"/>
                  <a:gd name="connsiteX297" fmla="*/ 5266308 w 11930425"/>
                  <a:gd name="connsiteY297" fmla="*/ 35169 h 224991"/>
                  <a:gd name="connsiteX298" fmla="*/ 5283343 w 11930425"/>
                  <a:gd name="connsiteY298" fmla="*/ 29085 h 224991"/>
                  <a:gd name="connsiteX299" fmla="*/ 5299542 w 11930425"/>
                  <a:gd name="connsiteY299" fmla="*/ 21936 h 224991"/>
                  <a:gd name="connsiteX300" fmla="*/ 5315664 w 11930425"/>
                  <a:gd name="connsiteY300" fmla="*/ 13115 h 224991"/>
                  <a:gd name="connsiteX301" fmla="*/ 5332471 w 11930425"/>
                  <a:gd name="connsiteY301" fmla="*/ 2011 h 224991"/>
                  <a:gd name="connsiteX302" fmla="*/ 5188346 w 11930425"/>
                  <a:gd name="connsiteY302" fmla="*/ 2011 h 224991"/>
                  <a:gd name="connsiteX303" fmla="*/ 5203253 w 11930425"/>
                  <a:gd name="connsiteY303" fmla="*/ 2011 h 224991"/>
                  <a:gd name="connsiteX304" fmla="*/ 5203253 w 11930425"/>
                  <a:gd name="connsiteY304" fmla="*/ 224991 h 224991"/>
                  <a:gd name="connsiteX305" fmla="*/ 5167965 w 11930425"/>
                  <a:gd name="connsiteY305" fmla="*/ 224991 h 224991"/>
                  <a:gd name="connsiteX306" fmla="*/ 5167965 w 11930425"/>
                  <a:gd name="connsiteY306" fmla="*/ 45208 h 224991"/>
                  <a:gd name="connsiteX307" fmla="*/ 5147355 w 11930425"/>
                  <a:gd name="connsiteY307" fmla="*/ 56843 h 224991"/>
                  <a:gd name="connsiteX308" fmla="*/ 5122183 w 11930425"/>
                  <a:gd name="connsiteY308" fmla="*/ 65285 h 224991"/>
                  <a:gd name="connsiteX309" fmla="*/ 5122183 w 11930425"/>
                  <a:gd name="connsiteY309" fmla="*/ 35169 h 224991"/>
                  <a:gd name="connsiteX310" fmla="*/ 5139218 w 11930425"/>
                  <a:gd name="connsiteY310" fmla="*/ 29085 h 224991"/>
                  <a:gd name="connsiteX311" fmla="*/ 5155417 w 11930425"/>
                  <a:gd name="connsiteY311" fmla="*/ 21936 h 224991"/>
                  <a:gd name="connsiteX312" fmla="*/ 5171540 w 11930425"/>
                  <a:gd name="connsiteY312" fmla="*/ 13115 h 224991"/>
                  <a:gd name="connsiteX313" fmla="*/ 5188346 w 11930425"/>
                  <a:gd name="connsiteY313" fmla="*/ 2011 h 224991"/>
                  <a:gd name="connsiteX314" fmla="*/ 5044221 w 11930425"/>
                  <a:gd name="connsiteY314" fmla="*/ 2011 h 224991"/>
                  <a:gd name="connsiteX315" fmla="*/ 5059129 w 11930425"/>
                  <a:gd name="connsiteY315" fmla="*/ 2011 h 224991"/>
                  <a:gd name="connsiteX316" fmla="*/ 5059129 w 11930425"/>
                  <a:gd name="connsiteY316" fmla="*/ 224991 h 224991"/>
                  <a:gd name="connsiteX317" fmla="*/ 5023840 w 11930425"/>
                  <a:gd name="connsiteY317" fmla="*/ 224991 h 224991"/>
                  <a:gd name="connsiteX318" fmla="*/ 5023840 w 11930425"/>
                  <a:gd name="connsiteY318" fmla="*/ 45208 h 224991"/>
                  <a:gd name="connsiteX319" fmla="*/ 5003230 w 11930425"/>
                  <a:gd name="connsiteY319" fmla="*/ 56843 h 224991"/>
                  <a:gd name="connsiteX320" fmla="*/ 4978058 w 11930425"/>
                  <a:gd name="connsiteY320" fmla="*/ 65285 h 224991"/>
                  <a:gd name="connsiteX321" fmla="*/ 4978058 w 11930425"/>
                  <a:gd name="connsiteY321" fmla="*/ 35169 h 224991"/>
                  <a:gd name="connsiteX322" fmla="*/ 4995093 w 11930425"/>
                  <a:gd name="connsiteY322" fmla="*/ 29085 h 224991"/>
                  <a:gd name="connsiteX323" fmla="*/ 5011292 w 11930425"/>
                  <a:gd name="connsiteY323" fmla="*/ 21936 h 224991"/>
                  <a:gd name="connsiteX324" fmla="*/ 5027414 w 11930425"/>
                  <a:gd name="connsiteY324" fmla="*/ 13115 h 224991"/>
                  <a:gd name="connsiteX325" fmla="*/ 5044221 w 11930425"/>
                  <a:gd name="connsiteY325" fmla="*/ 2011 h 224991"/>
                  <a:gd name="connsiteX326" fmla="*/ 4900097 w 11930425"/>
                  <a:gd name="connsiteY326" fmla="*/ 2011 h 224991"/>
                  <a:gd name="connsiteX327" fmla="*/ 4915003 w 11930425"/>
                  <a:gd name="connsiteY327" fmla="*/ 2011 h 224991"/>
                  <a:gd name="connsiteX328" fmla="*/ 4915003 w 11930425"/>
                  <a:gd name="connsiteY328" fmla="*/ 224991 h 224991"/>
                  <a:gd name="connsiteX329" fmla="*/ 4879715 w 11930425"/>
                  <a:gd name="connsiteY329" fmla="*/ 224991 h 224991"/>
                  <a:gd name="connsiteX330" fmla="*/ 4879715 w 11930425"/>
                  <a:gd name="connsiteY330" fmla="*/ 45208 h 224991"/>
                  <a:gd name="connsiteX331" fmla="*/ 4859105 w 11930425"/>
                  <a:gd name="connsiteY331" fmla="*/ 56843 h 224991"/>
                  <a:gd name="connsiteX332" fmla="*/ 4833933 w 11930425"/>
                  <a:gd name="connsiteY332" fmla="*/ 65285 h 224991"/>
                  <a:gd name="connsiteX333" fmla="*/ 4833933 w 11930425"/>
                  <a:gd name="connsiteY333" fmla="*/ 35169 h 224991"/>
                  <a:gd name="connsiteX334" fmla="*/ 4850968 w 11930425"/>
                  <a:gd name="connsiteY334" fmla="*/ 29085 h 224991"/>
                  <a:gd name="connsiteX335" fmla="*/ 4867167 w 11930425"/>
                  <a:gd name="connsiteY335" fmla="*/ 21936 h 224991"/>
                  <a:gd name="connsiteX336" fmla="*/ 4883289 w 11930425"/>
                  <a:gd name="connsiteY336" fmla="*/ 13115 h 224991"/>
                  <a:gd name="connsiteX337" fmla="*/ 4900097 w 11930425"/>
                  <a:gd name="connsiteY337" fmla="*/ 2011 h 224991"/>
                  <a:gd name="connsiteX338" fmla="*/ 4511864 w 11930425"/>
                  <a:gd name="connsiteY338" fmla="*/ 2011 h 224991"/>
                  <a:gd name="connsiteX339" fmla="*/ 4526770 w 11930425"/>
                  <a:gd name="connsiteY339" fmla="*/ 2011 h 224991"/>
                  <a:gd name="connsiteX340" fmla="*/ 4526770 w 11930425"/>
                  <a:gd name="connsiteY340" fmla="*/ 224991 h 224991"/>
                  <a:gd name="connsiteX341" fmla="*/ 4491482 w 11930425"/>
                  <a:gd name="connsiteY341" fmla="*/ 224991 h 224991"/>
                  <a:gd name="connsiteX342" fmla="*/ 4491482 w 11930425"/>
                  <a:gd name="connsiteY342" fmla="*/ 45208 h 224991"/>
                  <a:gd name="connsiteX343" fmla="*/ 4470873 w 11930425"/>
                  <a:gd name="connsiteY343" fmla="*/ 56843 h 224991"/>
                  <a:gd name="connsiteX344" fmla="*/ 4445700 w 11930425"/>
                  <a:gd name="connsiteY344" fmla="*/ 65285 h 224991"/>
                  <a:gd name="connsiteX345" fmla="*/ 4445700 w 11930425"/>
                  <a:gd name="connsiteY345" fmla="*/ 35169 h 224991"/>
                  <a:gd name="connsiteX346" fmla="*/ 4462735 w 11930425"/>
                  <a:gd name="connsiteY346" fmla="*/ 29085 h 224991"/>
                  <a:gd name="connsiteX347" fmla="*/ 4478934 w 11930425"/>
                  <a:gd name="connsiteY347" fmla="*/ 21936 h 224991"/>
                  <a:gd name="connsiteX348" fmla="*/ 4495057 w 11930425"/>
                  <a:gd name="connsiteY348" fmla="*/ 13115 h 224991"/>
                  <a:gd name="connsiteX349" fmla="*/ 4511864 w 11930425"/>
                  <a:gd name="connsiteY349" fmla="*/ 2011 h 224991"/>
                  <a:gd name="connsiteX350" fmla="*/ 4245756 w 11930425"/>
                  <a:gd name="connsiteY350" fmla="*/ 2011 h 224991"/>
                  <a:gd name="connsiteX351" fmla="*/ 4260662 w 11930425"/>
                  <a:gd name="connsiteY351" fmla="*/ 2011 h 224991"/>
                  <a:gd name="connsiteX352" fmla="*/ 4260662 w 11930425"/>
                  <a:gd name="connsiteY352" fmla="*/ 224991 h 224991"/>
                  <a:gd name="connsiteX353" fmla="*/ 4225374 w 11930425"/>
                  <a:gd name="connsiteY353" fmla="*/ 224991 h 224991"/>
                  <a:gd name="connsiteX354" fmla="*/ 4225374 w 11930425"/>
                  <a:gd name="connsiteY354" fmla="*/ 45208 h 224991"/>
                  <a:gd name="connsiteX355" fmla="*/ 4204765 w 11930425"/>
                  <a:gd name="connsiteY355" fmla="*/ 56843 h 224991"/>
                  <a:gd name="connsiteX356" fmla="*/ 4179592 w 11930425"/>
                  <a:gd name="connsiteY356" fmla="*/ 65285 h 224991"/>
                  <a:gd name="connsiteX357" fmla="*/ 4179592 w 11930425"/>
                  <a:gd name="connsiteY357" fmla="*/ 35169 h 224991"/>
                  <a:gd name="connsiteX358" fmla="*/ 4196627 w 11930425"/>
                  <a:gd name="connsiteY358" fmla="*/ 29085 h 224991"/>
                  <a:gd name="connsiteX359" fmla="*/ 4212826 w 11930425"/>
                  <a:gd name="connsiteY359" fmla="*/ 21936 h 224991"/>
                  <a:gd name="connsiteX360" fmla="*/ 4228949 w 11930425"/>
                  <a:gd name="connsiteY360" fmla="*/ 13115 h 224991"/>
                  <a:gd name="connsiteX361" fmla="*/ 4245756 w 11930425"/>
                  <a:gd name="connsiteY361" fmla="*/ 2011 h 224991"/>
                  <a:gd name="connsiteX362" fmla="*/ 3634157 w 11930425"/>
                  <a:gd name="connsiteY362" fmla="*/ 2011 h 224991"/>
                  <a:gd name="connsiteX363" fmla="*/ 3649063 w 11930425"/>
                  <a:gd name="connsiteY363" fmla="*/ 2011 h 224991"/>
                  <a:gd name="connsiteX364" fmla="*/ 3649063 w 11930425"/>
                  <a:gd name="connsiteY364" fmla="*/ 224991 h 224991"/>
                  <a:gd name="connsiteX365" fmla="*/ 3613775 w 11930425"/>
                  <a:gd name="connsiteY365" fmla="*/ 224991 h 224991"/>
                  <a:gd name="connsiteX366" fmla="*/ 3613775 w 11930425"/>
                  <a:gd name="connsiteY366" fmla="*/ 45208 h 224991"/>
                  <a:gd name="connsiteX367" fmla="*/ 3593166 w 11930425"/>
                  <a:gd name="connsiteY367" fmla="*/ 56843 h 224991"/>
                  <a:gd name="connsiteX368" fmla="*/ 3567993 w 11930425"/>
                  <a:gd name="connsiteY368" fmla="*/ 65285 h 224991"/>
                  <a:gd name="connsiteX369" fmla="*/ 3567993 w 11930425"/>
                  <a:gd name="connsiteY369" fmla="*/ 35169 h 224991"/>
                  <a:gd name="connsiteX370" fmla="*/ 3585028 w 11930425"/>
                  <a:gd name="connsiteY370" fmla="*/ 29085 h 224991"/>
                  <a:gd name="connsiteX371" fmla="*/ 3601227 w 11930425"/>
                  <a:gd name="connsiteY371" fmla="*/ 21936 h 224991"/>
                  <a:gd name="connsiteX372" fmla="*/ 3617349 w 11930425"/>
                  <a:gd name="connsiteY372" fmla="*/ 13115 h 224991"/>
                  <a:gd name="connsiteX373" fmla="*/ 3634157 w 11930425"/>
                  <a:gd name="connsiteY373" fmla="*/ 2011 h 224991"/>
                  <a:gd name="connsiteX374" fmla="*/ 3368049 w 11930425"/>
                  <a:gd name="connsiteY374" fmla="*/ 2011 h 224991"/>
                  <a:gd name="connsiteX375" fmla="*/ 3382955 w 11930425"/>
                  <a:gd name="connsiteY375" fmla="*/ 2011 h 224991"/>
                  <a:gd name="connsiteX376" fmla="*/ 3382955 w 11930425"/>
                  <a:gd name="connsiteY376" fmla="*/ 224991 h 224991"/>
                  <a:gd name="connsiteX377" fmla="*/ 3347667 w 11930425"/>
                  <a:gd name="connsiteY377" fmla="*/ 224991 h 224991"/>
                  <a:gd name="connsiteX378" fmla="*/ 3347667 w 11930425"/>
                  <a:gd name="connsiteY378" fmla="*/ 45208 h 224991"/>
                  <a:gd name="connsiteX379" fmla="*/ 3327058 w 11930425"/>
                  <a:gd name="connsiteY379" fmla="*/ 56843 h 224991"/>
                  <a:gd name="connsiteX380" fmla="*/ 3301885 w 11930425"/>
                  <a:gd name="connsiteY380" fmla="*/ 65285 h 224991"/>
                  <a:gd name="connsiteX381" fmla="*/ 3301885 w 11930425"/>
                  <a:gd name="connsiteY381" fmla="*/ 35169 h 224991"/>
                  <a:gd name="connsiteX382" fmla="*/ 3318920 w 11930425"/>
                  <a:gd name="connsiteY382" fmla="*/ 29085 h 224991"/>
                  <a:gd name="connsiteX383" fmla="*/ 3335119 w 11930425"/>
                  <a:gd name="connsiteY383" fmla="*/ 21936 h 224991"/>
                  <a:gd name="connsiteX384" fmla="*/ 3351241 w 11930425"/>
                  <a:gd name="connsiteY384" fmla="*/ 13115 h 224991"/>
                  <a:gd name="connsiteX385" fmla="*/ 3368049 w 11930425"/>
                  <a:gd name="connsiteY385" fmla="*/ 2011 h 224991"/>
                  <a:gd name="connsiteX386" fmla="*/ 2761702 w 11930425"/>
                  <a:gd name="connsiteY386" fmla="*/ 2011 h 224991"/>
                  <a:gd name="connsiteX387" fmla="*/ 2776608 w 11930425"/>
                  <a:gd name="connsiteY387" fmla="*/ 2011 h 224991"/>
                  <a:gd name="connsiteX388" fmla="*/ 2776608 w 11930425"/>
                  <a:gd name="connsiteY388" fmla="*/ 224991 h 224991"/>
                  <a:gd name="connsiteX389" fmla="*/ 2741320 w 11930425"/>
                  <a:gd name="connsiteY389" fmla="*/ 224991 h 224991"/>
                  <a:gd name="connsiteX390" fmla="*/ 2741320 w 11930425"/>
                  <a:gd name="connsiteY390" fmla="*/ 45208 h 224991"/>
                  <a:gd name="connsiteX391" fmla="*/ 2720711 w 11930425"/>
                  <a:gd name="connsiteY391" fmla="*/ 56843 h 224991"/>
                  <a:gd name="connsiteX392" fmla="*/ 2695538 w 11930425"/>
                  <a:gd name="connsiteY392" fmla="*/ 65285 h 224991"/>
                  <a:gd name="connsiteX393" fmla="*/ 2695538 w 11930425"/>
                  <a:gd name="connsiteY393" fmla="*/ 35169 h 224991"/>
                  <a:gd name="connsiteX394" fmla="*/ 2712573 w 11930425"/>
                  <a:gd name="connsiteY394" fmla="*/ 29085 h 224991"/>
                  <a:gd name="connsiteX395" fmla="*/ 2728772 w 11930425"/>
                  <a:gd name="connsiteY395" fmla="*/ 21936 h 224991"/>
                  <a:gd name="connsiteX396" fmla="*/ 2744894 w 11930425"/>
                  <a:gd name="connsiteY396" fmla="*/ 13115 h 224991"/>
                  <a:gd name="connsiteX397" fmla="*/ 2761702 w 11930425"/>
                  <a:gd name="connsiteY397" fmla="*/ 2011 h 224991"/>
                  <a:gd name="connsiteX398" fmla="*/ 2495594 w 11930425"/>
                  <a:gd name="connsiteY398" fmla="*/ 2011 h 224991"/>
                  <a:gd name="connsiteX399" fmla="*/ 2510500 w 11930425"/>
                  <a:gd name="connsiteY399" fmla="*/ 2011 h 224991"/>
                  <a:gd name="connsiteX400" fmla="*/ 2510500 w 11930425"/>
                  <a:gd name="connsiteY400" fmla="*/ 224991 h 224991"/>
                  <a:gd name="connsiteX401" fmla="*/ 2475212 w 11930425"/>
                  <a:gd name="connsiteY401" fmla="*/ 224991 h 224991"/>
                  <a:gd name="connsiteX402" fmla="*/ 2475212 w 11930425"/>
                  <a:gd name="connsiteY402" fmla="*/ 45208 h 224991"/>
                  <a:gd name="connsiteX403" fmla="*/ 2454603 w 11930425"/>
                  <a:gd name="connsiteY403" fmla="*/ 56843 h 224991"/>
                  <a:gd name="connsiteX404" fmla="*/ 2429430 w 11930425"/>
                  <a:gd name="connsiteY404" fmla="*/ 65285 h 224991"/>
                  <a:gd name="connsiteX405" fmla="*/ 2429430 w 11930425"/>
                  <a:gd name="connsiteY405" fmla="*/ 35169 h 224991"/>
                  <a:gd name="connsiteX406" fmla="*/ 2446465 w 11930425"/>
                  <a:gd name="connsiteY406" fmla="*/ 29085 h 224991"/>
                  <a:gd name="connsiteX407" fmla="*/ 2462664 w 11930425"/>
                  <a:gd name="connsiteY407" fmla="*/ 21936 h 224991"/>
                  <a:gd name="connsiteX408" fmla="*/ 2478786 w 11930425"/>
                  <a:gd name="connsiteY408" fmla="*/ 13115 h 224991"/>
                  <a:gd name="connsiteX409" fmla="*/ 2495594 w 11930425"/>
                  <a:gd name="connsiteY409" fmla="*/ 2011 h 224991"/>
                  <a:gd name="connsiteX410" fmla="*/ 2083827 w 11930425"/>
                  <a:gd name="connsiteY410" fmla="*/ 2011 h 224991"/>
                  <a:gd name="connsiteX411" fmla="*/ 2098733 w 11930425"/>
                  <a:gd name="connsiteY411" fmla="*/ 2011 h 224991"/>
                  <a:gd name="connsiteX412" fmla="*/ 2098733 w 11930425"/>
                  <a:gd name="connsiteY412" fmla="*/ 224991 h 224991"/>
                  <a:gd name="connsiteX413" fmla="*/ 2063445 w 11930425"/>
                  <a:gd name="connsiteY413" fmla="*/ 224991 h 224991"/>
                  <a:gd name="connsiteX414" fmla="*/ 2063445 w 11930425"/>
                  <a:gd name="connsiteY414" fmla="*/ 45208 h 224991"/>
                  <a:gd name="connsiteX415" fmla="*/ 2042836 w 11930425"/>
                  <a:gd name="connsiteY415" fmla="*/ 56843 h 224991"/>
                  <a:gd name="connsiteX416" fmla="*/ 2017663 w 11930425"/>
                  <a:gd name="connsiteY416" fmla="*/ 65285 h 224991"/>
                  <a:gd name="connsiteX417" fmla="*/ 2017663 w 11930425"/>
                  <a:gd name="connsiteY417" fmla="*/ 35169 h 224991"/>
                  <a:gd name="connsiteX418" fmla="*/ 2034698 w 11930425"/>
                  <a:gd name="connsiteY418" fmla="*/ 29085 h 224991"/>
                  <a:gd name="connsiteX419" fmla="*/ 2050897 w 11930425"/>
                  <a:gd name="connsiteY419" fmla="*/ 21936 h 224991"/>
                  <a:gd name="connsiteX420" fmla="*/ 2067019 w 11930425"/>
                  <a:gd name="connsiteY420" fmla="*/ 13115 h 224991"/>
                  <a:gd name="connsiteX421" fmla="*/ 2083827 w 11930425"/>
                  <a:gd name="connsiteY421" fmla="*/ 2011 h 224991"/>
                  <a:gd name="connsiteX422" fmla="*/ 1950773 w 11930425"/>
                  <a:gd name="connsiteY422" fmla="*/ 2011 h 224991"/>
                  <a:gd name="connsiteX423" fmla="*/ 1965679 w 11930425"/>
                  <a:gd name="connsiteY423" fmla="*/ 2011 h 224991"/>
                  <a:gd name="connsiteX424" fmla="*/ 1965679 w 11930425"/>
                  <a:gd name="connsiteY424" fmla="*/ 224991 h 224991"/>
                  <a:gd name="connsiteX425" fmla="*/ 1930391 w 11930425"/>
                  <a:gd name="connsiteY425" fmla="*/ 224991 h 224991"/>
                  <a:gd name="connsiteX426" fmla="*/ 1930391 w 11930425"/>
                  <a:gd name="connsiteY426" fmla="*/ 45208 h 224991"/>
                  <a:gd name="connsiteX427" fmla="*/ 1909782 w 11930425"/>
                  <a:gd name="connsiteY427" fmla="*/ 56843 h 224991"/>
                  <a:gd name="connsiteX428" fmla="*/ 1884609 w 11930425"/>
                  <a:gd name="connsiteY428" fmla="*/ 65285 h 224991"/>
                  <a:gd name="connsiteX429" fmla="*/ 1884609 w 11930425"/>
                  <a:gd name="connsiteY429" fmla="*/ 35169 h 224991"/>
                  <a:gd name="connsiteX430" fmla="*/ 1901644 w 11930425"/>
                  <a:gd name="connsiteY430" fmla="*/ 29085 h 224991"/>
                  <a:gd name="connsiteX431" fmla="*/ 1917843 w 11930425"/>
                  <a:gd name="connsiteY431" fmla="*/ 21936 h 224991"/>
                  <a:gd name="connsiteX432" fmla="*/ 1933966 w 11930425"/>
                  <a:gd name="connsiteY432" fmla="*/ 13115 h 224991"/>
                  <a:gd name="connsiteX433" fmla="*/ 1950773 w 11930425"/>
                  <a:gd name="connsiteY433" fmla="*/ 2011 h 224991"/>
                  <a:gd name="connsiteX434" fmla="*/ 1817719 w 11930425"/>
                  <a:gd name="connsiteY434" fmla="*/ 2011 h 224991"/>
                  <a:gd name="connsiteX435" fmla="*/ 1832625 w 11930425"/>
                  <a:gd name="connsiteY435" fmla="*/ 2011 h 224991"/>
                  <a:gd name="connsiteX436" fmla="*/ 1832625 w 11930425"/>
                  <a:gd name="connsiteY436" fmla="*/ 224991 h 224991"/>
                  <a:gd name="connsiteX437" fmla="*/ 1797337 w 11930425"/>
                  <a:gd name="connsiteY437" fmla="*/ 224991 h 224991"/>
                  <a:gd name="connsiteX438" fmla="*/ 1797337 w 11930425"/>
                  <a:gd name="connsiteY438" fmla="*/ 45208 h 224991"/>
                  <a:gd name="connsiteX439" fmla="*/ 1776728 w 11930425"/>
                  <a:gd name="connsiteY439" fmla="*/ 56843 h 224991"/>
                  <a:gd name="connsiteX440" fmla="*/ 1751555 w 11930425"/>
                  <a:gd name="connsiteY440" fmla="*/ 65285 h 224991"/>
                  <a:gd name="connsiteX441" fmla="*/ 1751555 w 11930425"/>
                  <a:gd name="connsiteY441" fmla="*/ 35169 h 224991"/>
                  <a:gd name="connsiteX442" fmla="*/ 1768590 w 11930425"/>
                  <a:gd name="connsiteY442" fmla="*/ 29085 h 224991"/>
                  <a:gd name="connsiteX443" fmla="*/ 1784789 w 11930425"/>
                  <a:gd name="connsiteY443" fmla="*/ 21936 h 224991"/>
                  <a:gd name="connsiteX444" fmla="*/ 1800912 w 11930425"/>
                  <a:gd name="connsiteY444" fmla="*/ 13115 h 224991"/>
                  <a:gd name="connsiteX445" fmla="*/ 1817719 w 11930425"/>
                  <a:gd name="connsiteY445" fmla="*/ 2011 h 224991"/>
                  <a:gd name="connsiteX446" fmla="*/ 1675107 w 11930425"/>
                  <a:gd name="connsiteY446" fmla="*/ 2011 h 224991"/>
                  <a:gd name="connsiteX447" fmla="*/ 1690013 w 11930425"/>
                  <a:gd name="connsiteY447" fmla="*/ 2011 h 224991"/>
                  <a:gd name="connsiteX448" fmla="*/ 1690013 w 11930425"/>
                  <a:gd name="connsiteY448" fmla="*/ 224991 h 224991"/>
                  <a:gd name="connsiteX449" fmla="*/ 1654725 w 11930425"/>
                  <a:gd name="connsiteY449" fmla="*/ 224991 h 224991"/>
                  <a:gd name="connsiteX450" fmla="*/ 1654725 w 11930425"/>
                  <a:gd name="connsiteY450" fmla="*/ 45208 h 224991"/>
                  <a:gd name="connsiteX451" fmla="*/ 1634116 w 11930425"/>
                  <a:gd name="connsiteY451" fmla="*/ 56843 h 224991"/>
                  <a:gd name="connsiteX452" fmla="*/ 1608943 w 11930425"/>
                  <a:gd name="connsiteY452" fmla="*/ 65285 h 224991"/>
                  <a:gd name="connsiteX453" fmla="*/ 1608943 w 11930425"/>
                  <a:gd name="connsiteY453" fmla="*/ 35169 h 224991"/>
                  <a:gd name="connsiteX454" fmla="*/ 1625978 w 11930425"/>
                  <a:gd name="connsiteY454" fmla="*/ 29085 h 224991"/>
                  <a:gd name="connsiteX455" fmla="*/ 1642177 w 11930425"/>
                  <a:gd name="connsiteY455" fmla="*/ 21936 h 224991"/>
                  <a:gd name="connsiteX456" fmla="*/ 1658300 w 11930425"/>
                  <a:gd name="connsiteY456" fmla="*/ 13115 h 224991"/>
                  <a:gd name="connsiteX457" fmla="*/ 1675107 w 11930425"/>
                  <a:gd name="connsiteY457" fmla="*/ 2011 h 224991"/>
                  <a:gd name="connsiteX458" fmla="*/ 919715 w 11930425"/>
                  <a:gd name="connsiteY458" fmla="*/ 2011 h 224991"/>
                  <a:gd name="connsiteX459" fmla="*/ 934621 w 11930425"/>
                  <a:gd name="connsiteY459" fmla="*/ 2011 h 224991"/>
                  <a:gd name="connsiteX460" fmla="*/ 934621 w 11930425"/>
                  <a:gd name="connsiteY460" fmla="*/ 224991 h 224991"/>
                  <a:gd name="connsiteX461" fmla="*/ 899333 w 11930425"/>
                  <a:gd name="connsiteY461" fmla="*/ 224991 h 224991"/>
                  <a:gd name="connsiteX462" fmla="*/ 899333 w 11930425"/>
                  <a:gd name="connsiteY462" fmla="*/ 45208 h 224991"/>
                  <a:gd name="connsiteX463" fmla="*/ 878724 w 11930425"/>
                  <a:gd name="connsiteY463" fmla="*/ 56843 h 224991"/>
                  <a:gd name="connsiteX464" fmla="*/ 853551 w 11930425"/>
                  <a:gd name="connsiteY464" fmla="*/ 65285 h 224991"/>
                  <a:gd name="connsiteX465" fmla="*/ 853551 w 11930425"/>
                  <a:gd name="connsiteY465" fmla="*/ 35169 h 224991"/>
                  <a:gd name="connsiteX466" fmla="*/ 870586 w 11930425"/>
                  <a:gd name="connsiteY466" fmla="*/ 29085 h 224991"/>
                  <a:gd name="connsiteX467" fmla="*/ 886785 w 11930425"/>
                  <a:gd name="connsiteY467" fmla="*/ 21936 h 224991"/>
                  <a:gd name="connsiteX468" fmla="*/ 902908 w 11930425"/>
                  <a:gd name="connsiteY468" fmla="*/ 13115 h 224991"/>
                  <a:gd name="connsiteX469" fmla="*/ 919715 w 11930425"/>
                  <a:gd name="connsiteY469" fmla="*/ 2011 h 224991"/>
                  <a:gd name="connsiteX470" fmla="*/ 786661 w 11930425"/>
                  <a:gd name="connsiteY470" fmla="*/ 2011 h 224991"/>
                  <a:gd name="connsiteX471" fmla="*/ 801567 w 11930425"/>
                  <a:gd name="connsiteY471" fmla="*/ 2011 h 224991"/>
                  <a:gd name="connsiteX472" fmla="*/ 801567 w 11930425"/>
                  <a:gd name="connsiteY472" fmla="*/ 224991 h 224991"/>
                  <a:gd name="connsiteX473" fmla="*/ 766279 w 11930425"/>
                  <a:gd name="connsiteY473" fmla="*/ 224991 h 224991"/>
                  <a:gd name="connsiteX474" fmla="*/ 766279 w 11930425"/>
                  <a:gd name="connsiteY474" fmla="*/ 45208 h 224991"/>
                  <a:gd name="connsiteX475" fmla="*/ 745670 w 11930425"/>
                  <a:gd name="connsiteY475" fmla="*/ 56843 h 224991"/>
                  <a:gd name="connsiteX476" fmla="*/ 720497 w 11930425"/>
                  <a:gd name="connsiteY476" fmla="*/ 65285 h 224991"/>
                  <a:gd name="connsiteX477" fmla="*/ 720497 w 11930425"/>
                  <a:gd name="connsiteY477" fmla="*/ 35169 h 224991"/>
                  <a:gd name="connsiteX478" fmla="*/ 737532 w 11930425"/>
                  <a:gd name="connsiteY478" fmla="*/ 29085 h 224991"/>
                  <a:gd name="connsiteX479" fmla="*/ 753731 w 11930425"/>
                  <a:gd name="connsiteY479" fmla="*/ 21936 h 224991"/>
                  <a:gd name="connsiteX480" fmla="*/ 769854 w 11930425"/>
                  <a:gd name="connsiteY480" fmla="*/ 13115 h 224991"/>
                  <a:gd name="connsiteX481" fmla="*/ 786661 w 11930425"/>
                  <a:gd name="connsiteY481" fmla="*/ 2011 h 224991"/>
                  <a:gd name="connsiteX482" fmla="*/ 10088741 w 11930425"/>
                  <a:gd name="connsiteY482" fmla="*/ 2010 h 224991"/>
                  <a:gd name="connsiteX483" fmla="*/ 10159908 w 11930425"/>
                  <a:gd name="connsiteY483" fmla="*/ 112598 h 224991"/>
                  <a:gd name="connsiteX484" fmla="*/ 10139822 w 11930425"/>
                  <a:gd name="connsiteY484" fmla="*/ 196177 h 224991"/>
                  <a:gd name="connsiteX485" fmla="*/ 10083625 w 11930425"/>
                  <a:gd name="connsiteY485" fmla="*/ 224990 h 224991"/>
                  <a:gd name="connsiteX486" fmla="*/ 10031040 w 11930425"/>
                  <a:gd name="connsiteY486" fmla="*/ 197456 h 224991"/>
                  <a:gd name="connsiteX487" fmla="*/ 10012157 w 11930425"/>
                  <a:gd name="connsiteY487" fmla="*/ 117864 h 224991"/>
                  <a:gd name="connsiteX488" fmla="*/ 10031867 w 11930425"/>
                  <a:gd name="connsiteY488" fmla="*/ 31350 h 224991"/>
                  <a:gd name="connsiteX489" fmla="*/ 10088741 w 11930425"/>
                  <a:gd name="connsiteY489" fmla="*/ 2010 h 224991"/>
                  <a:gd name="connsiteX490" fmla="*/ 9867818 w 11930425"/>
                  <a:gd name="connsiteY490" fmla="*/ 2010 h 224991"/>
                  <a:gd name="connsiteX491" fmla="*/ 9938985 w 11930425"/>
                  <a:gd name="connsiteY491" fmla="*/ 112598 h 224991"/>
                  <a:gd name="connsiteX492" fmla="*/ 9918899 w 11930425"/>
                  <a:gd name="connsiteY492" fmla="*/ 196177 h 224991"/>
                  <a:gd name="connsiteX493" fmla="*/ 9862702 w 11930425"/>
                  <a:gd name="connsiteY493" fmla="*/ 224990 h 224991"/>
                  <a:gd name="connsiteX494" fmla="*/ 9810117 w 11930425"/>
                  <a:gd name="connsiteY494" fmla="*/ 197456 h 224991"/>
                  <a:gd name="connsiteX495" fmla="*/ 9791234 w 11930425"/>
                  <a:gd name="connsiteY495" fmla="*/ 117864 h 224991"/>
                  <a:gd name="connsiteX496" fmla="*/ 9810944 w 11930425"/>
                  <a:gd name="connsiteY496" fmla="*/ 31350 h 224991"/>
                  <a:gd name="connsiteX497" fmla="*/ 9867818 w 11930425"/>
                  <a:gd name="connsiteY497" fmla="*/ 2010 h 224991"/>
                  <a:gd name="connsiteX498" fmla="*/ 9206157 w 11930425"/>
                  <a:gd name="connsiteY498" fmla="*/ 2010 h 224991"/>
                  <a:gd name="connsiteX499" fmla="*/ 9277324 w 11930425"/>
                  <a:gd name="connsiteY499" fmla="*/ 112598 h 224991"/>
                  <a:gd name="connsiteX500" fmla="*/ 9257238 w 11930425"/>
                  <a:gd name="connsiteY500" fmla="*/ 196177 h 224991"/>
                  <a:gd name="connsiteX501" fmla="*/ 9201041 w 11930425"/>
                  <a:gd name="connsiteY501" fmla="*/ 224990 h 224991"/>
                  <a:gd name="connsiteX502" fmla="*/ 9148456 w 11930425"/>
                  <a:gd name="connsiteY502" fmla="*/ 197456 h 224991"/>
                  <a:gd name="connsiteX503" fmla="*/ 9129573 w 11930425"/>
                  <a:gd name="connsiteY503" fmla="*/ 117864 h 224991"/>
                  <a:gd name="connsiteX504" fmla="*/ 9149283 w 11930425"/>
                  <a:gd name="connsiteY504" fmla="*/ 31350 h 224991"/>
                  <a:gd name="connsiteX505" fmla="*/ 9206157 w 11930425"/>
                  <a:gd name="connsiteY505" fmla="*/ 2010 h 224991"/>
                  <a:gd name="connsiteX506" fmla="*/ 8985234 w 11930425"/>
                  <a:gd name="connsiteY506" fmla="*/ 2010 h 224991"/>
                  <a:gd name="connsiteX507" fmla="*/ 9056401 w 11930425"/>
                  <a:gd name="connsiteY507" fmla="*/ 112598 h 224991"/>
                  <a:gd name="connsiteX508" fmla="*/ 9036315 w 11930425"/>
                  <a:gd name="connsiteY508" fmla="*/ 196177 h 224991"/>
                  <a:gd name="connsiteX509" fmla="*/ 8980118 w 11930425"/>
                  <a:gd name="connsiteY509" fmla="*/ 224990 h 224991"/>
                  <a:gd name="connsiteX510" fmla="*/ 8927533 w 11930425"/>
                  <a:gd name="connsiteY510" fmla="*/ 197456 h 224991"/>
                  <a:gd name="connsiteX511" fmla="*/ 8908650 w 11930425"/>
                  <a:gd name="connsiteY511" fmla="*/ 117864 h 224991"/>
                  <a:gd name="connsiteX512" fmla="*/ 8928360 w 11930425"/>
                  <a:gd name="connsiteY512" fmla="*/ 31350 h 224991"/>
                  <a:gd name="connsiteX513" fmla="*/ 8985234 w 11930425"/>
                  <a:gd name="connsiteY513" fmla="*/ 2010 h 224991"/>
                  <a:gd name="connsiteX514" fmla="*/ 6135772 w 11930425"/>
                  <a:gd name="connsiteY514" fmla="*/ 2010 h 224991"/>
                  <a:gd name="connsiteX515" fmla="*/ 6206939 w 11930425"/>
                  <a:gd name="connsiteY515" fmla="*/ 112598 h 224991"/>
                  <a:gd name="connsiteX516" fmla="*/ 6186853 w 11930425"/>
                  <a:gd name="connsiteY516" fmla="*/ 196177 h 224991"/>
                  <a:gd name="connsiteX517" fmla="*/ 6130656 w 11930425"/>
                  <a:gd name="connsiteY517" fmla="*/ 224990 h 224991"/>
                  <a:gd name="connsiteX518" fmla="*/ 6078071 w 11930425"/>
                  <a:gd name="connsiteY518" fmla="*/ 197456 h 224991"/>
                  <a:gd name="connsiteX519" fmla="*/ 6059188 w 11930425"/>
                  <a:gd name="connsiteY519" fmla="*/ 117864 h 224991"/>
                  <a:gd name="connsiteX520" fmla="*/ 6078898 w 11930425"/>
                  <a:gd name="connsiteY520" fmla="*/ 31350 h 224991"/>
                  <a:gd name="connsiteX521" fmla="*/ 6135772 w 11930425"/>
                  <a:gd name="connsiteY521" fmla="*/ 2010 h 224991"/>
                  <a:gd name="connsiteX522" fmla="*/ 4032688 w 11930425"/>
                  <a:gd name="connsiteY522" fmla="*/ 2010 h 224991"/>
                  <a:gd name="connsiteX523" fmla="*/ 4103855 w 11930425"/>
                  <a:gd name="connsiteY523" fmla="*/ 112598 h 224991"/>
                  <a:gd name="connsiteX524" fmla="*/ 4083769 w 11930425"/>
                  <a:gd name="connsiteY524" fmla="*/ 196177 h 224991"/>
                  <a:gd name="connsiteX525" fmla="*/ 4027572 w 11930425"/>
                  <a:gd name="connsiteY525" fmla="*/ 224990 h 224991"/>
                  <a:gd name="connsiteX526" fmla="*/ 3974987 w 11930425"/>
                  <a:gd name="connsiteY526" fmla="*/ 197456 h 224991"/>
                  <a:gd name="connsiteX527" fmla="*/ 3956104 w 11930425"/>
                  <a:gd name="connsiteY527" fmla="*/ 117864 h 224991"/>
                  <a:gd name="connsiteX528" fmla="*/ 3975814 w 11930425"/>
                  <a:gd name="connsiteY528" fmla="*/ 31350 h 224991"/>
                  <a:gd name="connsiteX529" fmla="*/ 4032688 w 11930425"/>
                  <a:gd name="connsiteY529" fmla="*/ 2010 h 224991"/>
                  <a:gd name="connsiteX530" fmla="*/ 3811764 w 11930425"/>
                  <a:gd name="connsiteY530" fmla="*/ 2010 h 224991"/>
                  <a:gd name="connsiteX531" fmla="*/ 3882932 w 11930425"/>
                  <a:gd name="connsiteY531" fmla="*/ 112598 h 224991"/>
                  <a:gd name="connsiteX532" fmla="*/ 3862846 w 11930425"/>
                  <a:gd name="connsiteY532" fmla="*/ 196177 h 224991"/>
                  <a:gd name="connsiteX533" fmla="*/ 3806649 w 11930425"/>
                  <a:gd name="connsiteY533" fmla="*/ 224990 h 224991"/>
                  <a:gd name="connsiteX534" fmla="*/ 3754064 w 11930425"/>
                  <a:gd name="connsiteY534" fmla="*/ 197456 h 224991"/>
                  <a:gd name="connsiteX535" fmla="*/ 3735181 w 11930425"/>
                  <a:gd name="connsiteY535" fmla="*/ 117864 h 224991"/>
                  <a:gd name="connsiteX536" fmla="*/ 3754891 w 11930425"/>
                  <a:gd name="connsiteY536" fmla="*/ 31350 h 224991"/>
                  <a:gd name="connsiteX537" fmla="*/ 3811764 w 11930425"/>
                  <a:gd name="connsiteY537" fmla="*/ 2010 h 224991"/>
                  <a:gd name="connsiteX538" fmla="*/ 3150104 w 11930425"/>
                  <a:gd name="connsiteY538" fmla="*/ 2010 h 224991"/>
                  <a:gd name="connsiteX539" fmla="*/ 3221272 w 11930425"/>
                  <a:gd name="connsiteY539" fmla="*/ 112598 h 224991"/>
                  <a:gd name="connsiteX540" fmla="*/ 3201186 w 11930425"/>
                  <a:gd name="connsiteY540" fmla="*/ 196177 h 224991"/>
                  <a:gd name="connsiteX541" fmla="*/ 3144989 w 11930425"/>
                  <a:gd name="connsiteY541" fmla="*/ 224990 h 224991"/>
                  <a:gd name="connsiteX542" fmla="*/ 3092404 w 11930425"/>
                  <a:gd name="connsiteY542" fmla="*/ 197456 h 224991"/>
                  <a:gd name="connsiteX543" fmla="*/ 3073521 w 11930425"/>
                  <a:gd name="connsiteY543" fmla="*/ 117864 h 224991"/>
                  <a:gd name="connsiteX544" fmla="*/ 3093231 w 11930425"/>
                  <a:gd name="connsiteY544" fmla="*/ 31350 h 224991"/>
                  <a:gd name="connsiteX545" fmla="*/ 3150104 w 11930425"/>
                  <a:gd name="connsiteY545" fmla="*/ 2010 h 224991"/>
                  <a:gd name="connsiteX546" fmla="*/ 2929181 w 11930425"/>
                  <a:gd name="connsiteY546" fmla="*/ 2010 h 224991"/>
                  <a:gd name="connsiteX547" fmla="*/ 3000349 w 11930425"/>
                  <a:gd name="connsiteY547" fmla="*/ 112598 h 224991"/>
                  <a:gd name="connsiteX548" fmla="*/ 2980263 w 11930425"/>
                  <a:gd name="connsiteY548" fmla="*/ 196177 h 224991"/>
                  <a:gd name="connsiteX549" fmla="*/ 2924066 w 11930425"/>
                  <a:gd name="connsiteY549" fmla="*/ 224990 h 224991"/>
                  <a:gd name="connsiteX550" fmla="*/ 2871481 w 11930425"/>
                  <a:gd name="connsiteY550" fmla="*/ 197456 h 224991"/>
                  <a:gd name="connsiteX551" fmla="*/ 2852598 w 11930425"/>
                  <a:gd name="connsiteY551" fmla="*/ 117864 h 224991"/>
                  <a:gd name="connsiteX552" fmla="*/ 2872308 w 11930425"/>
                  <a:gd name="connsiteY552" fmla="*/ 31350 h 224991"/>
                  <a:gd name="connsiteX553" fmla="*/ 2929181 w 11930425"/>
                  <a:gd name="connsiteY553" fmla="*/ 2010 h 224991"/>
                  <a:gd name="connsiteX554" fmla="*/ 76584 w 11930425"/>
                  <a:gd name="connsiteY554" fmla="*/ 0 h 224991"/>
                  <a:gd name="connsiteX555" fmla="*/ 147751 w 11930425"/>
                  <a:gd name="connsiteY555" fmla="*/ 110588 h 224991"/>
                  <a:gd name="connsiteX556" fmla="*/ 127665 w 11930425"/>
                  <a:gd name="connsiteY556" fmla="*/ 194167 h 224991"/>
                  <a:gd name="connsiteX557" fmla="*/ 71468 w 11930425"/>
                  <a:gd name="connsiteY557" fmla="*/ 222980 h 224991"/>
                  <a:gd name="connsiteX558" fmla="*/ 18883 w 11930425"/>
                  <a:gd name="connsiteY558" fmla="*/ 195446 h 224991"/>
                  <a:gd name="connsiteX559" fmla="*/ 0 w 11930425"/>
                  <a:gd name="connsiteY559" fmla="*/ 115854 h 224991"/>
                  <a:gd name="connsiteX560" fmla="*/ 19710 w 11930425"/>
                  <a:gd name="connsiteY560" fmla="*/ 29340 h 224991"/>
                  <a:gd name="connsiteX561" fmla="*/ 76584 w 11930425"/>
                  <a:gd name="connsiteY561" fmla="*/ 0 h 22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1930425" h="224991">
                    <a:moveTo>
                      <a:pt x="10087086" y="29845"/>
                    </a:moveTo>
                    <a:cubicBezTo>
                      <a:pt x="10060906" y="29845"/>
                      <a:pt x="10047816" y="58683"/>
                      <a:pt x="10047816" y="116359"/>
                    </a:cubicBezTo>
                    <a:cubicBezTo>
                      <a:pt x="10047816" y="170323"/>
                      <a:pt x="10060655" y="197306"/>
                      <a:pt x="10086334" y="197306"/>
                    </a:cubicBezTo>
                    <a:cubicBezTo>
                      <a:pt x="10111610" y="197306"/>
                      <a:pt x="10124249" y="169872"/>
                      <a:pt x="10124249" y="115005"/>
                    </a:cubicBezTo>
                    <a:cubicBezTo>
                      <a:pt x="10124249" y="58231"/>
                      <a:pt x="10111861" y="29845"/>
                      <a:pt x="10087086" y="29845"/>
                    </a:cubicBezTo>
                    <a:close/>
                    <a:moveTo>
                      <a:pt x="9866163" y="29845"/>
                    </a:moveTo>
                    <a:cubicBezTo>
                      <a:pt x="9839983" y="29845"/>
                      <a:pt x="9826893" y="58683"/>
                      <a:pt x="9826893" y="116359"/>
                    </a:cubicBezTo>
                    <a:cubicBezTo>
                      <a:pt x="9826893" y="170323"/>
                      <a:pt x="9839732" y="197306"/>
                      <a:pt x="9865411" y="197306"/>
                    </a:cubicBezTo>
                    <a:cubicBezTo>
                      <a:pt x="9890687" y="197306"/>
                      <a:pt x="9903326" y="169872"/>
                      <a:pt x="9903326" y="115005"/>
                    </a:cubicBezTo>
                    <a:cubicBezTo>
                      <a:pt x="9903326" y="58231"/>
                      <a:pt x="9890938" y="29845"/>
                      <a:pt x="9866163" y="29845"/>
                    </a:cubicBezTo>
                    <a:close/>
                    <a:moveTo>
                      <a:pt x="9204502" y="29845"/>
                    </a:moveTo>
                    <a:cubicBezTo>
                      <a:pt x="9178322" y="29845"/>
                      <a:pt x="9165232" y="58683"/>
                      <a:pt x="9165232" y="116359"/>
                    </a:cubicBezTo>
                    <a:cubicBezTo>
                      <a:pt x="9165232" y="170323"/>
                      <a:pt x="9178071" y="197306"/>
                      <a:pt x="9203750" y="197306"/>
                    </a:cubicBezTo>
                    <a:cubicBezTo>
                      <a:pt x="9229026" y="197306"/>
                      <a:pt x="9241665" y="169872"/>
                      <a:pt x="9241665" y="115005"/>
                    </a:cubicBezTo>
                    <a:cubicBezTo>
                      <a:pt x="9241665" y="58231"/>
                      <a:pt x="9229277" y="29845"/>
                      <a:pt x="9204502" y="29845"/>
                    </a:cubicBezTo>
                    <a:close/>
                    <a:moveTo>
                      <a:pt x="8983579" y="29845"/>
                    </a:moveTo>
                    <a:cubicBezTo>
                      <a:pt x="8957399" y="29845"/>
                      <a:pt x="8944309" y="58683"/>
                      <a:pt x="8944309" y="116359"/>
                    </a:cubicBezTo>
                    <a:cubicBezTo>
                      <a:pt x="8944309" y="170323"/>
                      <a:pt x="8957148" y="197306"/>
                      <a:pt x="8982827" y="197306"/>
                    </a:cubicBezTo>
                    <a:cubicBezTo>
                      <a:pt x="9008103" y="197306"/>
                      <a:pt x="9020742" y="169872"/>
                      <a:pt x="9020742" y="115005"/>
                    </a:cubicBezTo>
                    <a:cubicBezTo>
                      <a:pt x="9020742" y="58231"/>
                      <a:pt x="9008354" y="29845"/>
                      <a:pt x="8983579" y="29845"/>
                    </a:cubicBezTo>
                    <a:close/>
                    <a:moveTo>
                      <a:pt x="6134117" y="29845"/>
                    </a:moveTo>
                    <a:cubicBezTo>
                      <a:pt x="6107937" y="29845"/>
                      <a:pt x="6094847" y="58683"/>
                      <a:pt x="6094847" y="116359"/>
                    </a:cubicBezTo>
                    <a:cubicBezTo>
                      <a:pt x="6094847" y="170323"/>
                      <a:pt x="6107686" y="197306"/>
                      <a:pt x="6133365" y="197306"/>
                    </a:cubicBezTo>
                    <a:cubicBezTo>
                      <a:pt x="6158642" y="197306"/>
                      <a:pt x="6171280" y="169872"/>
                      <a:pt x="6171280" y="115005"/>
                    </a:cubicBezTo>
                    <a:cubicBezTo>
                      <a:pt x="6171280" y="58231"/>
                      <a:pt x="6158892" y="29845"/>
                      <a:pt x="6134117" y="29845"/>
                    </a:cubicBezTo>
                    <a:close/>
                    <a:moveTo>
                      <a:pt x="4031033" y="29845"/>
                    </a:moveTo>
                    <a:cubicBezTo>
                      <a:pt x="4004853" y="29845"/>
                      <a:pt x="3991763" y="58683"/>
                      <a:pt x="3991763" y="116359"/>
                    </a:cubicBezTo>
                    <a:cubicBezTo>
                      <a:pt x="3991763" y="170323"/>
                      <a:pt x="4004602" y="197306"/>
                      <a:pt x="4030281" y="197306"/>
                    </a:cubicBezTo>
                    <a:cubicBezTo>
                      <a:pt x="4055558" y="197306"/>
                      <a:pt x="4068196" y="169872"/>
                      <a:pt x="4068196" y="115005"/>
                    </a:cubicBezTo>
                    <a:cubicBezTo>
                      <a:pt x="4068196" y="58231"/>
                      <a:pt x="4055808" y="29845"/>
                      <a:pt x="4031033" y="29845"/>
                    </a:cubicBezTo>
                    <a:close/>
                    <a:moveTo>
                      <a:pt x="3810110" y="29845"/>
                    </a:moveTo>
                    <a:cubicBezTo>
                      <a:pt x="3783930" y="29845"/>
                      <a:pt x="3770840" y="58683"/>
                      <a:pt x="3770840" y="116359"/>
                    </a:cubicBezTo>
                    <a:cubicBezTo>
                      <a:pt x="3770840" y="170323"/>
                      <a:pt x="3783679" y="197306"/>
                      <a:pt x="3809357" y="197306"/>
                    </a:cubicBezTo>
                    <a:cubicBezTo>
                      <a:pt x="3834634" y="197306"/>
                      <a:pt x="3847273" y="169872"/>
                      <a:pt x="3847273" y="115005"/>
                    </a:cubicBezTo>
                    <a:cubicBezTo>
                      <a:pt x="3847273" y="58231"/>
                      <a:pt x="3834885" y="29845"/>
                      <a:pt x="3810110" y="29845"/>
                    </a:cubicBezTo>
                    <a:close/>
                    <a:moveTo>
                      <a:pt x="3148450" y="29845"/>
                    </a:moveTo>
                    <a:cubicBezTo>
                      <a:pt x="3122270" y="29845"/>
                      <a:pt x="3109180" y="58683"/>
                      <a:pt x="3109180" y="116359"/>
                    </a:cubicBezTo>
                    <a:cubicBezTo>
                      <a:pt x="3109180" y="170323"/>
                      <a:pt x="3122019" y="197306"/>
                      <a:pt x="3147697" y="197306"/>
                    </a:cubicBezTo>
                    <a:cubicBezTo>
                      <a:pt x="3172974" y="197306"/>
                      <a:pt x="3185613" y="169872"/>
                      <a:pt x="3185613" y="115005"/>
                    </a:cubicBezTo>
                    <a:cubicBezTo>
                      <a:pt x="3185613" y="58231"/>
                      <a:pt x="3173225" y="29845"/>
                      <a:pt x="3148450" y="29845"/>
                    </a:cubicBezTo>
                    <a:close/>
                    <a:moveTo>
                      <a:pt x="2927527" y="29845"/>
                    </a:moveTo>
                    <a:cubicBezTo>
                      <a:pt x="2901347" y="29845"/>
                      <a:pt x="2888257" y="58683"/>
                      <a:pt x="2888257" y="116359"/>
                    </a:cubicBezTo>
                    <a:cubicBezTo>
                      <a:pt x="2888257" y="170323"/>
                      <a:pt x="2901096" y="197306"/>
                      <a:pt x="2926774" y="197306"/>
                    </a:cubicBezTo>
                    <a:cubicBezTo>
                      <a:pt x="2952051" y="197306"/>
                      <a:pt x="2964690" y="169872"/>
                      <a:pt x="2964690" y="115005"/>
                    </a:cubicBezTo>
                    <a:cubicBezTo>
                      <a:pt x="2964690" y="58231"/>
                      <a:pt x="2952302" y="29845"/>
                      <a:pt x="2927527" y="2984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1915519" y="2011"/>
                    </a:moveTo>
                    <a:lnTo>
                      <a:pt x="11930425" y="2011"/>
                    </a:lnTo>
                    <a:lnTo>
                      <a:pt x="11930425" y="224991"/>
                    </a:lnTo>
                    <a:lnTo>
                      <a:pt x="11895137" y="224991"/>
                    </a:lnTo>
                    <a:lnTo>
                      <a:pt x="11895137" y="45208"/>
                    </a:lnTo>
                    <a:cubicBezTo>
                      <a:pt x="11888749" y="49771"/>
                      <a:pt x="11881879" y="53649"/>
                      <a:pt x="11874528" y="56843"/>
                    </a:cubicBezTo>
                    <a:cubicBezTo>
                      <a:pt x="11867176" y="60038"/>
                      <a:pt x="11858785" y="62851"/>
                      <a:pt x="11849355" y="65285"/>
                    </a:cubicBezTo>
                    <a:lnTo>
                      <a:pt x="11849355" y="35169"/>
                    </a:lnTo>
                    <a:cubicBezTo>
                      <a:pt x="11855236" y="33243"/>
                      <a:pt x="11860915" y="31215"/>
                      <a:pt x="11866390" y="29085"/>
                    </a:cubicBezTo>
                    <a:cubicBezTo>
                      <a:pt x="11871866" y="26956"/>
                      <a:pt x="11877266" y="24573"/>
                      <a:pt x="11882589" y="21936"/>
                    </a:cubicBezTo>
                    <a:cubicBezTo>
                      <a:pt x="11887913" y="19300"/>
                      <a:pt x="11893287" y="16359"/>
                      <a:pt x="11898712" y="13115"/>
                    </a:cubicBezTo>
                    <a:cubicBezTo>
                      <a:pt x="11904137" y="9870"/>
                      <a:pt x="11909739" y="6169"/>
                      <a:pt x="11915519" y="2011"/>
                    </a:cubicBezTo>
                    <a:close/>
                    <a:moveTo>
                      <a:pt x="11532651" y="2011"/>
                    </a:moveTo>
                    <a:lnTo>
                      <a:pt x="11547557" y="2011"/>
                    </a:lnTo>
                    <a:lnTo>
                      <a:pt x="11547557" y="224991"/>
                    </a:lnTo>
                    <a:lnTo>
                      <a:pt x="11512269" y="224991"/>
                    </a:lnTo>
                    <a:lnTo>
                      <a:pt x="11512269" y="45208"/>
                    </a:lnTo>
                    <a:cubicBezTo>
                      <a:pt x="11505881" y="49771"/>
                      <a:pt x="11499011" y="53649"/>
                      <a:pt x="11491660" y="56843"/>
                    </a:cubicBezTo>
                    <a:cubicBezTo>
                      <a:pt x="11484308" y="60038"/>
                      <a:pt x="11475917" y="62851"/>
                      <a:pt x="11466487" y="65285"/>
                    </a:cubicBezTo>
                    <a:lnTo>
                      <a:pt x="11466487" y="35169"/>
                    </a:lnTo>
                    <a:cubicBezTo>
                      <a:pt x="11472368" y="33243"/>
                      <a:pt x="11478047" y="31215"/>
                      <a:pt x="11483522" y="29085"/>
                    </a:cubicBezTo>
                    <a:cubicBezTo>
                      <a:pt x="11488998" y="26956"/>
                      <a:pt x="11494398" y="24573"/>
                      <a:pt x="11499721" y="21936"/>
                    </a:cubicBezTo>
                    <a:cubicBezTo>
                      <a:pt x="11505045" y="19300"/>
                      <a:pt x="11510419" y="16359"/>
                      <a:pt x="11515844" y="13115"/>
                    </a:cubicBezTo>
                    <a:cubicBezTo>
                      <a:pt x="11521269" y="9870"/>
                      <a:pt x="11526871" y="6169"/>
                      <a:pt x="11532651" y="2011"/>
                    </a:cubicBezTo>
                    <a:close/>
                    <a:moveTo>
                      <a:pt x="11388525" y="2011"/>
                    </a:moveTo>
                    <a:lnTo>
                      <a:pt x="11403431" y="2011"/>
                    </a:lnTo>
                    <a:lnTo>
                      <a:pt x="11403431" y="224991"/>
                    </a:lnTo>
                    <a:lnTo>
                      <a:pt x="11368143" y="224991"/>
                    </a:lnTo>
                    <a:lnTo>
                      <a:pt x="11368143" y="45208"/>
                    </a:lnTo>
                    <a:cubicBezTo>
                      <a:pt x="11361755" y="49771"/>
                      <a:pt x="11354885" y="53649"/>
                      <a:pt x="11347534" y="56843"/>
                    </a:cubicBezTo>
                    <a:cubicBezTo>
                      <a:pt x="11340182" y="60038"/>
                      <a:pt x="11331791" y="62851"/>
                      <a:pt x="11322361" y="65285"/>
                    </a:cubicBezTo>
                    <a:lnTo>
                      <a:pt x="11322361" y="35169"/>
                    </a:lnTo>
                    <a:cubicBezTo>
                      <a:pt x="11328242" y="33243"/>
                      <a:pt x="11333921" y="31215"/>
                      <a:pt x="11339396" y="29085"/>
                    </a:cubicBezTo>
                    <a:cubicBezTo>
                      <a:pt x="11344872" y="26956"/>
                      <a:pt x="11350272" y="24573"/>
                      <a:pt x="11355595" y="21936"/>
                    </a:cubicBezTo>
                    <a:cubicBezTo>
                      <a:pt x="11360919" y="19300"/>
                      <a:pt x="11366293" y="16359"/>
                      <a:pt x="11371718" y="13115"/>
                    </a:cubicBezTo>
                    <a:cubicBezTo>
                      <a:pt x="11377143" y="9870"/>
                      <a:pt x="11382745" y="6169"/>
                      <a:pt x="11388525" y="2011"/>
                    </a:cubicBezTo>
                    <a:close/>
                    <a:moveTo>
                      <a:pt x="11244400" y="2011"/>
                    </a:moveTo>
                    <a:lnTo>
                      <a:pt x="11259306" y="2011"/>
                    </a:lnTo>
                    <a:lnTo>
                      <a:pt x="11259306" y="224991"/>
                    </a:lnTo>
                    <a:lnTo>
                      <a:pt x="11224018" y="224991"/>
                    </a:lnTo>
                    <a:lnTo>
                      <a:pt x="11224018" y="45208"/>
                    </a:lnTo>
                    <a:cubicBezTo>
                      <a:pt x="11217630" y="49771"/>
                      <a:pt x="11210760" y="53649"/>
                      <a:pt x="11203409" y="56843"/>
                    </a:cubicBezTo>
                    <a:cubicBezTo>
                      <a:pt x="11196057" y="60038"/>
                      <a:pt x="11187666" y="62851"/>
                      <a:pt x="11178236" y="65285"/>
                    </a:cubicBezTo>
                    <a:lnTo>
                      <a:pt x="11178236" y="35169"/>
                    </a:lnTo>
                    <a:cubicBezTo>
                      <a:pt x="11184117" y="33243"/>
                      <a:pt x="11189796" y="31215"/>
                      <a:pt x="11195271" y="29085"/>
                    </a:cubicBezTo>
                    <a:cubicBezTo>
                      <a:pt x="11200747" y="26956"/>
                      <a:pt x="11206147" y="24573"/>
                      <a:pt x="11211470" y="21936"/>
                    </a:cubicBezTo>
                    <a:cubicBezTo>
                      <a:pt x="11216794" y="19300"/>
                      <a:pt x="11222168" y="16359"/>
                      <a:pt x="11227593" y="13115"/>
                    </a:cubicBezTo>
                    <a:cubicBezTo>
                      <a:pt x="11233018" y="9870"/>
                      <a:pt x="11238620" y="6169"/>
                      <a:pt x="11244400" y="2011"/>
                    </a:cubicBezTo>
                    <a:close/>
                    <a:moveTo>
                      <a:pt x="11100275" y="2011"/>
                    </a:moveTo>
                    <a:lnTo>
                      <a:pt x="11115181" y="2011"/>
                    </a:lnTo>
                    <a:lnTo>
                      <a:pt x="11115181" y="224991"/>
                    </a:lnTo>
                    <a:lnTo>
                      <a:pt x="11079893" y="224991"/>
                    </a:lnTo>
                    <a:lnTo>
                      <a:pt x="11079893" y="45208"/>
                    </a:lnTo>
                    <a:cubicBezTo>
                      <a:pt x="11073505" y="49771"/>
                      <a:pt x="11066635" y="53649"/>
                      <a:pt x="11059284" y="56843"/>
                    </a:cubicBezTo>
                    <a:cubicBezTo>
                      <a:pt x="11051932" y="60038"/>
                      <a:pt x="11043541" y="62851"/>
                      <a:pt x="11034111" y="65285"/>
                    </a:cubicBezTo>
                    <a:lnTo>
                      <a:pt x="11034111" y="35169"/>
                    </a:lnTo>
                    <a:cubicBezTo>
                      <a:pt x="11039992" y="33243"/>
                      <a:pt x="11045671" y="31215"/>
                      <a:pt x="11051146" y="29085"/>
                    </a:cubicBezTo>
                    <a:cubicBezTo>
                      <a:pt x="11056622" y="26956"/>
                      <a:pt x="11062022" y="24573"/>
                      <a:pt x="11067345" y="21936"/>
                    </a:cubicBezTo>
                    <a:cubicBezTo>
                      <a:pt x="11072669" y="19300"/>
                      <a:pt x="11078043" y="16359"/>
                      <a:pt x="11083468" y="13115"/>
                    </a:cubicBezTo>
                    <a:cubicBezTo>
                      <a:pt x="11088893" y="9870"/>
                      <a:pt x="11094495" y="6169"/>
                      <a:pt x="11100275" y="2011"/>
                    </a:cubicBezTo>
                    <a:close/>
                    <a:moveTo>
                      <a:pt x="10956150" y="2011"/>
                    </a:moveTo>
                    <a:lnTo>
                      <a:pt x="10971056" y="2011"/>
                    </a:lnTo>
                    <a:lnTo>
                      <a:pt x="10971056" y="224991"/>
                    </a:lnTo>
                    <a:lnTo>
                      <a:pt x="10935768" y="224991"/>
                    </a:lnTo>
                    <a:lnTo>
                      <a:pt x="10935768" y="45208"/>
                    </a:lnTo>
                    <a:cubicBezTo>
                      <a:pt x="10929380" y="49771"/>
                      <a:pt x="10922510" y="53649"/>
                      <a:pt x="10915159" y="56843"/>
                    </a:cubicBezTo>
                    <a:cubicBezTo>
                      <a:pt x="10907807" y="60038"/>
                      <a:pt x="10899416" y="62851"/>
                      <a:pt x="10889986" y="65285"/>
                    </a:cubicBezTo>
                    <a:lnTo>
                      <a:pt x="10889986" y="35169"/>
                    </a:lnTo>
                    <a:cubicBezTo>
                      <a:pt x="10895867" y="33243"/>
                      <a:pt x="10901546" y="31215"/>
                      <a:pt x="10907021" y="29085"/>
                    </a:cubicBezTo>
                    <a:cubicBezTo>
                      <a:pt x="10912497" y="26956"/>
                      <a:pt x="10917897" y="24573"/>
                      <a:pt x="10923220" y="21936"/>
                    </a:cubicBezTo>
                    <a:cubicBezTo>
                      <a:pt x="10928544" y="19300"/>
                      <a:pt x="10933918" y="16359"/>
                      <a:pt x="10939343" y="13115"/>
                    </a:cubicBezTo>
                    <a:cubicBezTo>
                      <a:pt x="10944768" y="9870"/>
                      <a:pt x="10950370" y="6169"/>
                      <a:pt x="10956150" y="2011"/>
                    </a:cubicBezTo>
                    <a:close/>
                    <a:moveTo>
                      <a:pt x="10567917" y="2011"/>
                    </a:moveTo>
                    <a:lnTo>
                      <a:pt x="10582823" y="2011"/>
                    </a:lnTo>
                    <a:lnTo>
                      <a:pt x="10582823" y="224991"/>
                    </a:lnTo>
                    <a:lnTo>
                      <a:pt x="10547535" y="224991"/>
                    </a:lnTo>
                    <a:lnTo>
                      <a:pt x="10547535" y="45208"/>
                    </a:lnTo>
                    <a:cubicBezTo>
                      <a:pt x="10541147" y="49771"/>
                      <a:pt x="10534277" y="53649"/>
                      <a:pt x="10526926" y="56843"/>
                    </a:cubicBezTo>
                    <a:cubicBezTo>
                      <a:pt x="10519574" y="60038"/>
                      <a:pt x="10511183" y="62851"/>
                      <a:pt x="10501753" y="65285"/>
                    </a:cubicBezTo>
                    <a:lnTo>
                      <a:pt x="10501753" y="35169"/>
                    </a:lnTo>
                    <a:cubicBezTo>
                      <a:pt x="10507634" y="33243"/>
                      <a:pt x="10513313" y="31215"/>
                      <a:pt x="10518788" y="29085"/>
                    </a:cubicBezTo>
                    <a:cubicBezTo>
                      <a:pt x="10524264" y="26956"/>
                      <a:pt x="10529664" y="24573"/>
                      <a:pt x="10534987" y="21936"/>
                    </a:cubicBezTo>
                    <a:cubicBezTo>
                      <a:pt x="10540311" y="19300"/>
                      <a:pt x="10545685" y="16359"/>
                      <a:pt x="10551110" y="13115"/>
                    </a:cubicBezTo>
                    <a:cubicBezTo>
                      <a:pt x="10556535" y="9870"/>
                      <a:pt x="10562137" y="6169"/>
                      <a:pt x="10567917" y="2011"/>
                    </a:cubicBezTo>
                    <a:close/>
                    <a:moveTo>
                      <a:pt x="10301809" y="2011"/>
                    </a:moveTo>
                    <a:lnTo>
                      <a:pt x="10316715" y="2011"/>
                    </a:lnTo>
                    <a:lnTo>
                      <a:pt x="10316715" y="224991"/>
                    </a:lnTo>
                    <a:lnTo>
                      <a:pt x="10281427" y="224991"/>
                    </a:lnTo>
                    <a:lnTo>
                      <a:pt x="10281427" y="45208"/>
                    </a:lnTo>
                    <a:cubicBezTo>
                      <a:pt x="10275039" y="49771"/>
                      <a:pt x="10268169" y="53649"/>
                      <a:pt x="10260818" y="56843"/>
                    </a:cubicBezTo>
                    <a:cubicBezTo>
                      <a:pt x="10253466" y="60038"/>
                      <a:pt x="10245075" y="62851"/>
                      <a:pt x="10235645" y="65285"/>
                    </a:cubicBezTo>
                    <a:lnTo>
                      <a:pt x="10235645" y="35169"/>
                    </a:lnTo>
                    <a:cubicBezTo>
                      <a:pt x="10241526" y="33243"/>
                      <a:pt x="10247205" y="31215"/>
                      <a:pt x="10252680" y="29085"/>
                    </a:cubicBezTo>
                    <a:cubicBezTo>
                      <a:pt x="10258156" y="26956"/>
                      <a:pt x="10263556" y="24573"/>
                      <a:pt x="10268879" y="21936"/>
                    </a:cubicBezTo>
                    <a:cubicBezTo>
                      <a:pt x="10274203" y="19300"/>
                      <a:pt x="10279577" y="16359"/>
                      <a:pt x="10285002" y="13115"/>
                    </a:cubicBezTo>
                    <a:cubicBezTo>
                      <a:pt x="10290427" y="9870"/>
                      <a:pt x="10296029" y="6169"/>
                      <a:pt x="10301809" y="2011"/>
                    </a:cubicBezTo>
                    <a:close/>
                    <a:moveTo>
                      <a:pt x="9690210" y="2011"/>
                    </a:moveTo>
                    <a:lnTo>
                      <a:pt x="9705116" y="2011"/>
                    </a:lnTo>
                    <a:lnTo>
                      <a:pt x="9705116" y="224991"/>
                    </a:lnTo>
                    <a:lnTo>
                      <a:pt x="9669828" y="224991"/>
                    </a:lnTo>
                    <a:lnTo>
                      <a:pt x="9669828" y="45208"/>
                    </a:lnTo>
                    <a:cubicBezTo>
                      <a:pt x="9663440" y="49771"/>
                      <a:pt x="9656570" y="53649"/>
                      <a:pt x="9649219" y="56843"/>
                    </a:cubicBezTo>
                    <a:cubicBezTo>
                      <a:pt x="9641867" y="60038"/>
                      <a:pt x="9633476" y="62851"/>
                      <a:pt x="9624046" y="65285"/>
                    </a:cubicBezTo>
                    <a:lnTo>
                      <a:pt x="9624046" y="35169"/>
                    </a:lnTo>
                    <a:cubicBezTo>
                      <a:pt x="9629927" y="33243"/>
                      <a:pt x="9635606" y="31215"/>
                      <a:pt x="9641081" y="29085"/>
                    </a:cubicBezTo>
                    <a:cubicBezTo>
                      <a:pt x="9646557" y="26956"/>
                      <a:pt x="9651957" y="24573"/>
                      <a:pt x="9657280" y="21936"/>
                    </a:cubicBezTo>
                    <a:cubicBezTo>
                      <a:pt x="9662604" y="19300"/>
                      <a:pt x="9667978" y="16359"/>
                      <a:pt x="9673403" y="13115"/>
                    </a:cubicBezTo>
                    <a:cubicBezTo>
                      <a:pt x="9678828" y="9870"/>
                      <a:pt x="9684430" y="6169"/>
                      <a:pt x="9690210" y="2011"/>
                    </a:cubicBezTo>
                    <a:close/>
                    <a:moveTo>
                      <a:pt x="9424101" y="2011"/>
                    </a:moveTo>
                    <a:lnTo>
                      <a:pt x="9439007" y="2011"/>
                    </a:lnTo>
                    <a:lnTo>
                      <a:pt x="9439007" y="224991"/>
                    </a:lnTo>
                    <a:lnTo>
                      <a:pt x="9403719" y="224991"/>
                    </a:lnTo>
                    <a:lnTo>
                      <a:pt x="9403719" y="45208"/>
                    </a:lnTo>
                    <a:cubicBezTo>
                      <a:pt x="9397331" y="49771"/>
                      <a:pt x="9390461" y="53649"/>
                      <a:pt x="9383110" y="56843"/>
                    </a:cubicBezTo>
                    <a:cubicBezTo>
                      <a:pt x="9375758" y="60038"/>
                      <a:pt x="9367367" y="62851"/>
                      <a:pt x="9357937" y="65285"/>
                    </a:cubicBezTo>
                    <a:lnTo>
                      <a:pt x="9357937" y="35169"/>
                    </a:lnTo>
                    <a:cubicBezTo>
                      <a:pt x="9363818" y="33243"/>
                      <a:pt x="9369497" y="31215"/>
                      <a:pt x="9374972" y="29085"/>
                    </a:cubicBezTo>
                    <a:cubicBezTo>
                      <a:pt x="9380448" y="26956"/>
                      <a:pt x="9385848" y="24573"/>
                      <a:pt x="9391171" y="21936"/>
                    </a:cubicBezTo>
                    <a:cubicBezTo>
                      <a:pt x="9396495" y="19300"/>
                      <a:pt x="9401869" y="16359"/>
                      <a:pt x="9407294" y="13115"/>
                    </a:cubicBezTo>
                    <a:cubicBezTo>
                      <a:pt x="9412719" y="9870"/>
                      <a:pt x="9418321" y="6169"/>
                      <a:pt x="9424101" y="2011"/>
                    </a:cubicBezTo>
                    <a:close/>
                    <a:moveTo>
                      <a:pt x="8817754" y="2011"/>
                    </a:moveTo>
                    <a:lnTo>
                      <a:pt x="8832660" y="2011"/>
                    </a:lnTo>
                    <a:lnTo>
                      <a:pt x="8832660" y="224991"/>
                    </a:lnTo>
                    <a:lnTo>
                      <a:pt x="8797372" y="224991"/>
                    </a:lnTo>
                    <a:lnTo>
                      <a:pt x="8797372" y="45208"/>
                    </a:lnTo>
                    <a:cubicBezTo>
                      <a:pt x="8790984" y="49771"/>
                      <a:pt x="8784114" y="53649"/>
                      <a:pt x="8776763" y="56843"/>
                    </a:cubicBezTo>
                    <a:cubicBezTo>
                      <a:pt x="8769411" y="60038"/>
                      <a:pt x="8761020" y="62851"/>
                      <a:pt x="8751590" y="65285"/>
                    </a:cubicBezTo>
                    <a:lnTo>
                      <a:pt x="8751590" y="35169"/>
                    </a:lnTo>
                    <a:cubicBezTo>
                      <a:pt x="8757471" y="33243"/>
                      <a:pt x="8763150" y="31215"/>
                      <a:pt x="8768625" y="29085"/>
                    </a:cubicBezTo>
                    <a:cubicBezTo>
                      <a:pt x="8774101" y="26956"/>
                      <a:pt x="8779501" y="24573"/>
                      <a:pt x="8784824" y="21936"/>
                    </a:cubicBezTo>
                    <a:cubicBezTo>
                      <a:pt x="8790148" y="19300"/>
                      <a:pt x="8795522" y="16359"/>
                      <a:pt x="8800947" y="13115"/>
                    </a:cubicBezTo>
                    <a:cubicBezTo>
                      <a:pt x="8806372" y="9870"/>
                      <a:pt x="8811974" y="6169"/>
                      <a:pt x="8817754" y="2011"/>
                    </a:cubicBezTo>
                    <a:close/>
                    <a:moveTo>
                      <a:pt x="8551646" y="2011"/>
                    </a:moveTo>
                    <a:lnTo>
                      <a:pt x="8566552" y="2011"/>
                    </a:lnTo>
                    <a:lnTo>
                      <a:pt x="8566552" y="224991"/>
                    </a:lnTo>
                    <a:lnTo>
                      <a:pt x="8531264" y="224991"/>
                    </a:lnTo>
                    <a:lnTo>
                      <a:pt x="8531264" y="45208"/>
                    </a:lnTo>
                    <a:cubicBezTo>
                      <a:pt x="8524876" y="49771"/>
                      <a:pt x="8518006" y="53649"/>
                      <a:pt x="8510655" y="56843"/>
                    </a:cubicBezTo>
                    <a:cubicBezTo>
                      <a:pt x="8503303" y="60038"/>
                      <a:pt x="8494912" y="62851"/>
                      <a:pt x="8485482" y="65285"/>
                    </a:cubicBezTo>
                    <a:lnTo>
                      <a:pt x="8485482" y="35169"/>
                    </a:lnTo>
                    <a:cubicBezTo>
                      <a:pt x="8491363" y="33243"/>
                      <a:pt x="8497042" y="31215"/>
                      <a:pt x="8502517" y="29085"/>
                    </a:cubicBezTo>
                    <a:cubicBezTo>
                      <a:pt x="8507993" y="26956"/>
                      <a:pt x="8513393" y="24573"/>
                      <a:pt x="8518716" y="21936"/>
                    </a:cubicBezTo>
                    <a:cubicBezTo>
                      <a:pt x="8524040" y="19300"/>
                      <a:pt x="8529414" y="16359"/>
                      <a:pt x="8534839" y="13115"/>
                    </a:cubicBezTo>
                    <a:cubicBezTo>
                      <a:pt x="8540264" y="9870"/>
                      <a:pt x="8545866" y="6169"/>
                      <a:pt x="8551646" y="2011"/>
                    </a:cubicBezTo>
                    <a:close/>
                    <a:moveTo>
                      <a:pt x="8139878" y="2011"/>
                    </a:moveTo>
                    <a:lnTo>
                      <a:pt x="8154785" y="2011"/>
                    </a:lnTo>
                    <a:lnTo>
                      <a:pt x="8154785" y="224991"/>
                    </a:lnTo>
                    <a:lnTo>
                      <a:pt x="8119497" y="224991"/>
                    </a:lnTo>
                    <a:lnTo>
                      <a:pt x="8119497" y="45208"/>
                    </a:lnTo>
                    <a:cubicBezTo>
                      <a:pt x="8113109" y="49771"/>
                      <a:pt x="8106239" y="53649"/>
                      <a:pt x="8098887" y="56843"/>
                    </a:cubicBezTo>
                    <a:cubicBezTo>
                      <a:pt x="8091536" y="60038"/>
                      <a:pt x="8083145" y="62851"/>
                      <a:pt x="8073715" y="65285"/>
                    </a:cubicBezTo>
                    <a:lnTo>
                      <a:pt x="8073715" y="35169"/>
                    </a:lnTo>
                    <a:cubicBezTo>
                      <a:pt x="8079596" y="33243"/>
                      <a:pt x="8085274" y="31215"/>
                      <a:pt x="8090750" y="29085"/>
                    </a:cubicBezTo>
                    <a:cubicBezTo>
                      <a:pt x="8096226" y="26956"/>
                      <a:pt x="8101625" y="24573"/>
                      <a:pt x="8106949" y="21936"/>
                    </a:cubicBezTo>
                    <a:cubicBezTo>
                      <a:pt x="8112272" y="19300"/>
                      <a:pt x="8117647" y="16359"/>
                      <a:pt x="8123071" y="13115"/>
                    </a:cubicBezTo>
                    <a:cubicBezTo>
                      <a:pt x="8128497" y="9870"/>
                      <a:pt x="8134099" y="6169"/>
                      <a:pt x="8139878" y="2011"/>
                    </a:cubicBezTo>
                    <a:close/>
                    <a:moveTo>
                      <a:pt x="8006824" y="2011"/>
                    </a:moveTo>
                    <a:lnTo>
                      <a:pt x="8021731" y="2011"/>
                    </a:lnTo>
                    <a:lnTo>
                      <a:pt x="8021731" y="224991"/>
                    </a:lnTo>
                    <a:lnTo>
                      <a:pt x="7986443" y="224991"/>
                    </a:lnTo>
                    <a:lnTo>
                      <a:pt x="7986443" y="45208"/>
                    </a:lnTo>
                    <a:cubicBezTo>
                      <a:pt x="7980055" y="49771"/>
                      <a:pt x="7973185" y="53649"/>
                      <a:pt x="7965833" y="56843"/>
                    </a:cubicBezTo>
                    <a:cubicBezTo>
                      <a:pt x="7958482" y="60038"/>
                      <a:pt x="7950091" y="62851"/>
                      <a:pt x="7940661" y="65285"/>
                    </a:cubicBezTo>
                    <a:lnTo>
                      <a:pt x="7940661" y="35169"/>
                    </a:lnTo>
                    <a:cubicBezTo>
                      <a:pt x="7946542" y="33243"/>
                      <a:pt x="7952220" y="31215"/>
                      <a:pt x="7957696" y="29085"/>
                    </a:cubicBezTo>
                    <a:cubicBezTo>
                      <a:pt x="7963172" y="26956"/>
                      <a:pt x="7968571" y="24573"/>
                      <a:pt x="7973895" y="21936"/>
                    </a:cubicBezTo>
                    <a:cubicBezTo>
                      <a:pt x="7979218" y="19300"/>
                      <a:pt x="7984593" y="16359"/>
                      <a:pt x="7990017" y="13115"/>
                    </a:cubicBezTo>
                    <a:cubicBezTo>
                      <a:pt x="7995443" y="9870"/>
                      <a:pt x="8001045" y="6169"/>
                      <a:pt x="8006824" y="2011"/>
                    </a:cubicBezTo>
                    <a:close/>
                    <a:moveTo>
                      <a:pt x="7873770" y="2011"/>
                    </a:moveTo>
                    <a:lnTo>
                      <a:pt x="7888677" y="2011"/>
                    </a:lnTo>
                    <a:lnTo>
                      <a:pt x="7888677" y="224991"/>
                    </a:lnTo>
                    <a:lnTo>
                      <a:pt x="7853389" y="224991"/>
                    </a:lnTo>
                    <a:lnTo>
                      <a:pt x="7853389" y="45208"/>
                    </a:lnTo>
                    <a:cubicBezTo>
                      <a:pt x="7847001" y="49771"/>
                      <a:pt x="7840131" y="53649"/>
                      <a:pt x="7832779" y="56843"/>
                    </a:cubicBezTo>
                    <a:cubicBezTo>
                      <a:pt x="7825428" y="60038"/>
                      <a:pt x="7817037" y="62851"/>
                      <a:pt x="7807607" y="65285"/>
                    </a:cubicBezTo>
                    <a:lnTo>
                      <a:pt x="7807607" y="35169"/>
                    </a:lnTo>
                    <a:cubicBezTo>
                      <a:pt x="7813488" y="33243"/>
                      <a:pt x="7819166" y="31215"/>
                      <a:pt x="7824642" y="29085"/>
                    </a:cubicBezTo>
                    <a:cubicBezTo>
                      <a:pt x="7830118" y="26956"/>
                      <a:pt x="7835517" y="24573"/>
                      <a:pt x="7840841" y="21936"/>
                    </a:cubicBezTo>
                    <a:cubicBezTo>
                      <a:pt x="7846164" y="19300"/>
                      <a:pt x="7851539" y="16359"/>
                      <a:pt x="7856963" y="13115"/>
                    </a:cubicBezTo>
                    <a:cubicBezTo>
                      <a:pt x="7862389" y="9870"/>
                      <a:pt x="7867991" y="6169"/>
                      <a:pt x="7873770" y="2011"/>
                    </a:cubicBezTo>
                    <a:close/>
                    <a:moveTo>
                      <a:pt x="7731158" y="2011"/>
                    </a:moveTo>
                    <a:lnTo>
                      <a:pt x="7746065" y="2011"/>
                    </a:lnTo>
                    <a:lnTo>
                      <a:pt x="7746065" y="224991"/>
                    </a:lnTo>
                    <a:lnTo>
                      <a:pt x="7710777" y="224991"/>
                    </a:lnTo>
                    <a:lnTo>
                      <a:pt x="7710777" y="45208"/>
                    </a:lnTo>
                    <a:cubicBezTo>
                      <a:pt x="7704389" y="49771"/>
                      <a:pt x="7697519" y="53649"/>
                      <a:pt x="7690167" y="56843"/>
                    </a:cubicBezTo>
                    <a:cubicBezTo>
                      <a:pt x="7682816" y="60038"/>
                      <a:pt x="7674425" y="62851"/>
                      <a:pt x="7664995" y="65285"/>
                    </a:cubicBezTo>
                    <a:lnTo>
                      <a:pt x="7664995" y="35169"/>
                    </a:lnTo>
                    <a:cubicBezTo>
                      <a:pt x="7670876" y="33243"/>
                      <a:pt x="7676554" y="31215"/>
                      <a:pt x="7682030" y="29085"/>
                    </a:cubicBezTo>
                    <a:cubicBezTo>
                      <a:pt x="7687506" y="26956"/>
                      <a:pt x="7692905" y="24573"/>
                      <a:pt x="7698229" y="21936"/>
                    </a:cubicBezTo>
                    <a:cubicBezTo>
                      <a:pt x="7703552" y="19300"/>
                      <a:pt x="7708927" y="16359"/>
                      <a:pt x="7714351" y="13115"/>
                    </a:cubicBezTo>
                    <a:cubicBezTo>
                      <a:pt x="7719777" y="9870"/>
                      <a:pt x="7725379" y="6169"/>
                      <a:pt x="7731158" y="2011"/>
                    </a:cubicBezTo>
                    <a:close/>
                    <a:moveTo>
                      <a:pt x="6983820" y="2011"/>
                    </a:moveTo>
                    <a:lnTo>
                      <a:pt x="6998726" y="2011"/>
                    </a:lnTo>
                    <a:lnTo>
                      <a:pt x="6998726" y="224991"/>
                    </a:lnTo>
                    <a:lnTo>
                      <a:pt x="6963438" y="224991"/>
                    </a:lnTo>
                    <a:lnTo>
                      <a:pt x="6963438" y="45208"/>
                    </a:lnTo>
                    <a:cubicBezTo>
                      <a:pt x="6957050" y="49771"/>
                      <a:pt x="6950181" y="53649"/>
                      <a:pt x="6942829" y="56843"/>
                    </a:cubicBezTo>
                    <a:cubicBezTo>
                      <a:pt x="6935477" y="60038"/>
                      <a:pt x="6927087" y="62851"/>
                      <a:pt x="6917656" y="65285"/>
                    </a:cubicBezTo>
                    <a:lnTo>
                      <a:pt x="6917656" y="35169"/>
                    </a:lnTo>
                    <a:cubicBezTo>
                      <a:pt x="6923537" y="33243"/>
                      <a:pt x="6929216" y="31215"/>
                      <a:pt x="6934691" y="29085"/>
                    </a:cubicBezTo>
                    <a:cubicBezTo>
                      <a:pt x="6940167" y="26956"/>
                      <a:pt x="6945567" y="24573"/>
                      <a:pt x="6950890" y="21936"/>
                    </a:cubicBezTo>
                    <a:cubicBezTo>
                      <a:pt x="6956214" y="19300"/>
                      <a:pt x="6961588" y="16359"/>
                      <a:pt x="6967013" y="13115"/>
                    </a:cubicBezTo>
                    <a:cubicBezTo>
                      <a:pt x="6972438" y="9870"/>
                      <a:pt x="6978040" y="6169"/>
                      <a:pt x="6983820" y="2011"/>
                    </a:cubicBezTo>
                    <a:close/>
                    <a:moveTo>
                      <a:pt x="6839694" y="2011"/>
                    </a:moveTo>
                    <a:lnTo>
                      <a:pt x="6854600" y="2011"/>
                    </a:lnTo>
                    <a:lnTo>
                      <a:pt x="6854600" y="224991"/>
                    </a:lnTo>
                    <a:lnTo>
                      <a:pt x="6819312" y="224991"/>
                    </a:lnTo>
                    <a:lnTo>
                      <a:pt x="6819312" y="45208"/>
                    </a:lnTo>
                    <a:cubicBezTo>
                      <a:pt x="6812924" y="49771"/>
                      <a:pt x="6806055" y="53649"/>
                      <a:pt x="6798703" y="56843"/>
                    </a:cubicBezTo>
                    <a:cubicBezTo>
                      <a:pt x="6791351" y="60038"/>
                      <a:pt x="6782961" y="62851"/>
                      <a:pt x="6773530" y="65285"/>
                    </a:cubicBezTo>
                    <a:lnTo>
                      <a:pt x="6773530" y="35169"/>
                    </a:lnTo>
                    <a:cubicBezTo>
                      <a:pt x="6779411" y="33243"/>
                      <a:pt x="6785090" y="31215"/>
                      <a:pt x="6790565" y="29085"/>
                    </a:cubicBezTo>
                    <a:cubicBezTo>
                      <a:pt x="6796041" y="26956"/>
                      <a:pt x="6801441" y="24573"/>
                      <a:pt x="6806764" y="21936"/>
                    </a:cubicBezTo>
                    <a:cubicBezTo>
                      <a:pt x="6812088" y="19300"/>
                      <a:pt x="6817462" y="16359"/>
                      <a:pt x="6822887" y="13115"/>
                    </a:cubicBezTo>
                    <a:cubicBezTo>
                      <a:pt x="6828312" y="9870"/>
                      <a:pt x="6833914" y="6169"/>
                      <a:pt x="6839694" y="2011"/>
                    </a:cubicBezTo>
                    <a:close/>
                    <a:moveTo>
                      <a:pt x="5859465" y="2011"/>
                    </a:moveTo>
                    <a:lnTo>
                      <a:pt x="5874372" y="2011"/>
                    </a:lnTo>
                    <a:lnTo>
                      <a:pt x="5874372" y="224991"/>
                    </a:lnTo>
                    <a:lnTo>
                      <a:pt x="5839084" y="224991"/>
                    </a:lnTo>
                    <a:lnTo>
                      <a:pt x="5839084" y="45208"/>
                    </a:lnTo>
                    <a:cubicBezTo>
                      <a:pt x="5832696" y="49771"/>
                      <a:pt x="5825826" y="53649"/>
                      <a:pt x="5818474" y="56843"/>
                    </a:cubicBezTo>
                    <a:cubicBezTo>
                      <a:pt x="5811124" y="60038"/>
                      <a:pt x="5802732" y="62851"/>
                      <a:pt x="5793302" y="65285"/>
                    </a:cubicBezTo>
                    <a:lnTo>
                      <a:pt x="5793302" y="35169"/>
                    </a:lnTo>
                    <a:cubicBezTo>
                      <a:pt x="5799183" y="33243"/>
                      <a:pt x="5804861" y="31215"/>
                      <a:pt x="5810337" y="29085"/>
                    </a:cubicBezTo>
                    <a:cubicBezTo>
                      <a:pt x="5815813" y="26956"/>
                      <a:pt x="5821212" y="24573"/>
                      <a:pt x="5826536" y="21936"/>
                    </a:cubicBezTo>
                    <a:cubicBezTo>
                      <a:pt x="5831859" y="19300"/>
                      <a:pt x="5837234" y="16359"/>
                      <a:pt x="5842658" y="13115"/>
                    </a:cubicBezTo>
                    <a:cubicBezTo>
                      <a:pt x="5848084" y="9870"/>
                      <a:pt x="5853686" y="6169"/>
                      <a:pt x="5859465" y="2011"/>
                    </a:cubicBezTo>
                    <a:close/>
                    <a:moveTo>
                      <a:pt x="5476597" y="2011"/>
                    </a:moveTo>
                    <a:lnTo>
                      <a:pt x="5491504" y="2011"/>
                    </a:lnTo>
                    <a:lnTo>
                      <a:pt x="5491504" y="224991"/>
                    </a:lnTo>
                    <a:lnTo>
                      <a:pt x="5456216" y="224991"/>
                    </a:lnTo>
                    <a:lnTo>
                      <a:pt x="5456216" y="45208"/>
                    </a:lnTo>
                    <a:cubicBezTo>
                      <a:pt x="5449828" y="49771"/>
                      <a:pt x="5442958" y="53649"/>
                      <a:pt x="5435606" y="56843"/>
                    </a:cubicBezTo>
                    <a:cubicBezTo>
                      <a:pt x="5428255" y="60038"/>
                      <a:pt x="5419864" y="62851"/>
                      <a:pt x="5410434" y="65285"/>
                    </a:cubicBezTo>
                    <a:lnTo>
                      <a:pt x="5410434" y="35169"/>
                    </a:lnTo>
                    <a:cubicBezTo>
                      <a:pt x="5416315" y="33243"/>
                      <a:pt x="5421993" y="31215"/>
                      <a:pt x="5427470" y="29085"/>
                    </a:cubicBezTo>
                    <a:cubicBezTo>
                      <a:pt x="5432945" y="26956"/>
                      <a:pt x="5438344" y="24573"/>
                      <a:pt x="5443668" y="21936"/>
                    </a:cubicBezTo>
                    <a:cubicBezTo>
                      <a:pt x="5448991" y="19300"/>
                      <a:pt x="5454366" y="16359"/>
                      <a:pt x="5459790" y="13115"/>
                    </a:cubicBezTo>
                    <a:cubicBezTo>
                      <a:pt x="5465216" y="9870"/>
                      <a:pt x="5470819" y="6169"/>
                      <a:pt x="5476597" y="2011"/>
                    </a:cubicBezTo>
                    <a:close/>
                    <a:moveTo>
                      <a:pt x="5332471" y="2011"/>
                    </a:moveTo>
                    <a:lnTo>
                      <a:pt x="5347378" y="2011"/>
                    </a:lnTo>
                    <a:lnTo>
                      <a:pt x="5347378" y="224991"/>
                    </a:lnTo>
                    <a:lnTo>
                      <a:pt x="5312091" y="224991"/>
                    </a:lnTo>
                    <a:lnTo>
                      <a:pt x="5312091" y="45208"/>
                    </a:lnTo>
                    <a:cubicBezTo>
                      <a:pt x="5305702" y="49771"/>
                      <a:pt x="5298832" y="53649"/>
                      <a:pt x="5291480" y="56843"/>
                    </a:cubicBezTo>
                    <a:cubicBezTo>
                      <a:pt x="5284129" y="60038"/>
                      <a:pt x="5275738" y="62851"/>
                      <a:pt x="5266308" y="65285"/>
                    </a:cubicBezTo>
                    <a:lnTo>
                      <a:pt x="5266308" y="35169"/>
                    </a:lnTo>
                    <a:cubicBezTo>
                      <a:pt x="5272189" y="33243"/>
                      <a:pt x="5277868" y="31215"/>
                      <a:pt x="5283343" y="29085"/>
                    </a:cubicBezTo>
                    <a:cubicBezTo>
                      <a:pt x="5288819" y="26956"/>
                      <a:pt x="5294218" y="24573"/>
                      <a:pt x="5299542" y="21936"/>
                    </a:cubicBezTo>
                    <a:cubicBezTo>
                      <a:pt x="5304865" y="19300"/>
                      <a:pt x="5310240" y="16359"/>
                      <a:pt x="5315664" y="13115"/>
                    </a:cubicBezTo>
                    <a:cubicBezTo>
                      <a:pt x="5321090" y="9870"/>
                      <a:pt x="5326692" y="6169"/>
                      <a:pt x="5332471" y="2011"/>
                    </a:cubicBezTo>
                    <a:close/>
                    <a:moveTo>
                      <a:pt x="5188346" y="2011"/>
                    </a:moveTo>
                    <a:lnTo>
                      <a:pt x="5203253" y="2011"/>
                    </a:lnTo>
                    <a:lnTo>
                      <a:pt x="5203253" y="224991"/>
                    </a:lnTo>
                    <a:lnTo>
                      <a:pt x="5167965" y="224991"/>
                    </a:lnTo>
                    <a:lnTo>
                      <a:pt x="5167965" y="45208"/>
                    </a:lnTo>
                    <a:cubicBezTo>
                      <a:pt x="5161577" y="49771"/>
                      <a:pt x="5154707" y="53649"/>
                      <a:pt x="5147355" y="56843"/>
                    </a:cubicBezTo>
                    <a:cubicBezTo>
                      <a:pt x="5140005" y="60038"/>
                      <a:pt x="5131613" y="62851"/>
                      <a:pt x="5122183" y="65285"/>
                    </a:cubicBezTo>
                    <a:lnTo>
                      <a:pt x="5122183" y="35169"/>
                    </a:lnTo>
                    <a:cubicBezTo>
                      <a:pt x="5128064" y="33243"/>
                      <a:pt x="5133742" y="31215"/>
                      <a:pt x="5139218" y="29085"/>
                    </a:cubicBezTo>
                    <a:cubicBezTo>
                      <a:pt x="5144694" y="26956"/>
                      <a:pt x="5150093" y="24573"/>
                      <a:pt x="5155417" y="21936"/>
                    </a:cubicBezTo>
                    <a:cubicBezTo>
                      <a:pt x="5160740" y="19300"/>
                      <a:pt x="5166115" y="16359"/>
                      <a:pt x="5171540" y="13115"/>
                    </a:cubicBezTo>
                    <a:cubicBezTo>
                      <a:pt x="5176965" y="9870"/>
                      <a:pt x="5182567" y="6169"/>
                      <a:pt x="5188346" y="2011"/>
                    </a:cubicBezTo>
                    <a:close/>
                    <a:moveTo>
                      <a:pt x="5044221" y="2011"/>
                    </a:moveTo>
                    <a:lnTo>
                      <a:pt x="5059129" y="2011"/>
                    </a:lnTo>
                    <a:lnTo>
                      <a:pt x="5059129" y="224991"/>
                    </a:lnTo>
                    <a:lnTo>
                      <a:pt x="5023840" y="224991"/>
                    </a:lnTo>
                    <a:lnTo>
                      <a:pt x="5023840" y="45208"/>
                    </a:lnTo>
                    <a:cubicBezTo>
                      <a:pt x="5017452" y="49771"/>
                      <a:pt x="5010582" y="53649"/>
                      <a:pt x="5003230" y="56843"/>
                    </a:cubicBezTo>
                    <a:cubicBezTo>
                      <a:pt x="4995879" y="60038"/>
                      <a:pt x="4987488" y="62851"/>
                      <a:pt x="4978058" y="65285"/>
                    </a:cubicBezTo>
                    <a:lnTo>
                      <a:pt x="4978058" y="35169"/>
                    </a:lnTo>
                    <a:cubicBezTo>
                      <a:pt x="4983939" y="33243"/>
                      <a:pt x="4989617" y="31215"/>
                      <a:pt x="4995093" y="29085"/>
                    </a:cubicBezTo>
                    <a:cubicBezTo>
                      <a:pt x="5000569" y="26956"/>
                      <a:pt x="5005969" y="24573"/>
                      <a:pt x="5011292" y="21936"/>
                    </a:cubicBezTo>
                    <a:cubicBezTo>
                      <a:pt x="5016615" y="19300"/>
                      <a:pt x="5021990" y="16359"/>
                      <a:pt x="5027414" y="13115"/>
                    </a:cubicBezTo>
                    <a:cubicBezTo>
                      <a:pt x="5032840" y="9870"/>
                      <a:pt x="5038442" y="6169"/>
                      <a:pt x="5044221" y="2011"/>
                    </a:cubicBezTo>
                    <a:close/>
                    <a:moveTo>
                      <a:pt x="4900097" y="2011"/>
                    </a:moveTo>
                    <a:lnTo>
                      <a:pt x="4915003" y="2011"/>
                    </a:lnTo>
                    <a:lnTo>
                      <a:pt x="4915003" y="224991"/>
                    </a:lnTo>
                    <a:lnTo>
                      <a:pt x="4879715" y="224991"/>
                    </a:lnTo>
                    <a:lnTo>
                      <a:pt x="4879715" y="45208"/>
                    </a:lnTo>
                    <a:cubicBezTo>
                      <a:pt x="4873327" y="49771"/>
                      <a:pt x="4866458" y="53649"/>
                      <a:pt x="4859105" y="56843"/>
                    </a:cubicBezTo>
                    <a:cubicBezTo>
                      <a:pt x="4851754" y="60038"/>
                      <a:pt x="4843363" y="62851"/>
                      <a:pt x="4833933" y="65285"/>
                    </a:cubicBezTo>
                    <a:lnTo>
                      <a:pt x="4833933" y="35169"/>
                    </a:lnTo>
                    <a:cubicBezTo>
                      <a:pt x="4839814" y="33243"/>
                      <a:pt x="4845492" y="31215"/>
                      <a:pt x="4850968" y="29085"/>
                    </a:cubicBezTo>
                    <a:cubicBezTo>
                      <a:pt x="4856444" y="26956"/>
                      <a:pt x="4861843" y="24573"/>
                      <a:pt x="4867167" y="21936"/>
                    </a:cubicBezTo>
                    <a:cubicBezTo>
                      <a:pt x="4872490" y="19300"/>
                      <a:pt x="4877865" y="16359"/>
                      <a:pt x="4883289" y="13115"/>
                    </a:cubicBezTo>
                    <a:cubicBezTo>
                      <a:pt x="4888715" y="9870"/>
                      <a:pt x="4894318" y="6169"/>
                      <a:pt x="4900097" y="2011"/>
                    </a:cubicBezTo>
                    <a:close/>
                    <a:moveTo>
                      <a:pt x="4511864" y="2011"/>
                    </a:moveTo>
                    <a:lnTo>
                      <a:pt x="4526770" y="2011"/>
                    </a:lnTo>
                    <a:lnTo>
                      <a:pt x="4526770" y="224991"/>
                    </a:lnTo>
                    <a:lnTo>
                      <a:pt x="4491482" y="224991"/>
                    </a:lnTo>
                    <a:lnTo>
                      <a:pt x="4491482" y="45208"/>
                    </a:lnTo>
                    <a:cubicBezTo>
                      <a:pt x="4485094" y="49771"/>
                      <a:pt x="4478225" y="53649"/>
                      <a:pt x="4470873" y="56843"/>
                    </a:cubicBezTo>
                    <a:cubicBezTo>
                      <a:pt x="4463521" y="60038"/>
                      <a:pt x="4455131" y="62851"/>
                      <a:pt x="4445700" y="65285"/>
                    </a:cubicBezTo>
                    <a:lnTo>
                      <a:pt x="4445700" y="35169"/>
                    </a:lnTo>
                    <a:cubicBezTo>
                      <a:pt x="4451581" y="33243"/>
                      <a:pt x="4457260" y="31215"/>
                      <a:pt x="4462735" y="29085"/>
                    </a:cubicBezTo>
                    <a:cubicBezTo>
                      <a:pt x="4468211" y="26956"/>
                      <a:pt x="4473611" y="24573"/>
                      <a:pt x="4478934" y="21936"/>
                    </a:cubicBezTo>
                    <a:cubicBezTo>
                      <a:pt x="4484258" y="19300"/>
                      <a:pt x="4489632" y="16359"/>
                      <a:pt x="4495057" y="13115"/>
                    </a:cubicBezTo>
                    <a:cubicBezTo>
                      <a:pt x="4500482" y="9870"/>
                      <a:pt x="4506084" y="6169"/>
                      <a:pt x="4511864" y="2011"/>
                    </a:cubicBezTo>
                    <a:close/>
                    <a:moveTo>
                      <a:pt x="4245756" y="2011"/>
                    </a:moveTo>
                    <a:lnTo>
                      <a:pt x="4260662" y="2011"/>
                    </a:lnTo>
                    <a:lnTo>
                      <a:pt x="4260662" y="224991"/>
                    </a:lnTo>
                    <a:lnTo>
                      <a:pt x="4225374" y="224991"/>
                    </a:lnTo>
                    <a:lnTo>
                      <a:pt x="4225374" y="45208"/>
                    </a:lnTo>
                    <a:cubicBezTo>
                      <a:pt x="4218986" y="49771"/>
                      <a:pt x="4212117" y="53649"/>
                      <a:pt x="4204765" y="56843"/>
                    </a:cubicBezTo>
                    <a:cubicBezTo>
                      <a:pt x="4197413" y="60038"/>
                      <a:pt x="4189023" y="62851"/>
                      <a:pt x="4179592" y="65285"/>
                    </a:cubicBezTo>
                    <a:lnTo>
                      <a:pt x="4179592" y="35169"/>
                    </a:lnTo>
                    <a:cubicBezTo>
                      <a:pt x="4185473" y="33243"/>
                      <a:pt x="4191152" y="31215"/>
                      <a:pt x="4196627" y="29085"/>
                    </a:cubicBezTo>
                    <a:cubicBezTo>
                      <a:pt x="4202103" y="26956"/>
                      <a:pt x="4207503" y="24573"/>
                      <a:pt x="4212826" y="21936"/>
                    </a:cubicBezTo>
                    <a:cubicBezTo>
                      <a:pt x="4218150" y="19300"/>
                      <a:pt x="4223524" y="16359"/>
                      <a:pt x="4228949" y="13115"/>
                    </a:cubicBezTo>
                    <a:cubicBezTo>
                      <a:pt x="4234374" y="9870"/>
                      <a:pt x="4239976" y="6169"/>
                      <a:pt x="4245756" y="2011"/>
                    </a:cubicBezTo>
                    <a:close/>
                    <a:moveTo>
                      <a:pt x="3634157" y="2011"/>
                    </a:moveTo>
                    <a:lnTo>
                      <a:pt x="3649063" y="2011"/>
                    </a:lnTo>
                    <a:lnTo>
                      <a:pt x="3649063" y="224991"/>
                    </a:lnTo>
                    <a:lnTo>
                      <a:pt x="3613775" y="224991"/>
                    </a:lnTo>
                    <a:lnTo>
                      <a:pt x="3613775" y="45208"/>
                    </a:lnTo>
                    <a:cubicBezTo>
                      <a:pt x="3607387" y="49771"/>
                      <a:pt x="3600517" y="53649"/>
                      <a:pt x="3593166" y="56843"/>
                    </a:cubicBezTo>
                    <a:cubicBezTo>
                      <a:pt x="3585814" y="60038"/>
                      <a:pt x="3577423" y="62851"/>
                      <a:pt x="3567993" y="65285"/>
                    </a:cubicBezTo>
                    <a:lnTo>
                      <a:pt x="3567993" y="35169"/>
                    </a:lnTo>
                    <a:cubicBezTo>
                      <a:pt x="3573874" y="33243"/>
                      <a:pt x="3579553" y="31215"/>
                      <a:pt x="3585028" y="29085"/>
                    </a:cubicBezTo>
                    <a:cubicBezTo>
                      <a:pt x="3590504" y="26956"/>
                      <a:pt x="3595903" y="24573"/>
                      <a:pt x="3601227" y="21936"/>
                    </a:cubicBezTo>
                    <a:cubicBezTo>
                      <a:pt x="3606551" y="19300"/>
                      <a:pt x="3611925" y="16359"/>
                      <a:pt x="3617349" y="13115"/>
                    </a:cubicBezTo>
                    <a:cubicBezTo>
                      <a:pt x="3622775" y="9870"/>
                      <a:pt x="3628377" y="6169"/>
                      <a:pt x="3634157" y="2011"/>
                    </a:cubicBezTo>
                    <a:close/>
                    <a:moveTo>
                      <a:pt x="3368049" y="2011"/>
                    </a:moveTo>
                    <a:lnTo>
                      <a:pt x="3382955" y="2011"/>
                    </a:lnTo>
                    <a:lnTo>
                      <a:pt x="3382955" y="224991"/>
                    </a:lnTo>
                    <a:lnTo>
                      <a:pt x="3347667" y="224991"/>
                    </a:lnTo>
                    <a:lnTo>
                      <a:pt x="3347667" y="45208"/>
                    </a:lnTo>
                    <a:cubicBezTo>
                      <a:pt x="3341279" y="49771"/>
                      <a:pt x="3334409" y="53649"/>
                      <a:pt x="3327058" y="56843"/>
                    </a:cubicBezTo>
                    <a:cubicBezTo>
                      <a:pt x="3319706" y="60038"/>
                      <a:pt x="3311315" y="62851"/>
                      <a:pt x="3301885" y="65285"/>
                    </a:cubicBezTo>
                    <a:lnTo>
                      <a:pt x="3301885" y="35169"/>
                    </a:lnTo>
                    <a:cubicBezTo>
                      <a:pt x="3307766" y="33243"/>
                      <a:pt x="3313445" y="31215"/>
                      <a:pt x="3318920" y="29085"/>
                    </a:cubicBezTo>
                    <a:cubicBezTo>
                      <a:pt x="3324396" y="26956"/>
                      <a:pt x="3329795" y="24573"/>
                      <a:pt x="3335119" y="21936"/>
                    </a:cubicBezTo>
                    <a:cubicBezTo>
                      <a:pt x="3340443" y="19300"/>
                      <a:pt x="3345817" y="16359"/>
                      <a:pt x="3351241" y="13115"/>
                    </a:cubicBezTo>
                    <a:cubicBezTo>
                      <a:pt x="3356667" y="9870"/>
                      <a:pt x="3362269" y="6169"/>
                      <a:pt x="3368049" y="2011"/>
                    </a:cubicBezTo>
                    <a:close/>
                    <a:moveTo>
                      <a:pt x="2761702" y="2011"/>
                    </a:moveTo>
                    <a:lnTo>
                      <a:pt x="2776608" y="2011"/>
                    </a:lnTo>
                    <a:lnTo>
                      <a:pt x="2776608" y="224991"/>
                    </a:lnTo>
                    <a:lnTo>
                      <a:pt x="2741320" y="224991"/>
                    </a:lnTo>
                    <a:lnTo>
                      <a:pt x="2741320" y="45208"/>
                    </a:lnTo>
                    <a:cubicBezTo>
                      <a:pt x="2734932" y="49771"/>
                      <a:pt x="2728062" y="53649"/>
                      <a:pt x="2720711" y="56843"/>
                    </a:cubicBezTo>
                    <a:cubicBezTo>
                      <a:pt x="2713359" y="60038"/>
                      <a:pt x="2704968" y="62851"/>
                      <a:pt x="2695538" y="65285"/>
                    </a:cubicBezTo>
                    <a:lnTo>
                      <a:pt x="2695538" y="35169"/>
                    </a:lnTo>
                    <a:cubicBezTo>
                      <a:pt x="2701419" y="33243"/>
                      <a:pt x="2707098" y="31215"/>
                      <a:pt x="2712573" y="29085"/>
                    </a:cubicBezTo>
                    <a:cubicBezTo>
                      <a:pt x="2718049" y="26956"/>
                      <a:pt x="2723448" y="24573"/>
                      <a:pt x="2728772" y="21936"/>
                    </a:cubicBezTo>
                    <a:cubicBezTo>
                      <a:pt x="2734096" y="19300"/>
                      <a:pt x="2739470" y="16359"/>
                      <a:pt x="2744894" y="13115"/>
                    </a:cubicBezTo>
                    <a:cubicBezTo>
                      <a:pt x="2750320" y="9870"/>
                      <a:pt x="2755922" y="6169"/>
                      <a:pt x="2761702" y="2011"/>
                    </a:cubicBezTo>
                    <a:close/>
                    <a:moveTo>
                      <a:pt x="2495594" y="2011"/>
                    </a:moveTo>
                    <a:lnTo>
                      <a:pt x="2510500" y="2011"/>
                    </a:lnTo>
                    <a:lnTo>
                      <a:pt x="2510500" y="224991"/>
                    </a:lnTo>
                    <a:lnTo>
                      <a:pt x="2475212" y="224991"/>
                    </a:lnTo>
                    <a:lnTo>
                      <a:pt x="2475212" y="45208"/>
                    </a:lnTo>
                    <a:cubicBezTo>
                      <a:pt x="2468824" y="49771"/>
                      <a:pt x="2461954" y="53649"/>
                      <a:pt x="2454603" y="56843"/>
                    </a:cubicBezTo>
                    <a:cubicBezTo>
                      <a:pt x="2447251" y="60038"/>
                      <a:pt x="2438860" y="62851"/>
                      <a:pt x="2429430" y="65285"/>
                    </a:cubicBezTo>
                    <a:lnTo>
                      <a:pt x="2429430" y="35169"/>
                    </a:lnTo>
                    <a:cubicBezTo>
                      <a:pt x="2435311" y="33243"/>
                      <a:pt x="2440990" y="31215"/>
                      <a:pt x="2446465" y="29085"/>
                    </a:cubicBezTo>
                    <a:cubicBezTo>
                      <a:pt x="2451941" y="26956"/>
                      <a:pt x="2457340" y="24573"/>
                      <a:pt x="2462664" y="21936"/>
                    </a:cubicBezTo>
                    <a:cubicBezTo>
                      <a:pt x="2467988" y="19300"/>
                      <a:pt x="2473362" y="16359"/>
                      <a:pt x="2478786" y="13115"/>
                    </a:cubicBezTo>
                    <a:cubicBezTo>
                      <a:pt x="2484212" y="9870"/>
                      <a:pt x="2489814" y="6169"/>
                      <a:pt x="2495594" y="2011"/>
                    </a:cubicBezTo>
                    <a:close/>
                    <a:moveTo>
                      <a:pt x="2083827" y="2011"/>
                    </a:moveTo>
                    <a:lnTo>
                      <a:pt x="2098733" y="2011"/>
                    </a:lnTo>
                    <a:lnTo>
                      <a:pt x="2098733" y="224991"/>
                    </a:lnTo>
                    <a:lnTo>
                      <a:pt x="2063445" y="224991"/>
                    </a:lnTo>
                    <a:lnTo>
                      <a:pt x="2063445" y="45208"/>
                    </a:lnTo>
                    <a:cubicBezTo>
                      <a:pt x="2057057" y="49771"/>
                      <a:pt x="2050187" y="53649"/>
                      <a:pt x="2042836" y="56843"/>
                    </a:cubicBezTo>
                    <a:cubicBezTo>
                      <a:pt x="2035484" y="60038"/>
                      <a:pt x="2027093" y="62851"/>
                      <a:pt x="2017663" y="65285"/>
                    </a:cubicBezTo>
                    <a:lnTo>
                      <a:pt x="2017663" y="35169"/>
                    </a:lnTo>
                    <a:cubicBezTo>
                      <a:pt x="2023544" y="33243"/>
                      <a:pt x="2029223" y="31215"/>
                      <a:pt x="2034698" y="29085"/>
                    </a:cubicBezTo>
                    <a:cubicBezTo>
                      <a:pt x="2040174" y="26956"/>
                      <a:pt x="2045574" y="24573"/>
                      <a:pt x="2050897" y="21936"/>
                    </a:cubicBezTo>
                    <a:cubicBezTo>
                      <a:pt x="2056221" y="19300"/>
                      <a:pt x="2061595" y="16359"/>
                      <a:pt x="2067019" y="13115"/>
                    </a:cubicBezTo>
                    <a:cubicBezTo>
                      <a:pt x="2072445" y="9870"/>
                      <a:pt x="2078047" y="6169"/>
                      <a:pt x="2083827" y="2011"/>
                    </a:cubicBezTo>
                    <a:close/>
                    <a:moveTo>
                      <a:pt x="1950773" y="2011"/>
                    </a:moveTo>
                    <a:lnTo>
                      <a:pt x="1965679" y="2011"/>
                    </a:lnTo>
                    <a:lnTo>
                      <a:pt x="1965679" y="224991"/>
                    </a:lnTo>
                    <a:lnTo>
                      <a:pt x="1930391" y="224991"/>
                    </a:lnTo>
                    <a:lnTo>
                      <a:pt x="1930391" y="45208"/>
                    </a:lnTo>
                    <a:cubicBezTo>
                      <a:pt x="1924003" y="49771"/>
                      <a:pt x="1917133" y="53649"/>
                      <a:pt x="1909782" y="56843"/>
                    </a:cubicBezTo>
                    <a:cubicBezTo>
                      <a:pt x="1902430" y="60038"/>
                      <a:pt x="1894039" y="62851"/>
                      <a:pt x="1884609" y="65285"/>
                    </a:cubicBezTo>
                    <a:lnTo>
                      <a:pt x="1884609" y="35169"/>
                    </a:lnTo>
                    <a:cubicBezTo>
                      <a:pt x="1890490" y="33243"/>
                      <a:pt x="1896169" y="31215"/>
                      <a:pt x="1901644" y="29085"/>
                    </a:cubicBezTo>
                    <a:cubicBezTo>
                      <a:pt x="1907120" y="26956"/>
                      <a:pt x="1912520" y="24573"/>
                      <a:pt x="1917843" y="21936"/>
                    </a:cubicBezTo>
                    <a:cubicBezTo>
                      <a:pt x="1923167" y="19300"/>
                      <a:pt x="1928541" y="16359"/>
                      <a:pt x="1933966" y="13115"/>
                    </a:cubicBezTo>
                    <a:cubicBezTo>
                      <a:pt x="1939391" y="9870"/>
                      <a:pt x="1944993" y="6169"/>
                      <a:pt x="1950773" y="2011"/>
                    </a:cubicBezTo>
                    <a:close/>
                    <a:moveTo>
                      <a:pt x="1817719" y="2011"/>
                    </a:moveTo>
                    <a:lnTo>
                      <a:pt x="1832625" y="2011"/>
                    </a:lnTo>
                    <a:lnTo>
                      <a:pt x="1832625" y="224991"/>
                    </a:lnTo>
                    <a:lnTo>
                      <a:pt x="1797337" y="224991"/>
                    </a:lnTo>
                    <a:lnTo>
                      <a:pt x="1797337" y="45208"/>
                    </a:lnTo>
                    <a:cubicBezTo>
                      <a:pt x="1790949" y="49771"/>
                      <a:pt x="1784079" y="53649"/>
                      <a:pt x="1776728" y="56843"/>
                    </a:cubicBezTo>
                    <a:cubicBezTo>
                      <a:pt x="1769376" y="60038"/>
                      <a:pt x="1760985" y="62851"/>
                      <a:pt x="1751555" y="65285"/>
                    </a:cubicBezTo>
                    <a:lnTo>
                      <a:pt x="1751555" y="35169"/>
                    </a:lnTo>
                    <a:cubicBezTo>
                      <a:pt x="1757436" y="33243"/>
                      <a:pt x="1763115" y="31215"/>
                      <a:pt x="1768590" y="29085"/>
                    </a:cubicBezTo>
                    <a:cubicBezTo>
                      <a:pt x="1774066" y="26956"/>
                      <a:pt x="1779466" y="24573"/>
                      <a:pt x="1784789" y="21936"/>
                    </a:cubicBezTo>
                    <a:cubicBezTo>
                      <a:pt x="1790113" y="19300"/>
                      <a:pt x="1795487" y="16359"/>
                      <a:pt x="1800912" y="13115"/>
                    </a:cubicBezTo>
                    <a:cubicBezTo>
                      <a:pt x="1806337" y="9870"/>
                      <a:pt x="1811939" y="6169"/>
                      <a:pt x="1817719" y="2011"/>
                    </a:cubicBezTo>
                    <a:close/>
                    <a:moveTo>
                      <a:pt x="1675107" y="2011"/>
                    </a:moveTo>
                    <a:lnTo>
                      <a:pt x="1690013" y="2011"/>
                    </a:lnTo>
                    <a:lnTo>
                      <a:pt x="1690013" y="224991"/>
                    </a:lnTo>
                    <a:lnTo>
                      <a:pt x="1654725" y="224991"/>
                    </a:lnTo>
                    <a:lnTo>
                      <a:pt x="1654725" y="45208"/>
                    </a:lnTo>
                    <a:cubicBezTo>
                      <a:pt x="1648337" y="49771"/>
                      <a:pt x="1641467" y="53649"/>
                      <a:pt x="1634116" y="56843"/>
                    </a:cubicBezTo>
                    <a:cubicBezTo>
                      <a:pt x="1626764" y="60038"/>
                      <a:pt x="1618373" y="62851"/>
                      <a:pt x="1608943" y="65285"/>
                    </a:cubicBezTo>
                    <a:lnTo>
                      <a:pt x="1608943" y="35169"/>
                    </a:lnTo>
                    <a:cubicBezTo>
                      <a:pt x="1614824" y="33243"/>
                      <a:pt x="1620503" y="31215"/>
                      <a:pt x="1625978" y="29085"/>
                    </a:cubicBezTo>
                    <a:cubicBezTo>
                      <a:pt x="1631454" y="26956"/>
                      <a:pt x="1636854" y="24573"/>
                      <a:pt x="1642177" y="21936"/>
                    </a:cubicBezTo>
                    <a:cubicBezTo>
                      <a:pt x="1647501" y="19300"/>
                      <a:pt x="1652875" y="16359"/>
                      <a:pt x="1658300" y="13115"/>
                    </a:cubicBezTo>
                    <a:cubicBezTo>
                      <a:pt x="1663725" y="9870"/>
                      <a:pt x="1669327" y="6169"/>
                      <a:pt x="1675107" y="2011"/>
                    </a:cubicBezTo>
                    <a:close/>
                    <a:moveTo>
                      <a:pt x="919715" y="2011"/>
                    </a:moveTo>
                    <a:lnTo>
                      <a:pt x="934621" y="2011"/>
                    </a:lnTo>
                    <a:lnTo>
                      <a:pt x="934621" y="224991"/>
                    </a:lnTo>
                    <a:lnTo>
                      <a:pt x="899333" y="224991"/>
                    </a:lnTo>
                    <a:lnTo>
                      <a:pt x="899333" y="45208"/>
                    </a:lnTo>
                    <a:cubicBezTo>
                      <a:pt x="892945" y="49771"/>
                      <a:pt x="886075" y="53649"/>
                      <a:pt x="878724" y="56843"/>
                    </a:cubicBezTo>
                    <a:cubicBezTo>
                      <a:pt x="871372" y="60038"/>
                      <a:pt x="862981" y="62851"/>
                      <a:pt x="853551" y="65285"/>
                    </a:cubicBezTo>
                    <a:lnTo>
                      <a:pt x="853551" y="35169"/>
                    </a:lnTo>
                    <a:cubicBezTo>
                      <a:pt x="859432" y="33243"/>
                      <a:pt x="865111" y="31215"/>
                      <a:pt x="870586" y="29085"/>
                    </a:cubicBezTo>
                    <a:cubicBezTo>
                      <a:pt x="876062" y="26956"/>
                      <a:pt x="881462" y="24573"/>
                      <a:pt x="886785" y="21936"/>
                    </a:cubicBezTo>
                    <a:cubicBezTo>
                      <a:pt x="892109" y="19300"/>
                      <a:pt x="897483" y="16359"/>
                      <a:pt x="902908" y="13115"/>
                    </a:cubicBezTo>
                    <a:cubicBezTo>
                      <a:pt x="908333" y="9870"/>
                      <a:pt x="913935" y="6169"/>
                      <a:pt x="919715" y="2011"/>
                    </a:cubicBezTo>
                    <a:close/>
                    <a:moveTo>
                      <a:pt x="786661" y="2011"/>
                    </a:moveTo>
                    <a:lnTo>
                      <a:pt x="801567" y="2011"/>
                    </a:lnTo>
                    <a:lnTo>
                      <a:pt x="801567" y="224991"/>
                    </a:lnTo>
                    <a:lnTo>
                      <a:pt x="766279" y="224991"/>
                    </a:lnTo>
                    <a:lnTo>
                      <a:pt x="766279" y="45208"/>
                    </a:lnTo>
                    <a:cubicBezTo>
                      <a:pt x="759891" y="49771"/>
                      <a:pt x="753021" y="53649"/>
                      <a:pt x="745670" y="56843"/>
                    </a:cubicBezTo>
                    <a:cubicBezTo>
                      <a:pt x="738318" y="60038"/>
                      <a:pt x="729927" y="62851"/>
                      <a:pt x="720497" y="65285"/>
                    </a:cubicBezTo>
                    <a:lnTo>
                      <a:pt x="720497" y="35169"/>
                    </a:lnTo>
                    <a:cubicBezTo>
                      <a:pt x="726378" y="33243"/>
                      <a:pt x="732057" y="31215"/>
                      <a:pt x="737532" y="29085"/>
                    </a:cubicBezTo>
                    <a:cubicBezTo>
                      <a:pt x="743008" y="26956"/>
                      <a:pt x="748408" y="24573"/>
                      <a:pt x="753731" y="21936"/>
                    </a:cubicBezTo>
                    <a:cubicBezTo>
                      <a:pt x="759055" y="19300"/>
                      <a:pt x="764429" y="16359"/>
                      <a:pt x="769854" y="13115"/>
                    </a:cubicBezTo>
                    <a:cubicBezTo>
                      <a:pt x="775279" y="9870"/>
                      <a:pt x="780881" y="6169"/>
                      <a:pt x="786661" y="2011"/>
                    </a:cubicBezTo>
                    <a:close/>
                    <a:moveTo>
                      <a:pt x="10088741" y="2010"/>
                    </a:moveTo>
                    <a:cubicBezTo>
                      <a:pt x="10136185" y="2010"/>
                      <a:pt x="10159908" y="38873"/>
                      <a:pt x="10159908" y="112598"/>
                    </a:cubicBezTo>
                    <a:cubicBezTo>
                      <a:pt x="10159908" y="149109"/>
                      <a:pt x="10153212" y="176969"/>
                      <a:pt x="10139822" y="196177"/>
                    </a:cubicBezTo>
                    <a:cubicBezTo>
                      <a:pt x="10126431" y="215386"/>
                      <a:pt x="10107699" y="224990"/>
                      <a:pt x="10083625" y="224990"/>
                    </a:cubicBezTo>
                    <a:cubicBezTo>
                      <a:pt x="10061157" y="224990"/>
                      <a:pt x="10043628" y="215812"/>
                      <a:pt x="10031040" y="197456"/>
                    </a:cubicBezTo>
                    <a:cubicBezTo>
                      <a:pt x="10018451" y="179100"/>
                      <a:pt x="10012157" y="152569"/>
                      <a:pt x="10012157" y="117864"/>
                    </a:cubicBezTo>
                    <a:cubicBezTo>
                      <a:pt x="10012157" y="79747"/>
                      <a:pt x="10018727" y="50910"/>
                      <a:pt x="10031867" y="31350"/>
                    </a:cubicBezTo>
                    <a:cubicBezTo>
                      <a:pt x="10045008" y="11790"/>
                      <a:pt x="10063965" y="2010"/>
                      <a:pt x="10088741" y="2010"/>
                    </a:cubicBezTo>
                    <a:close/>
                    <a:moveTo>
                      <a:pt x="9867818" y="2010"/>
                    </a:moveTo>
                    <a:cubicBezTo>
                      <a:pt x="9915262" y="2010"/>
                      <a:pt x="9938985" y="38873"/>
                      <a:pt x="9938985" y="112598"/>
                    </a:cubicBezTo>
                    <a:cubicBezTo>
                      <a:pt x="9938985" y="149109"/>
                      <a:pt x="9932289" y="176969"/>
                      <a:pt x="9918899" y="196177"/>
                    </a:cubicBezTo>
                    <a:cubicBezTo>
                      <a:pt x="9905508" y="215386"/>
                      <a:pt x="9886776" y="224990"/>
                      <a:pt x="9862702" y="224990"/>
                    </a:cubicBezTo>
                    <a:cubicBezTo>
                      <a:pt x="9840234" y="224990"/>
                      <a:pt x="9822705" y="215812"/>
                      <a:pt x="9810117" y="197456"/>
                    </a:cubicBezTo>
                    <a:cubicBezTo>
                      <a:pt x="9797528" y="179100"/>
                      <a:pt x="9791234" y="152569"/>
                      <a:pt x="9791234" y="117864"/>
                    </a:cubicBezTo>
                    <a:cubicBezTo>
                      <a:pt x="9791234" y="79747"/>
                      <a:pt x="9797804" y="50910"/>
                      <a:pt x="9810944" y="31350"/>
                    </a:cubicBezTo>
                    <a:cubicBezTo>
                      <a:pt x="9824085" y="11790"/>
                      <a:pt x="9843042" y="2010"/>
                      <a:pt x="9867818" y="2010"/>
                    </a:cubicBezTo>
                    <a:close/>
                    <a:moveTo>
                      <a:pt x="9206157" y="2010"/>
                    </a:moveTo>
                    <a:cubicBezTo>
                      <a:pt x="9253601" y="2010"/>
                      <a:pt x="9277324" y="38873"/>
                      <a:pt x="9277324" y="112598"/>
                    </a:cubicBezTo>
                    <a:cubicBezTo>
                      <a:pt x="9277324" y="149109"/>
                      <a:pt x="9270628" y="176969"/>
                      <a:pt x="9257238" y="196177"/>
                    </a:cubicBezTo>
                    <a:cubicBezTo>
                      <a:pt x="9243847" y="215386"/>
                      <a:pt x="9225115" y="224990"/>
                      <a:pt x="9201041" y="224990"/>
                    </a:cubicBezTo>
                    <a:cubicBezTo>
                      <a:pt x="9178573" y="224990"/>
                      <a:pt x="9161044" y="215812"/>
                      <a:pt x="9148456" y="197456"/>
                    </a:cubicBezTo>
                    <a:cubicBezTo>
                      <a:pt x="9135867" y="179100"/>
                      <a:pt x="9129573" y="152569"/>
                      <a:pt x="9129573" y="117864"/>
                    </a:cubicBezTo>
                    <a:cubicBezTo>
                      <a:pt x="9129573" y="79747"/>
                      <a:pt x="9136143" y="50910"/>
                      <a:pt x="9149283" y="31350"/>
                    </a:cubicBezTo>
                    <a:cubicBezTo>
                      <a:pt x="9162424" y="11790"/>
                      <a:pt x="9181381" y="2010"/>
                      <a:pt x="9206157" y="2010"/>
                    </a:cubicBezTo>
                    <a:close/>
                    <a:moveTo>
                      <a:pt x="8985234" y="2010"/>
                    </a:moveTo>
                    <a:cubicBezTo>
                      <a:pt x="9032678" y="2010"/>
                      <a:pt x="9056401" y="38873"/>
                      <a:pt x="9056401" y="112598"/>
                    </a:cubicBezTo>
                    <a:cubicBezTo>
                      <a:pt x="9056401" y="149109"/>
                      <a:pt x="9049705" y="176969"/>
                      <a:pt x="9036315" y="196177"/>
                    </a:cubicBezTo>
                    <a:cubicBezTo>
                      <a:pt x="9022924" y="215386"/>
                      <a:pt x="9004192" y="224990"/>
                      <a:pt x="8980118" y="224990"/>
                    </a:cubicBezTo>
                    <a:cubicBezTo>
                      <a:pt x="8957650" y="224990"/>
                      <a:pt x="8940121" y="215812"/>
                      <a:pt x="8927533" y="197456"/>
                    </a:cubicBezTo>
                    <a:cubicBezTo>
                      <a:pt x="8914944" y="179100"/>
                      <a:pt x="8908650" y="152569"/>
                      <a:pt x="8908650" y="117864"/>
                    </a:cubicBezTo>
                    <a:cubicBezTo>
                      <a:pt x="8908650" y="79747"/>
                      <a:pt x="8915220" y="50910"/>
                      <a:pt x="8928360" y="31350"/>
                    </a:cubicBezTo>
                    <a:cubicBezTo>
                      <a:pt x="8941501" y="11790"/>
                      <a:pt x="8960458" y="2010"/>
                      <a:pt x="8985234" y="2010"/>
                    </a:cubicBezTo>
                    <a:close/>
                    <a:moveTo>
                      <a:pt x="6135772" y="2010"/>
                    </a:moveTo>
                    <a:cubicBezTo>
                      <a:pt x="6183217" y="2010"/>
                      <a:pt x="6206939" y="38873"/>
                      <a:pt x="6206939" y="112598"/>
                    </a:cubicBezTo>
                    <a:cubicBezTo>
                      <a:pt x="6206939" y="149109"/>
                      <a:pt x="6200244" y="176969"/>
                      <a:pt x="6186853" y="196177"/>
                    </a:cubicBezTo>
                    <a:cubicBezTo>
                      <a:pt x="6173462" y="215386"/>
                      <a:pt x="6154730" y="224990"/>
                      <a:pt x="6130656" y="224990"/>
                    </a:cubicBezTo>
                    <a:cubicBezTo>
                      <a:pt x="6108188" y="224990"/>
                      <a:pt x="6090659" y="215812"/>
                      <a:pt x="6078071" y="197456"/>
                    </a:cubicBezTo>
                    <a:cubicBezTo>
                      <a:pt x="6065482" y="179100"/>
                      <a:pt x="6059188" y="152569"/>
                      <a:pt x="6059188" y="117864"/>
                    </a:cubicBezTo>
                    <a:cubicBezTo>
                      <a:pt x="6059188" y="79747"/>
                      <a:pt x="6065758" y="50910"/>
                      <a:pt x="6078898" y="31350"/>
                    </a:cubicBezTo>
                    <a:cubicBezTo>
                      <a:pt x="6092039" y="11790"/>
                      <a:pt x="6110996" y="2010"/>
                      <a:pt x="6135772" y="2010"/>
                    </a:cubicBezTo>
                    <a:close/>
                    <a:moveTo>
                      <a:pt x="4032688" y="2010"/>
                    </a:moveTo>
                    <a:cubicBezTo>
                      <a:pt x="4080132" y="2010"/>
                      <a:pt x="4103855" y="38873"/>
                      <a:pt x="4103855" y="112598"/>
                    </a:cubicBezTo>
                    <a:cubicBezTo>
                      <a:pt x="4103855" y="149109"/>
                      <a:pt x="4097160" y="176969"/>
                      <a:pt x="4083769" y="196177"/>
                    </a:cubicBezTo>
                    <a:cubicBezTo>
                      <a:pt x="4070378" y="215386"/>
                      <a:pt x="4051646" y="224990"/>
                      <a:pt x="4027572" y="224990"/>
                    </a:cubicBezTo>
                    <a:cubicBezTo>
                      <a:pt x="4005104" y="224990"/>
                      <a:pt x="3987575" y="215812"/>
                      <a:pt x="3974987" y="197456"/>
                    </a:cubicBezTo>
                    <a:cubicBezTo>
                      <a:pt x="3962398" y="179100"/>
                      <a:pt x="3956104" y="152569"/>
                      <a:pt x="3956104" y="117864"/>
                    </a:cubicBezTo>
                    <a:cubicBezTo>
                      <a:pt x="3956104" y="79747"/>
                      <a:pt x="3962674" y="50910"/>
                      <a:pt x="3975814" y="31350"/>
                    </a:cubicBezTo>
                    <a:cubicBezTo>
                      <a:pt x="3988955" y="11790"/>
                      <a:pt x="4007912" y="2010"/>
                      <a:pt x="4032688" y="2010"/>
                    </a:cubicBezTo>
                    <a:close/>
                    <a:moveTo>
                      <a:pt x="3811764" y="2010"/>
                    </a:moveTo>
                    <a:cubicBezTo>
                      <a:pt x="3859209" y="2010"/>
                      <a:pt x="3882932" y="38873"/>
                      <a:pt x="3882932" y="112598"/>
                    </a:cubicBezTo>
                    <a:cubicBezTo>
                      <a:pt x="3882932" y="149109"/>
                      <a:pt x="3876236" y="176969"/>
                      <a:pt x="3862846" y="196177"/>
                    </a:cubicBezTo>
                    <a:cubicBezTo>
                      <a:pt x="3849455" y="215386"/>
                      <a:pt x="3830722" y="224990"/>
                      <a:pt x="3806649" y="224990"/>
                    </a:cubicBezTo>
                    <a:cubicBezTo>
                      <a:pt x="3784180" y="224990"/>
                      <a:pt x="3766652" y="215812"/>
                      <a:pt x="3754064" y="197456"/>
                    </a:cubicBezTo>
                    <a:cubicBezTo>
                      <a:pt x="3741475" y="179100"/>
                      <a:pt x="3735181" y="152569"/>
                      <a:pt x="3735181" y="117864"/>
                    </a:cubicBezTo>
                    <a:cubicBezTo>
                      <a:pt x="3735181" y="79747"/>
                      <a:pt x="3741751" y="50910"/>
                      <a:pt x="3754891" y="31350"/>
                    </a:cubicBezTo>
                    <a:cubicBezTo>
                      <a:pt x="3768031" y="11790"/>
                      <a:pt x="3786989" y="2010"/>
                      <a:pt x="3811764" y="2010"/>
                    </a:cubicBezTo>
                    <a:close/>
                    <a:moveTo>
                      <a:pt x="3150104" y="2010"/>
                    </a:moveTo>
                    <a:cubicBezTo>
                      <a:pt x="3197549" y="2010"/>
                      <a:pt x="3221272" y="38873"/>
                      <a:pt x="3221272" y="112598"/>
                    </a:cubicBezTo>
                    <a:cubicBezTo>
                      <a:pt x="3221272" y="149109"/>
                      <a:pt x="3214576" y="176969"/>
                      <a:pt x="3201186" y="196177"/>
                    </a:cubicBezTo>
                    <a:cubicBezTo>
                      <a:pt x="3187795" y="215386"/>
                      <a:pt x="3169062" y="224990"/>
                      <a:pt x="3144989" y="224990"/>
                    </a:cubicBezTo>
                    <a:cubicBezTo>
                      <a:pt x="3122520" y="224990"/>
                      <a:pt x="3104992" y="215812"/>
                      <a:pt x="3092404" y="197456"/>
                    </a:cubicBezTo>
                    <a:cubicBezTo>
                      <a:pt x="3079815" y="179100"/>
                      <a:pt x="3073521" y="152569"/>
                      <a:pt x="3073521" y="117864"/>
                    </a:cubicBezTo>
                    <a:cubicBezTo>
                      <a:pt x="3073521" y="79747"/>
                      <a:pt x="3080091" y="50910"/>
                      <a:pt x="3093231" y="31350"/>
                    </a:cubicBezTo>
                    <a:cubicBezTo>
                      <a:pt x="3106371" y="11790"/>
                      <a:pt x="3125329" y="2010"/>
                      <a:pt x="3150104" y="2010"/>
                    </a:cubicBezTo>
                    <a:close/>
                    <a:moveTo>
                      <a:pt x="2929181" y="2010"/>
                    </a:moveTo>
                    <a:cubicBezTo>
                      <a:pt x="2976626" y="2010"/>
                      <a:pt x="3000349" y="38873"/>
                      <a:pt x="3000349" y="112598"/>
                    </a:cubicBezTo>
                    <a:cubicBezTo>
                      <a:pt x="3000349" y="149109"/>
                      <a:pt x="2993653" y="176969"/>
                      <a:pt x="2980263" y="196177"/>
                    </a:cubicBezTo>
                    <a:cubicBezTo>
                      <a:pt x="2966872" y="215386"/>
                      <a:pt x="2948139" y="224990"/>
                      <a:pt x="2924066" y="224990"/>
                    </a:cubicBezTo>
                    <a:cubicBezTo>
                      <a:pt x="2901597" y="224990"/>
                      <a:pt x="2884069" y="215812"/>
                      <a:pt x="2871481" y="197456"/>
                    </a:cubicBezTo>
                    <a:cubicBezTo>
                      <a:pt x="2858892" y="179100"/>
                      <a:pt x="2852598" y="152569"/>
                      <a:pt x="2852598" y="117864"/>
                    </a:cubicBezTo>
                    <a:cubicBezTo>
                      <a:pt x="2852598" y="79747"/>
                      <a:pt x="2859168" y="50910"/>
                      <a:pt x="2872308" y="31350"/>
                    </a:cubicBezTo>
                    <a:cubicBezTo>
                      <a:pt x="2885448" y="11790"/>
                      <a:pt x="2904406" y="2010"/>
                      <a:pt x="2929181" y="2010"/>
                    </a:cubicBezTo>
                    <a:close/>
                    <a:moveTo>
                      <a:pt x="76584" y="0"/>
                    </a:moveTo>
                    <a:cubicBezTo>
                      <a:pt x="124028" y="0"/>
                      <a:pt x="147751" y="36863"/>
                      <a:pt x="147751" y="110588"/>
                    </a:cubicBezTo>
                    <a:cubicBezTo>
                      <a:pt x="147751" y="147099"/>
                      <a:pt x="141055"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9" name="Group 368"/>
            <p:cNvGrpSpPr/>
            <p:nvPr/>
          </p:nvGrpSpPr>
          <p:grpSpPr>
            <a:xfrm>
              <a:off x="6418454" y="4306785"/>
              <a:ext cx="4769093" cy="90663"/>
              <a:chOff x="71712" y="703821"/>
              <a:chExt cx="12025613" cy="228614"/>
            </a:xfrm>
            <a:grpFill/>
          </p:grpSpPr>
          <p:sp>
            <p:nvSpPr>
              <p:cNvPr id="494" name="Freeform 493"/>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5" name="Freeform 494"/>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6" name="Freeform 495"/>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7" name="Freeform 496"/>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8" name="Freeform 497"/>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0" name="Group 369"/>
            <p:cNvGrpSpPr/>
            <p:nvPr/>
          </p:nvGrpSpPr>
          <p:grpSpPr>
            <a:xfrm>
              <a:off x="6599463" y="4188360"/>
              <a:ext cx="4593499" cy="87422"/>
              <a:chOff x="54768" y="395781"/>
              <a:chExt cx="12049814" cy="229328"/>
            </a:xfrm>
            <a:grpFill/>
          </p:grpSpPr>
          <p:sp>
            <p:nvSpPr>
              <p:cNvPr id="489" name="Freeform 488"/>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90" name="Freeform 489"/>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1" name="Freeform 490"/>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2" name="Freeform 491"/>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3" name="Freeform 492"/>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1" name="Group 370"/>
            <p:cNvGrpSpPr/>
            <p:nvPr/>
          </p:nvGrpSpPr>
          <p:grpSpPr>
            <a:xfrm>
              <a:off x="6746072" y="4063708"/>
              <a:ext cx="4463944" cy="84591"/>
              <a:chOff x="87923" y="68248"/>
              <a:chExt cx="12064389" cy="228614"/>
            </a:xfrm>
            <a:grpFill/>
          </p:grpSpPr>
          <p:sp>
            <p:nvSpPr>
              <p:cNvPr id="484" name="Freeform 483"/>
              <p:cNvSpPr/>
              <p:nvPr/>
            </p:nvSpPr>
            <p:spPr>
              <a:xfrm>
                <a:off x="2269482" y="68248"/>
                <a:ext cx="9542688"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5" name="Freeform 484"/>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6" name="Freeform 485"/>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7" name="Freeform 486"/>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8" name="Freeform 487"/>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2" name="Group 371"/>
            <p:cNvGrpSpPr/>
            <p:nvPr/>
          </p:nvGrpSpPr>
          <p:grpSpPr>
            <a:xfrm>
              <a:off x="6885214" y="3949782"/>
              <a:ext cx="4316127" cy="79988"/>
              <a:chOff x="79948" y="1595884"/>
              <a:chExt cx="12032131" cy="222984"/>
            </a:xfrm>
            <a:grpFill/>
          </p:grpSpPr>
          <p:sp>
            <p:nvSpPr>
              <p:cNvPr id="477" name="Freeform 476"/>
              <p:cNvSpPr/>
              <p:nvPr/>
            </p:nvSpPr>
            <p:spPr>
              <a:xfrm>
                <a:off x="615433" y="1595887"/>
                <a:ext cx="81070" cy="222980"/>
              </a:xfrm>
              <a:custGeom>
                <a:avLst/>
                <a:gdLst/>
                <a:ahLst/>
                <a:cxnLst/>
                <a:rect l="l" t="t" r="r" b="b"/>
                <a:pathLst>
                  <a:path w="158651" h="436364">
                    <a:moveTo>
                      <a:pt x="129480" y="0"/>
                    </a:moveTo>
                    <a:lnTo>
                      <a:pt x="158651" y="0"/>
                    </a:lnTo>
                    <a:lnTo>
                      <a:pt x="158651" y="436364"/>
                    </a:lnTo>
                    <a:lnTo>
                      <a:pt x="89594" y="436364"/>
                    </a:lnTo>
                    <a:lnTo>
                      <a:pt x="89594" y="84534"/>
                    </a:lnTo>
                    <a:cubicBezTo>
                      <a:pt x="77093" y="93464"/>
                      <a:pt x="63649" y="101054"/>
                      <a:pt x="49262" y="107305"/>
                    </a:cubicBezTo>
                    <a:cubicBezTo>
                      <a:pt x="34875" y="113556"/>
                      <a:pt x="18455" y="119062"/>
                      <a:pt x="0" y="123825"/>
                    </a:cubicBezTo>
                    <a:lnTo>
                      <a:pt x="0" y="64889"/>
                    </a:lnTo>
                    <a:cubicBezTo>
                      <a:pt x="11509" y="61119"/>
                      <a:pt x="22622" y="57150"/>
                      <a:pt x="33337" y="52983"/>
                    </a:cubicBezTo>
                    <a:cubicBezTo>
                      <a:pt x="44053" y="48816"/>
                      <a:pt x="54620" y="44152"/>
                      <a:pt x="65038" y="38993"/>
                    </a:cubicBezTo>
                    <a:cubicBezTo>
                      <a:pt x="75456" y="33834"/>
                      <a:pt x="85973" y="28079"/>
                      <a:pt x="96589" y="21729"/>
                    </a:cubicBezTo>
                    <a:cubicBezTo>
                      <a:pt x="107206" y="15379"/>
                      <a:pt x="118169" y="8136"/>
                      <a:pt x="1294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8" name="Freeform 477"/>
              <p:cNvSpPr/>
              <p:nvPr/>
            </p:nvSpPr>
            <p:spPr>
              <a:xfrm>
                <a:off x="2600029" y="1595887"/>
                <a:ext cx="9512050" cy="222980"/>
              </a:xfrm>
              <a:custGeom>
                <a:avLst/>
                <a:gdLst>
                  <a:gd name="connsiteX0" fmla="*/ 9497159 w 9512065"/>
                  <a:gd name="connsiteY0" fmla="*/ 0 h 222980"/>
                  <a:gd name="connsiteX1" fmla="*/ 9512065 w 9512065"/>
                  <a:gd name="connsiteY1" fmla="*/ 0 h 222980"/>
                  <a:gd name="connsiteX2" fmla="*/ 9512065 w 9512065"/>
                  <a:gd name="connsiteY2" fmla="*/ 222980 h 222980"/>
                  <a:gd name="connsiteX3" fmla="*/ 9476777 w 9512065"/>
                  <a:gd name="connsiteY3" fmla="*/ 222980 h 222980"/>
                  <a:gd name="connsiteX4" fmla="*/ 9476777 w 9512065"/>
                  <a:gd name="connsiteY4" fmla="*/ 43197 h 222980"/>
                  <a:gd name="connsiteX5" fmla="*/ 9456168 w 9512065"/>
                  <a:gd name="connsiteY5" fmla="*/ 54832 h 222980"/>
                  <a:gd name="connsiteX6" fmla="*/ 9430995 w 9512065"/>
                  <a:gd name="connsiteY6" fmla="*/ 63274 h 222980"/>
                  <a:gd name="connsiteX7" fmla="*/ 9430995 w 9512065"/>
                  <a:gd name="connsiteY7" fmla="*/ 33158 h 222980"/>
                  <a:gd name="connsiteX8" fmla="*/ 9448030 w 9512065"/>
                  <a:gd name="connsiteY8" fmla="*/ 27074 h 222980"/>
                  <a:gd name="connsiteX9" fmla="*/ 9464229 w 9512065"/>
                  <a:gd name="connsiteY9" fmla="*/ 19925 h 222980"/>
                  <a:gd name="connsiteX10" fmla="*/ 9480352 w 9512065"/>
                  <a:gd name="connsiteY10" fmla="*/ 11103 h 222980"/>
                  <a:gd name="connsiteX11" fmla="*/ 9497159 w 9512065"/>
                  <a:gd name="connsiteY11" fmla="*/ 0 h 222980"/>
                  <a:gd name="connsiteX12" fmla="*/ 7872378 w 9512065"/>
                  <a:gd name="connsiteY12" fmla="*/ 0 h 222980"/>
                  <a:gd name="connsiteX13" fmla="*/ 7887284 w 9512065"/>
                  <a:gd name="connsiteY13" fmla="*/ 0 h 222980"/>
                  <a:gd name="connsiteX14" fmla="*/ 7887284 w 9512065"/>
                  <a:gd name="connsiteY14" fmla="*/ 222980 h 222980"/>
                  <a:gd name="connsiteX15" fmla="*/ 7851996 w 9512065"/>
                  <a:gd name="connsiteY15" fmla="*/ 222980 h 222980"/>
                  <a:gd name="connsiteX16" fmla="*/ 7851996 w 9512065"/>
                  <a:gd name="connsiteY16" fmla="*/ 43197 h 222980"/>
                  <a:gd name="connsiteX17" fmla="*/ 7831387 w 9512065"/>
                  <a:gd name="connsiteY17" fmla="*/ 54832 h 222980"/>
                  <a:gd name="connsiteX18" fmla="*/ 7806214 w 9512065"/>
                  <a:gd name="connsiteY18" fmla="*/ 63274 h 222980"/>
                  <a:gd name="connsiteX19" fmla="*/ 7806214 w 9512065"/>
                  <a:gd name="connsiteY19" fmla="*/ 33158 h 222980"/>
                  <a:gd name="connsiteX20" fmla="*/ 7823249 w 9512065"/>
                  <a:gd name="connsiteY20" fmla="*/ 27074 h 222980"/>
                  <a:gd name="connsiteX21" fmla="*/ 7839448 w 9512065"/>
                  <a:gd name="connsiteY21" fmla="*/ 19925 h 222980"/>
                  <a:gd name="connsiteX22" fmla="*/ 7855571 w 9512065"/>
                  <a:gd name="connsiteY22" fmla="*/ 11103 h 222980"/>
                  <a:gd name="connsiteX23" fmla="*/ 7872378 w 9512065"/>
                  <a:gd name="connsiteY23" fmla="*/ 0 h 222980"/>
                  <a:gd name="connsiteX24" fmla="*/ 6994671 w 9512065"/>
                  <a:gd name="connsiteY24" fmla="*/ 0 h 222980"/>
                  <a:gd name="connsiteX25" fmla="*/ 7009577 w 9512065"/>
                  <a:gd name="connsiteY25" fmla="*/ 0 h 222980"/>
                  <a:gd name="connsiteX26" fmla="*/ 7009577 w 9512065"/>
                  <a:gd name="connsiteY26" fmla="*/ 222980 h 222980"/>
                  <a:gd name="connsiteX27" fmla="*/ 6974289 w 9512065"/>
                  <a:gd name="connsiteY27" fmla="*/ 222980 h 222980"/>
                  <a:gd name="connsiteX28" fmla="*/ 6974289 w 9512065"/>
                  <a:gd name="connsiteY28" fmla="*/ 43197 h 222980"/>
                  <a:gd name="connsiteX29" fmla="*/ 6953680 w 9512065"/>
                  <a:gd name="connsiteY29" fmla="*/ 54832 h 222980"/>
                  <a:gd name="connsiteX30" fmla="*/ 6928507 w 9512065"/>
                  <a:gd name="connsiteY30" fmla="*/ 63274 h 222980"/>
                  <a:gd name="connsiteX31" fmla="*/ 6928507 w 9512065"/>
                  <a:gd name="connsiteY31" fmla="*/ 33158 h 222980"/>
                  <a:gd name="connsiteX32" fmla="*/ 6945542 w 9512065"/>
                  <a:gd name="connsiteY32" fmla="*/ 27074 h 222980"/>
                  <a:gd name="connsiteX33" fmla="*/ 6961741 w 9512065"/>
                  <a:gd name="connsiteY33" fmla="*/ 19925 h 222980"/>
                  <a:gd name="connsiteX34" fmla="*/ 6977864 w 9512065"/>
                  <a:gd name="connsiteY34" fmla="*/ 11103 h 222980"/>
                  <a:gd name="connsiteX35" fmla="*/ 6994671 w 9512065"/>
                  <a:gd name="connsiteY35" fmla="*/ 0 h 222980"/>
                  <a:gd name="connsiteX36" fmla="*/ 6122216 w 9512065"/>
                  <a:gd name="connsiteY36" fmla="*/ 0 h 222980"/>
                  <a:gd name="connsiteX37" fmla="*/ 6137122 w 9512065"/>
                  <a:gd name="connsiteY37" fmla="*/ 0 h 222980"/>
                  <a:gd name="connsiteX38" fmla="*/ 6137122 w 9512065"/>
                  <a:gd name="connsiteY38" fmla="*/ 222980 h 222980"/>
                  <a:gd name="connsiteX39" fmla="*/ 6101834 w 9512065"/>
                  <a:gd name="connsiteY39" fmla="*/ 222980 h 222980"/>
                  <a:gd name="connsiteX40" fmla="*/ 6101834 w 9512065"/>
                  <a:gd name="connsiteY40" fmla="*/ 43197 h 222980"/>
                  <a:gd name="connsiteX41" fmla="*/ 6081225 w 9512065"/>
                  <a:gd name="connsiteY41" fmla="*/ 54832 h 222980"/>
                  <a:gd name="connsiteX42" fmla="*/ 6056052 w 9512065"/>
                  <a:gd name="connsiteY42" fmla="*/ 63274 h 222980"/>
                  <a:gd name="connsiteX43" fmla="*/ 6056052 w 9512065"/>
                  <a:gd name="connsiteY43" fmla="*/ 33158 h 222980"/>
                  <a:gd name="connsiteX44" fmla="*/ 6073087 w 9512065"/>
                  <a:gd name="connsiteY44" fmla="*/ 27074 h 222980"/>
                  <a:gd name="connsiteX45" fmla="*/ 6089286 w 9512065"/>
                  <a:gd name="connsiteY45" fmla="*/ 19925 h 222980"/>
                  <a:gd name="connsiteX46" fmla="*/ 6105409 w 9512065"/>
                  <a:gd name="connsiteY46" fmla="*/ 11103 h 222980"/>
                  <a:gd name="connsiteX47" fmla="*/ 6122216 w 9512065"/>
                  <a:gd name="connsiteY47" fmla="*/ 0 h 222980"/>
                  <a:gd name="connsiteX48" fmla="*/ 4133084 w 9512065"/>
                  <a:gd name="connsiteY48" fmla="*/ 0 h 222980"/>
                  <a:gd name="connsiteX49" fmla="*/ 4147990 w 9512065"/>
                  <a:gd name="connsiteY49" fmla="*/ 0 h 222980"/>
                  <a:gd name="connsiteX50" fmla="*/ 4147990 w 9512065"/>
                  <a:gd name="connsiteY50" fmla="*/ 222980 h 222980"/>
                  <a:gd name="connsiteX51" fmla="*/ 4112702 w 9512065"/>
                  <a:gd name="connsiteY51" fmla="*/ 222980 h 222980"/>
                  <a:gd name="connsiteX52" fmla="*/ 4112702 w 9512065"/>
                  <a:gd name="connsiteY52" fmla="*/ 43197 h 222980"/>
                  <a:gd name="connsiteX53" fmla="*/ 4092093 w 9512065"/>
                  <a:gd name="connsiteY53" fmla="*/ 54832 h 222980"/>
                  <a:gd name="connsiteX54" fmla="*/ 4066920 w 9512065"/>
                  <a:gd name="connsiteY54" fmla="*/ 63274 h 222980"/>
                  <a:gd name="connsiteX55" fmla="*/ 4066920 w 9512065"/>
                  <a:gd name="connsiteY55" fmla="*/ 33158 h 222980"/>
                  <a:gd name="connsiteX56" fmla="*/ 4083955 w 9512065"/>
                  <a:gd name="connsiteY56" fmla="*/ 27074 h 222980"/>
                  <a:gd name="connsiteX57" fmla="*/ 4100154 w 9512065"/>
                  <a:gd name="connsiteY57" fmla="*/ 19925 h 222980"/>
                  <a:gd name="connsiteX58" fmla="*/ 4116277 w 9512065"/>
                  <a:gd name="connsiteY58" fmla="*/ 11103 h 222980"/>
                  <a:gd name="connsiteX59" fmla="*/ 4133084 w 9512065"/>
                  <a:gd name="connsiteY59" fmla="*/ 0 h 222980"/>
                  <a:gd name="connsiteX60" fmla="*/ 3441106 w 9512065"/>
                  <a:gd name="connsiteY60" fmla="*/ 0 h 222980"/>
                  <a:gd name="connsiteX61" fmla="*/ 3456012 w 9512065"/>
                  <a:gd name="connsiteY61" fmla="*/ 0 h 222980"/>
                  <a:gd name="connsiteX62" fmla="*/ 3456012 w 9512065"/>
                  <a:gd name="connsiteY62" fmla="*/ 222980 h 222980"/>
                  <a:gd name="connsiteX63" fmla="*/ 3420724 w 9512065"/>
                  <a:gd name="connsiteY63" fmla="*/ 222980 h 222980"/>
                  <a:gd name="connsiteX64" fmla="*/ 3420724 w 9512065"/>
                  <a:gd name="connsiteY64" fmla="*/ 43197 h 222980"/>
                  <a:gd name="connsiteX65" fmla="*/ 3400115 w 9512065"/>
                  <a:gd name="connsiteY65" fmla="*/ 54832 h 222980"/>
                  <a:gd name="connsiteX66" fmla="*/ 3374942 w 9512065"/>
                  <a:gd name="connsiteY66" fmla="*/ 63274 h 222980"/>
                  <a:gd name="connsiteX67" fmla="*/ 3374942 w 9512065"/>
                  <a:gd name="connsiteY67" fmla="*/ 33158 h 222980"/>
                  <a:gd name="connsiteX68" fmla="*/ 3391977 w 9512065"/>
                  <a:gd name="connsiteY68" fmla="*/ 27074 h 222980"/>
                  <a:gd name="connsiteX69" fmla="*/ 3408176 w 9512065"/>
                  <a:gd name="connsiteY69" fmla="*/ 19925 h 222980"/>
                  <a:gd name="connsiteX70" fmla="*/ 3424299 w 9512065"/>
                  <a:gd name="connsiteY70" fmla="*/ 11103 h 222980"/>
                  <a:gd name="connsiteX71" fmla="*/ 3441106 w 9512065"/>
                  <a:gd name="connsiteY71" fmla="*/ 0 h 222980"/>
                  <a:gd name="connsiteX72" fmla="*/ 1816325 w 9512065"/>
                  <a:gd name="connsiteY72" fmla="*/ 0 h 222980"/>
                  <a:gd name="connsiteX73" fmla="*/ 1831231 w 9512065"/>
                  <a:gd name="connsiteY73" fmla="*/ 0 h 222980"/>
                  <a:gd name="connsiteX74" fmla="*/ 1831231 w 9512065"/>
                  <a:gd name="connsiteY74" fmla="*/ 222980 h 222980"/>
                  <a:gd name="connsiteX75" fmla="*/ 1795943 w 9512065"/>
                  <a:gd name="connsiteY75" fmla="*/ 222980 h 222980"/>
                  <a:gd name="connsiteX76" fmla="*/ 1795943 w 9512065"/>
                  <a:gd name="connsiteY76" fmla="*/ 43197 h 222980"/>
                  <a:gd name="connsiteX77" fmla="*/ 1775334 w 9512065"/>
                  <a:gd name="connsiteY77" fmla="*/ 54832 h 222980"/>
                  <a:gd name="connsiteX78" fmla="*/ 1750161 w 9512065"/>
                  <a:gd name="connsiteY78" fmla="*/ 63274 h 222980"/>
                  <a:gd name="connsiteX79" fmla="*/ 1750161 w 9512065"/>
                  <a:gd name="connsiteY79" fmla="*/ 33158 h 222980"/>
                  <a:gd name="connsiteX80" fmla="*/ 1767196 w 9512065"/>
                  <a:gd name="connsiteY80" fmla="*/ 27074 h 222980"/>
                  <a:gd name="connsiteX81" fmla="*/ 1783395 w 9512065"/>
                  <a:gd name="connsiteY81" fmla="*/ 19925 h 222980"/>
                  <a:gd name="connsiteX82" fmla="*/ 1799518 w 9512065"/>
                  <a:gd name="connsiteY82" fmla="*/ 11103 h 222980"/>
                  <a:gd name="connsiteX83" fmla="*/ 1816325 w 9512065"/>
                  <a:gd name="connsiteY83" fmla="*/ 0 h 222980"/>
                  <a:gd name="connsiteX84" fmla="*/ 938618 w 9512065"/>
                  <a:gd name="connsiteY84" fmla="*/ 0 h 222980"/>
                  <a:gd name="connsiteX85" fmla="*/ 953525 w 9512065"/>
                  <a:gd name="connsiteY85" fmla="*/ 0 h 222980"/>
                  <a:gd name="connsiteX86" fmla="*/ 953525 w 9512065"/>
                  <a:gd name="connsiteY86" fmla="*/ 222980 h 222980"/>
                  <a:gd name="connsiteX87" fmla="*/ 918237 w 9512065"/>
                  <a:gd name="connsiteY87" fmla="*/ 222980 h 222980"/>
                  <a:gd name="connsiteX88" fmla="*/ 918237 w 9512065"/>
                  <a:gd name="connsiteY88" fmla="*/ 43197 h 222980"/>
                  <a:gd name="connsiteX89" fmla="*/ 897627 w 9512065"/>
                  <a:gd name="connsiteY89" fmla="*/ 54832 h 222980"/>
                  <a:gd name="connsiteX90" fmla="*/ 872454 w 9512065"/>
                  <a:gd name="connsiteY90" fmla="*/ 63274 h 222980"/>
                  <a:gd name="connsiteX91" fmla="*/ 872454 w 9512065"/>
                  <a:gd name="connsiteY91" fmla="*/ 33158 h 222980"/>
                  <a:gd name="connsiteX92" fmla="*/ 889489 w 9512065"/>
                  <a:gd name="connsiteY92" fmla="*/ 27074 h 222980"/>
                  <a:gd name="connsiteX93" fmla="*/ 905689 w 9512065"/>
                  <a:gd name="connsiteY93" fmla="*/ 19925 h 222980"/>
                  <a:gd name="connsiteX94" fmla="*/ 921811 w 9512065"/>
                  <a:gd name="connsiteY94" fmla="*/ 11103 h 222980"/>
                  <a:gd name="connsiteX95" fmla="*/ 938618 w 9512065"/>
                  <a:gd name="connsiteY95" fmla="*/ 0 h 222980"/>
                  <a:gd name="connsiteX96" fmla="*/ 66163 w 9512065"/>
                  <a:gd name="connsiteY96" fmla="*/ 0 h 222980"/>
                  <a:gd name="connsiteX97" fmla="*/ 81070 w 9512065"/>
                  <a:gd name="connsiteY97" fmla="*/ 0 h 222980"/>
                  <a:gd name="connsiteX98" fmla="*/ 81070 w 9512065"/>
                  <a:gd name="connsiteY98" fmla="*/ 222980 h 222980"/>
                  <a:gd name="connsiteX99" fmla="*/ 45782 w 9512065"/>
                  <a:gd name="connsiteY99" fmla="*/ 222980 h 222980"/>
                  <a:gd name="connsiteX100" fmla="*/ 45782 w 9512065"/>
                  <a:gd name="connsiteY100" fmla="*/ 43197 h 222980"/>
                  <a:gd name="connsiteX101" fmla="*/ 25172 w 9512065"/>
                  <a:gd name="connsiteY101" fmla="*/ 54832 h 222980"/>
                  <a:gd name="connsiteX102" fmla="*/ 0 w 9512065"/>
                  <a:gd name="connsiteY102" fmla="*/ 63274 h 222980"/>
                  <a:gd name="connsiteX103" fmla="*/ 0 w 9512065"/>
                  <a:gd name="connsiteY103" fmla="*/ 33158 h 222980"/>
                  <a:gd name="connsiteX104" fmla="*/ 17035 w 9512065"/>
                  <a:gd name="connsiteY104" fmla="*/ 27074 h 222980"/>
                  <a:gd name="connsiteX105" fmla="*/ 33234 w 9512065"/>
                  <a:gd name="connsiteY105" fmla="*/ 19925 h 222980"/>
                  <a:gd name="connsiteX106" fmla="*/ 49356 w 9512065"/>
                  <a:gd name="connsiteY106" fmla="*/ 11103 h 222980"/>
                  <a:gd name="connsiteX107" fmla="*/ 66163 w 9512065"/>
                  <a:gd name="connsiteY10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12065" h="222980">
                    <a:moveTo>
                      <a:pt x="9497159" y="0"/>
                    </a:moveTo>
                    <a:lnTo>
                      <a:pt x="9512065" y="0"/>
                    </a:lnTo>
                    <a:lnTo>
                      <a:pt x="9512065" y="222980"/>
                    </a:lnTo>
                    <a:lnTo>
                      <a:pt x="9476777" y="222980"/>
                    </a:lnTo>
                    <a:lnTo>
                      <a:pt x="9476777" y="43197"/>
                    </a:lnTo>
                    <a:cubicBezTo>
                      <a:pt x="9470389" y="47760"/>
                      <a:pt x="9463519" y="51638"/>
                      <a:pt x="9456168" y="54832"/>
                    </a:cubicBezTo>
                    <a:cubicBezTo>
                      <a:pt x="9448816" y="58027"/>
                      <a:pt x="9440425" y="60840"/>
                      <a:pt x="9430995" y="63274"/>
                    </a:cubicBezTo>
                    <a:lnTo>
                      <a:pt x="9430995" y="33158"/>
                    </a:lnTo>
                    <a:cubicBezTo>
                      <a:pt x="9436876" y="31232"/>
                      <a:pt x="9442555" y="29203"/>
                      <a:pt x="9448030" y="27074"/>
                    </a:cubicBezTo>
                    <a:cubicBezTo>
                      <a:pt x="9453506" y="24945"/>
                      <a:pt x="9458906" y="22562"/>
                      <a:pt x="9464229" y="19925"/>
                    </a:cubicBezTo>
                    <a:cubicBezTo>
                      <a:pt x="9469553" y="17289"/>
                      <a:pt x="9474927" y="14348"/>
                      <a:pt x="9480352" y="11103"/>
                    </a:cubicBezTo>
                    <a:cubicBezTo>
                      <a:pt x="9485777" y="7859"/>
                      <a:pt x="9491379" y="4158"/>
                      <a:pt x="9497159" y="0"/>
                    </a:cubicBezTo>
                    <a:close/>
                    <a:moveTo>
                      <a:pt x="7872378" y="0"/>
                    </a:moveTo>
                    <a:lnTo>
                      <a:pt x="7887284" y="0"/>
                    </a:lnTo>
                    <a:lnTo>
                      <a:pt x="7887284" y="222980"/>
                    </a:lnTo>
                    <a:lnTo>
                      <a:pt x="7851996" y="222980"/>
                    </a:lnTo>
                    <a:lnTo>
                      <a:pt x="7851996" y="43197"/>
                    </a:lnTo>
                    <a:cubicBezTo>
                      <a:pt x="7845608" y="47760"/>
                      <a:pt x="7838738" y="51638"/>
                      <a:pt x="7831387" y="54832"/>
                    </a:cubicBezTo>
                    <a:cubicBezTo>
                      <a:pt x="7824035" y="58027"/>
                      <a:pt x="7815644" y="60840"/>
                      <a:pt x="7806214" y="63274"/>
                    </a:cubicBezTo>
                    <a:lnTo>
                      <a:pt x="7806214" y="33158"/>
                    </a:lnTo>
                    <a:cubicBezTo>
                      <a:pt x="7812095" y="31232"/>
                      <a:pt x="7817774" y="29203"/>
                      <a:pt x="7823249" y="27074"/>
                    </a:cubicBezTo>
                    <a:cubicBezTo>
                      <a:pt x="7828725" y="24945"/>
                      <a:pt x="7834125" y="22562"/>
                      <a:pt x="7839448" y="19925"/>
                    </a:cubicBezTo>
                    <a:cubicBezTo>
                      <a:pt x="7844772" y="17289"/>
                      <a:pt x="7850146" y="14348"/>
                      <a:pt x="7855571" y="11103"/>
                    </a:cubicBezTo>
                    <a:cubicBezTo>
                      <a:pt x="7860996" y="7859"/>
                      <a:pt x="7866598" y="4158"/>
                      <a:pt x="7872378" y="0"/>
                    </a:cubicBezTo>
                    <a:close/>
                    <a:moveTo>
                      <a:pt x="6994671" y="0"/>
                    </a:moveTo>
                    <a:lnTo>
                      <a:pt x="7009577" y="0"/>
                    </a:lnTo>
                    <a:lnTo>
                      <a:pt x="7009577" y="222980"/>
                    </a:lnTo>
                    <a:lnTo>
                      <a:pt x="6974289" y="222980"/>
                    </a:lnTo>
                    <a:lnTo>
                      <a:pt x="6974289" y="43197"/>
                    </a:lnTo>
                    <a:cubicBezTo>
                      <a:pt x="6967901" y="47760"/>
                      <a:pt x="6961031" y="51638"/>
                      <a:pt x="6953680" y="54832"/>
                    </a:cubicBezTo>
                    <a:cubicBezTo>
                      <a:pt x="6946328" y="58027"/>
                      <a:pt x="6937937" y="60840"/>
                      <a:pt x="6928507" y="63274"/>
                    </a:cubicBezTo>
                    <a:lnTo>
                      <a:pt x="6928507" y="33158"/>
                    </a:lnTo>
                    <a:cubicBezTo>
                      <a:pt x="6934388" y="31232"/>
                      <a:pt x="6940067" y="29203"/>
                      <a:pt x="6945542" y="27074"/>
                    </a:cubicBezTo>
                    <a:cubicBezTo>
                      <a:pt x="6951018" y="24945"/>
                      <a:pt x="6956418" y="22562"/>
                      <a:pt x="6961741" y="19925"/>
                    </a:cubicBezTo>
                    <a:cubicBezTo>
                      <a:pt x="6967065" y="17289"/>
                      <a:pt x="6972439" y="14348"/>
                      <a:pt x="6977864" y="11103"/>
                    </a:cubicBezTo>
                    <a:cubicBezTo>
                      <a:pt x="6983289" y="7859"/>
                      <a:pt x="6988891" y="4158"/>
                      <a:pt x="6994671" y="0"/>
                    </a:cubicBezTo>
                    <a:close/>
                    <a:moveTo>
                      <a:pt x="6122216" y="0"/>
                    </a:moveTo>
                    <a:lnTo>
                      <a:pt x="6137122" y="0"/>
                    </a:lnTo>
                    <a:lnTo>
                      <a:pt x="6137122" y="222980"/>
                    </a:lnTo>
                    <a:lnTo>
                      <a:pt x="6101834" y="222980"/>
                    </a:lnTo>
                    <a:lnTo>
                      <a:pt x="6101834" y="43197"/>
                    </a:lnTo>
                    <a:cubicBezTo>
                      <a:pt x="6095446" y="47760"/>
                      <a:pt x="6088576" y="51638"/>
                      <a:pt x="6081225" y="54832"/>
                    </a:cubicBezTo>
                    <a:cubicBezTo>
                      <a:pt x="6073873" y="58027"/>
                      <a:pt x="6065482" y="60840"/>
                      <a:pt x="6056052" y="63274"/>
                    </a:cubicBezTo>
                    <a:lnTo>
                      <a:pt x="6056052" y="33158"/>
                    </a:lnTo>
                    <a:cubicBezTo>
                      <a:pt x="6061933" y="31232"/>
                      <a:pt x="6067612" y="29203"/>
                      <a:pt x="6073087" y="27074"/>
                    </a:cubicBezTo>
                    <a:cubicBezTo>
                      <a:pt x="6078563" y="24945"/>
                      <a:pt x="6083963" y="22562"/>
                      <a:pt x="6089286" y="19925"/>
                    </a:cubicBezTo>
                    <a:cubicBezTo>
                      <a:pt x="6094610" y="17289"/>
                      <a:pt x="6099984" y="14348"/>
                      <a:pt x="6105409" y="11103"/>
                    </a:cubicBezTo>
                    <a:cubicBezTo>
                      <a:pt x="6110834" y="7859"/>
                      <a:pt x="6116436" y="4158"/>
                      <a:pt x="6122216" y="0"/>
                    </a:cubicBezTo>
                    <a:close/>
                    <a:moveTo>
                      <a:pt x="4133084" y="0"/>
                    </a:moveTo>
                    <a:lnTo>
                      <a:pt x="4147990" y="0"/>
                    </a:lnTo>
                    <a:lnTo>
                      <a:pt x="4147990" y="222980"/>
                    </a:lnTo>
                    <a:lnTo>
                      <a:pt x="4112702" y="222980"/>
                    </a:lnTo>
                    <a:lnTo>
                      <a:pt x="4112702" y="43197"/>
                    </a:lnTo>
                    <a:cubicBezTo>
                      <a:pt x="4106314" y="47760"/>
                      <a:pt x="4099445" y="51638"/>
                      <a:pt x="4092093" y="54832"/>
                    </a:cubicBezTo>
                    <a:cubicBezTo>
                      <a:pt x="4084741" y="58027"/>
                      <a:pt x="4076351" y="60840"/>
                      <a:pt x="4066920" y="63274"/>
                    </a:cubicBezTo>
                    <a:lnTo>
                      <a:pt x="4066920" y="33158"/>
                    </a:lnTo>
                    <a:cubicBezTo>
                      <a:pt x="4072801" y="31232"/>
                      <a:pt x="4078480" y="29203"/>
                      <a:pt x="4083955" y="27074"/>
                    </a:cubicBezTo>
                    <a:cubicBezTo>
                      <a:pt x="4089431" y="24945"/>
                      <a:pt x="4094831" y="22562"/>
                      <a:pt x="4100154" y="19925"/>
                    </a:cubicBezTo>
                    <a:cubicBezTo>
                      <a:pt x="4105478" y="17289"/>
                      <a:pt x="4110852" y="14348"/>
                      <a:pt x="4116277" y="11103"/>
                    </a:cubicBezTo>
                    <a:cubicBezTo>
                      <a:pt x="4121702" y="7859"/>
                      <a:pt x="4127304" y="4158"/>
                      <a:pt x="4133084" y="0"/>
                    </a:cubicBezTo>
                    <a:close/>
                    <a:moveTo>
                      <a:pt x="3441106" y="0"/>
                    </a:moveTo>
                    <a:lnTo>
                      <a:pt x="3456012" y="0"/>
                    </a:lnTo>
                    <a:lnTo>
                      <a:pt x="3456012" y="222980"/>
                    </a:lnTo>
                    <a:lnTo>
                      <a:pt x="3420724" y="222980"/>
                    </a:lnTo>
                    <a:lnTo>
                      <a:pt x="3420724" y="43197"/>
                    </a:lnTo>
                    <a:cubicBezTo>
                      <a:pt x="3414336" y="47760"/>
                      <a:pt x="3407467" y="51638"/>
                      <a:pt x="3400115" y="54832"/>
                    </a:cubicBezTo>
                    <a:cubicBezTo>
                      <a:pt x="3392763" y="58027"/>
                      <a:pt x="3384373" y="60840"/>
                      <a:pt x="3374942" y="63274"/>
                    </a:cubicBezTo>
                    <a:lnTo>
                      <a:pt x="3374942" y="33158"/>
                    </a:lnTo>
                    <a:cubicBezTo>
                      <a:pt x="3380823" y="31232"/>
                      <a:pt x="3386502" y="29203"/>
                      <a:pt x="3391977" y="27074"/>
                    </a:cubicBezTo>
                    <a:cubicBezTo>
                      <a:pt x="3397453" y="24945"/>
                      <a:pt x="3402853" y="22562"/>
                      <a:pt x="3408176" y="19925"/>
                    </a:cubicBezTo>
                    <a:cubicBezTo>
                      <a:pt x="3413500" y="17289"/>
                      <a:pt x="3418874" y="14348"/>
                      <a:pt x="3424299" y="11103"/>
                    </a:cubicBezTo>
                    <a:cubicBezTo>
                      <a:pt x="3429724" y="7859"/>
                      <a:pt x="3435326" y="4158"/>
                      <a:pt x="3441106" y="0"/>
                    </a:cubicBezTo>
                    <a:close/>
                    <a:moveTo>
                      <a:pt x="1816325" y="0"/>
                    </a:moveTo>
                    <a:lnTo>
                      <a:pt x="1831231" y="0"/>
                    </a:lnTo>
                    <a:lnTo>
                      <a:pt x="1831231" y="222980"/>
                    </a:lnTo>
                    <a:lnTo>
                      <a:pt x="1795943" y="222980"/>
                    </a:lnTo>
                    <a:lnTo>
                      <a:pt x="1795943" y="43197"/>
                    </a:lnTo>
                    <a:cubicBezTo>
                      <a:pt x="1789555" y="47760"/>
                      <a:pt x="1782686" y="51638"/>
                      <a:pt x="1775334" y="54832"/>
                    </a:cubicBezTo>
                    <a:cubicBezTo>
                      <a:pt x="1767982" y="58027"/>
                      <a:pt x="1759592" y="60840"/>
                      <a:pt x="1750161" y="63274"/>
                    </a:cubicBezTo>
                    <a:lnTo>
                      <a:pt x="1750161" y="33158"/>
                    </a:lnTo>
                    <a:cubicBezTo>
                      <a:pt x="1756042" y="31232"/>
                      <a:pt x="1761721" y="29203"/>
                      <a:pt x="1767196" y="27074"/>
                    </a:cubicBezTo>
                    <a:cubicBezTo>
                      <a:pt x="1772672" y="24945"/>
                      <a:pt x="1778072" y="22562"/>
                      <a:pt x="1783395" y="19925"/>
                    </a:cubicBezTo>
                    <a:cubicBezTo>
                      <a:pt x="1788719" y="17289"/>
                      <a:pt x="1794093" y="14348"/>
                      <a:pt x="1799518" y="11103"/>
                    </a:cubicBezTo>
                    <a:cubicBezTo>
                      <a:pt x="1804943" y="7859"/>
                      <a:pt x="1810545" y="4158"/>
                      <a:pt x="1816325" y="0"/>
                    </a:cubicBezTo>
                    <a:close/>
                    <a:moveTo>
                      <a:pt x="938618" y="0"/>
                    </a:moveTo>
                    <a:lnTo>
                      <a:pt x="953525" y="0"/>
                    </a:lnTo>
                    <a:lnTo>
                      <a:pt x="953525" y="222980"/>
                    </a:lnTo>
                    <a:lnTo>
                      <a:pt x="918237" y="222980"/>
                    </a:lnTo>
                    <a:lnTo>
                      <a:pt x="918237" y="43197"/>
                    </a:lnTo>
                    <a:cubicBezTo>
                      <a:pt x="911848" y="47760"/>
                      <a:pt x="904978" y="51638"/>
                      <a:pt x="897627" y="54832"/>
                    </a:cubicBezTo>
                    <a:cubicBezTo>
                      <a:pt x="890276" y="58027"/>
                      <a:pt x="881885" y="60840"/>
                      <a:pt x="872454" y="63274"/>
                    </a:cubicBezTo>
                    <a:lnTo>
                      <a:pt x="872454" y="33158"/>
                    </a:lnTo>
                    <a:cubicBezTo>
                      <a:pt x="878336" y="31232"/>
                      <a:pt x="884014" y="29203"/>
                      <a:pt x="889489" y="27074"/>
                    </a:cubicBezTo>
                    <a:cubicBezTo>
                      <a:pt x="894966" y="24945"/>
                      <a:pt x="900365" y="22562"/>
                      <a:pt x="905689" y="19925"/>
                    </a:cubicBezTo>
                    <a:cubicBezTo>
                      <a:pt x="911012" y="17289"/>
                      <a:pt x="916386" y="14348"/>
                      <a:pt x="921811" y="11103"/>
                    </a:cubicBezTo>
                    <a:cubicBezTo>
                      <a:pt x="927236" y="7859"/>
                      <a:pt x="932838" y="4158"/>
                      <a:pt x="938618" y="0"/>
                    </a:cubicBezTo>
                    <a:close/>
                    <a:moveTo>
                      <a:pt x="66163" y="0"/>
                    </a:moveTo>
                    <a:lnTo>
                      <a:pt x="81070" y="0"/>
                    </a:lnTo>
                    <a:lnTo>
                      <a:pt x="81070" y="222980"/>
                    </a:lnTo>
                    <a:lnTo>
                      <a:pt x="45782" y="222980"/>
                    </a:lnTo>
                    <a:lnTo>
                      <a:pt x="45782" y="43197"/>
                    </a:lnTo>
                    <a:cubicBezTo>
                      <a:pt x="39394" y="47760"/>
                      <a:pt x="32524" y="51638"/>
                      <a:pt x="25172" y="54832"/>
                    </a:cubicBezTo>
                    <a:cubicBezTo>
                      <a:pt x="17820" y="58027"/>
                      <a:pt x="9430" y="60840"/>
                      <a:pt x="0" y="63274"/>
                    </a:cubicBezTo>
                    <a:lnTo>
                      <a:pt x="0" y="33158"/>
                    </a:lnTo>
                    <a:cubicBezTo>
                      <a:pt x="5880" y="31232"/>
                      <a:pt x="11560" y="29203"/>
                      <a:pt x="17035" y="27074"/>
                    </a:cubicBezTo>
                    <a:cubicBezTo>
                      <a:pt x="22511" y="24945"/>
                      <a:pt x="27910" y="22562"/>
                      <a:pt x="33234" y="19925"/>
                    </a:cubicBezTo>
                    <a:cubicBezTo>
                      <a:pt x="38557" y="17289"/>
                      <a:pt x="43931" y="14348"/>
                      <a:pt x="49356" y="11103"/>
                    </a:cubicBezTo>
                    <a:cubicBezTo>
                      <a:pt x="54781" y="7859"/>
                      <a:pt x="60383"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9" name="Freeform 478"/>
              <p:cNvSpPr/>
              <p:nvPr/>
            </p:nvSpPr>
            <p:spPr>
              <a:xfrm>
                <a:off x="257710" y="1595885"/>
                <a:ext cx="7371695" cy="222980"/>
              </a:xfrm>
              <a:custGeom>
                <a:avLst/>
                <a:gdLst>
                  <a:gd name="connsiteX0" fmla="*/ 6225656 w 7371707"/>
                  <a:gd name="connsiteY0" fmla="*/ 169438 h 222980"/>
                  <a:gd name="connsiteX1" fmla="*/ 6202465 w 7371707"/>
                  <a:gd name="connsiteY1" fmla="*/ 208685 h 222980"/>
                  <a:gd name="connsiteX2" fmla="*/ 6218877 w 7371707"/>
                  <a:gd name="connsiteY2" fmla="*/ 212075 h 222980"/>
                  <a:gd name="connsiteX3" fmla="*/ 6235289 w 7371707"/>
                  <a:gd name="connsiteY3" fmla="*/ 208507 h 222980"/>
                  <a:gd name="connsiteX4" fmla="*/ 6232346 w 7371707"/>
                  <a:gd name="connsiteY4" fmla="*/ 199052 h 222980"/>
                  <a:gd name="connsiteX5" fmla="*/ 6233327 w 7371707"/>
                  <a:gd name="connsiteY5" fmla="*/ 185851 h 222980"/>
                  <a:gd name="connsiteX6" fmla="*/ 6225656 w 7371707"/>
                  <a:gd name="connsiteY6" fmla="*/ 169438 h 222980"/>
                  <a:gd name="connsiteX7" fmla="*/ 179758 w 7371707"/>
                  <a:gd name="connsiteY7" fmla="*/ 169438 h 222980"/>
                  <a:gd name="connsiteX8" fmla="*/ 156567 w 7371707"/>
                  <a:gd name="connsiteY8" fmla="*/ 208685 h 222980"/>
                  <a:gd name="connsiteX9" fmla="*/ 172979 w 7371707"/>
                  <a:gd name="connsiteY9" fmla="*/ 212075 h 222980"/>
                  <a:gd name="connsiteX10" fmla="*/ 189391 w 7371707"/>
                  <a:gd name="connsiteY10" fmla="*/ 208507 h 222980"/>
                  <a:gd name="connsiteX11" fmla="*/ 186448 w 7371707"/>
                  <a:gd name="connsiteY11" fmla="*/ 199052 h 222980"/>
                  <a:gd name="connsiteX12" fmla="*/ 187429 w 7371707"/>
                  <a:gd name="connsiteY12" fmla="*/ 185851 h 222980"/>
                  <a:gd name="connsiteX13" fmla="*/ 179758 w 7371707"/>
                  <a:gd name="connsiteY13" fmla="*/ 169438 h 222980"/>
                  <a:gd name="connsiteX14" fmla="*/ 6065635 w 7371707"/>
                  <a:gd name="connsiteY14" fmla="*/ 153026 h 222980"/>
                  <a:gd name="connsiteX15" fmla="*/ 6051988 w 7371707"/>
                  <a:gd name="connsiteY15" fmla="*/ 173274 h 222980"/>
                  <a:gd name="connsiteX16" fmla="*/ 6073484 w 7371707"/>
                  <a:gd name="connsiteY16" fmla="*/ 194860 h 222980"/>
                  <a:gd name="connsiteX17" fmla="*/ 6082404 w 7371707"/>
                  <a:gd name="connsiteY17" fmla="*/ 187635 h 222980"/>
                  <a:gd name="connsiteX18" fmla="*/ 6065635 w 7371707"/>
                  <a:gd name="connsiteY18" fmla="*/ 153026 h 222980"/>
                  <a:gd name="connsiteX19" fmla="*/ 19737 w 7371707"/>
                  <a:gd name="connsiteY19" fmla="*/ 153026 h 222980"/>
                  <a:gd name="connsiteX20" fmla="*/ 6090 w 7371707"/>
                  <a:gd name="connsiteY20" fmla="*/ 173274 h 222980"/>
                  <a:gd name="connsiteX21" fmla="*/ 27586 w 7371707"/>
                  <a:gd name="connsiteY21" fmla="*/ 194860 h 222980"/>
                  <a:gd name="connsiteX22" fmla="*/ 36506 w 7371707"/>
                  <a:gd name="connsiteY22" fmla="*/ 187635 h 222980"/>
                  <a:gd name="connsiteX23" fmla="*/ 19737 w 7371707"/>
                  <a:gd name="connsiteY23" fmla="*/ 153026 h 222980"/>
                  <a:gd name="connsiteX24" fmla="*/ 6049247 w 7371707"/>
                  <a:gd name="connsiteY24" fmla="*/ 84735 h 222980"/>
                  <a:gd name="connsiteX25" fmla="*/ 6049046 w 7371707"/>
                  <a:gd name="connsiteY25" fmla="*/ 86252 h 222980"/>
                  <a:gd name="connsiteX26" fmla="*/ 6048980 w 7371707"/>
                  <a:gd name="connsiteY26" fmla="*/ 84992 h 222980"/>
                  <a:gd name="connsiteX27" fmla="*/ 3349 w 7371707"/>
                  <a:gd name="connsiteY27" fmla="*/ 84735 h 222980"/>
                  <a:gd name="connsiteX28" fmla="*/ 3148 w 7371707"/>
                  <a:gd name="connsiteY28" fmla="*/ 86252 h 222980"/>
                  <a:gd name="connsiteX29" fmla="*/ 3082 w 7371707"/>
                  <a:gd name="connsiteY29" fmla="*/ 84992 h 222980"/>
                  <a:gd name="connsiteX30" fmla="*/ 6251167 w 7371707"/>
                  <a:gd name="connsiteY30" fmla="*/ 57540 h 222980"/>
                  <a:gd name="connsiteX31" fmla="*/ 6247175 w 7371707"/>
                  <a:gd name="connsiteY31" fmla="*/ 60394 h 222980"/>
                  <a:gd name="connsiteX32" fmla="*/ 6254097 w 7371707"/>
                  <a:gd name="connsiteY32" fmla="*/ 68765 h 222980"/>
                  <a:gd name="connsiteX33" fmla="*/ 6260978 w 7371707"/>
                  <a:gd name="connsiteY33" fmla="*/ 67039 h 222980"/>
                  <a:gd name="connsiteX34" fmla="*/ 6234754 w 7371707"/>
                  <a:gd name="connsiteY34" fmla="*/ 86217 h 222980"/>
                  <a:gd name="connsiteX35" fmla="*/ 6239771 w 7371707"/>
                  <a:gd name="connsiteY35" fmla="*/ 78594 h 222980"/>
                  <a:gd name="connsiteX36" fmla="*/ 6231989 w 7371707"/>
                  <a:gd name="connsiteY36" fmla="*/ 71633 h 222980"/>
                  <a:gd name="connsiteX37" fmla="*/ 6227172 w 7371707"/>
                  <a:gd name="connsiteY37" fmla="*/ 75692 h 222980"/>
                  <a:gd name="connsiteX38" fmla="*/ 6251167 w 7371707"/>
                  <a:gd name="connsiteY38" fmla="*/ 57540 h 222980"/>
                  <a:gd name="connsiteX39" fmla="*/ 205269 w 7371707"/>
                  <a:gd name="connsiteY39" fmla="*/ 57540 h 222980"/>
                  <a:gd name="connsiteX40" fmla="*/ 201277 w 7371707"/>
                  <a:gd name="connsiteY40" fmla="*/ 60394 h 222980"/>
                  <a:gd name="connsiteX41" fmla="*/ 208199 w 7371707"/>
                  <a:gd name="connsiteY41" fmla="*/ 68765 h 222980"/>
                  <a:gd name="connsiteX42" fmla="*/ 215080 w 7371707"/>
                  <a:gd name="connsiteY42" fmla="*/ 67039 h 222980"/>
                  <a:gd name="connsiteX43" fmla="*/ 188856 w 7371707"/>
                  <a:gd name="connsiteY43" fmla="*/ 86217 h 222980"/>
                  <a:gd name="connsiteX44" fmla="*/ 193873 w 7371707"/>
                  <a:gd name="connsiteY44" fmla="*/ 78594 h 222980"/>
                  <a:gd name="connsiteX45" fmla="*/ 186091 w 7371707"/>
                  <a:gd name="connsiteY45" fmla="*/ 71633 h 222980"/>
                  <a:gd name="connsiteX46" fmla="*/ 181274 w 7371707"/>
                  <a:gd name="connsiteY46" fmla="*/ 75692 h 222980"/>
                  <a:gd name="connsiteX47" fmla="*/ 205269 w 7371707"/>
                  <a:gd name="connsiteY47" fmla="*/ 57540 h 222980"/>
                  <a:gd name="connsiteX48" fmla="*/ 6224598 w 7371707"/>
                  <a:gd name="connsiteY48" fmla="*/ 41128 h 222980"/>
                  <a:gd name="connsiteX49" fmla="*/ 6226882 w 7371707"/>
                  <a:gd name="connsiteY49" fmla="*/ 41165 h 222980"/>
                  <a:gd name="connsiteX50" fmla="*/ 6235022 w 7371707"/>
                  <a:gd name="connsiteY50" fmla="*/ 42421 h 222980"/>
                  <a:gd name="connsiteX51" fmla="*/ 6216112 w 7371707"/>
                  <a:gd name="connsiteY51" fmla="*/ 61331 h 222980"/>
                  <a:gd name="connsiteX52" fmla="*/ 6224598 w 7371707"/>
                  <a:gd name="connsiteY52" fmla="*/ 41128 h 222980"/>
                  <a:gd name="connsiteX53" fmla="*/ 178700 w 7371707"/>
                  <a:gd name="connsiteY53" fmla="*/ 41128 h 222980"/>
                  <a:gd name="connsiteX54" fmla="*/ 180984 w 7371707"/>
                  <a:gd name="connsiteY54" fmla="*/ 41165 h 222980"/>
                  <a:gd name="connsiteX55" fmla="*/ 189124 w 7371707"/>
                  <a:gd name="connsiteY55" fmla="*/ 42421 h 222980"/>
                  <a:gd name="connsiteX56" fmla="*/ 170214 w 7371707"/>
                  <a:gd name="connsiteY56" fmla="*/ 61331 h 222980"/>
                  <a:gd name="connsiteX57" fmla="*/ 178700 w 7371707"/>
                  <a:gd name="connsiteY57" fmla="*/ 41128 h 222980"/>
                  <a:gd name="connsiteX58" fmla="*/ 6327201 w 7371707"/>
                  <a:gd name="connsiteY58" fmla="*/ 19051 h 222980"/>
                  <a:gd name="connsiteX59" fmla="*/ 6319004 w 7371707"/>
                  <a:gd name="connsiteY59" fmla="*/ 32972 h 222980"/>
                  <a:gd name="connsiteX60" fmla="*/ 6306828 w 7371707"/>
                  <a:gd name="connsiteY60" fmla="*/ 34963 h 222980"/>
                  <a:gd name="connsiteX61" fmla="*/ 6317969 w 7371707"/>
                  <a:gd name="connsiteY61" fmla="*/ 28334 h 222980"/>
                  <a:gd name="connsiteX62" fmla="*/ 6327201 w 7371707"/>
                  <a:gd name="connsiteY62" fmla="*/ 19051 h 222980"/>
                  <a:gd name="connsiteX63" fmla="*/ 281303 w 7371707"/>
                  <a:gd name="connsiteY63" fmla="*/ 19051 h 222980"/>
                  <a:gd name="connsiteX64" fmla="*/ 273105 w 7371707"/>
                  <a:gd name="connsiteY64" fmla="*/ 32972 h 222980"/>
                  <a:gd name="connsiteX65" fmla="*/ 260930 w 7371707"/>
                  <a:gd name="connsiteY65" fmla="*/ 34963 h 222980"/>
                  <a:gd name="connsiteX66" fmla="*/ 272071 w 7371707"/>
                  <a:gd name="connsiteY66" fmla="*/ 28334 h 222980"/>
                  <a:gd name="connsiteX67" fmla="*/ 281303 w 7371707"/>
                  <a:gd name="connsiteY67" fmla="*/ 19051 h 222980"/>
                  <a:gd name="connsiteX68" fmla="*/ 6223264 w 7371707"/>
                  <a:gd name="connsiteY68" fmla="*/ 46 h 222980"/>
                  <a:gd name="connsiteX69" fmla="*/ 6229127 w 7371707"/>
                  <a:gd name="connsiteY69" fmla="*/ 560 h 222980"/>
                  <a:gd name="connsiteX70" fmla="*/ 6272112 w 7371707"/>
                  <a:gd name="connsiteY70" fmla="*/ 29780 h 222980"/>
                  <a:gd name="connsiteX71" fmla="*/ 6289983 w 7371707"/>
                  <a:gd name="connsiteY71" fmla="*/ 50789 h 222980"/>
                  <a:gd name="connsiteX72" fmla="*/ 6286843 w 7371707"/>
                  <a:gd name="connsiteY72" fmla="*/ 58517 h 222980"/>
                  <a:gd name="connsiteX73" fmla="*/ 6299869 w 7371707"/>
                  <a:gd name="connsiteY73" fmla="*/ 68554 h 222980"/>
                  <a:gd name="connsiteX74" fmla="*/ 6298193 w 7371707"/>
                  <a:gd name="connsiteY74" fmla="*/ 31470 h 222980"/>
                  <a:gd name="connsiteX75" fmla="*/ 6313407 w 7371707"/>
                  <a:gd name="connsiteY75" fmla="*/ 21811 h 222980"/>
                  <a:gd name="connsiteX76" fmla="*/ 6325240 w 7371707"/>
                  <a:gd name="connsiteY76" fmla="*/ 10702 h 222980"/>
                  <a:gd name="connsiteX77" fmla="*/ 6347940 w 7371707"/>
                  <a:gd name="connsiteY77" fmla="*/ 72765 h 222980"/>
                  <a:gd name="connsiteX78" fmla="*/ 6310509 w 7371707"/>
                  <a:gd name="connsiteY78" fmla="*/ 140624 h 222980"/>
                  <a:gd name="connsiteX79" fmla="*/ 6278698 w 7371707"/>
                  <a:gd name="connsiteY79" fmla="*/ 141337 h 222980"/>
                  <a:gd name="connsiteX80" fmla="*/ 6274718 w 7371707"/>
                  <a:gd name="connsiteY80" fmla="*/ 139951 h 222980"/>
                  <a:gd name="connsiteX81" fmla="*/ 6274241 w 7371707"/>
                  <a:gd name="connsiteY81" fmla="*/ 142212 h 222980"/>
                  <a:gd name="connsiteX82" fmla="*/ 6249654 w 7371707"/>
                  <a:gd name="connsiteY82" fmla="*/ 162116 h 222980"/>
                  <a:gd name="connsiteX83" fmla="*/ 6228161 w 7371707"/>
                  <a:gd name="connsiteY83" fmla="*/ 152456 h 222980"/>
                  <a:gd name="connsiteX84" fmla="*/ 6227195 w 7371707"/>
                  <a:gd name="connsiteY84" fmla="*/ 165014 h 222980"/>
                  <a:gd name="connsiteX85" fmla="*/ 6236855 w 7371707"/>
                  <a:gd name="connsiteY85" fmla="*/ 185540 h 222980"/>
                  <a:gd name="connsiteX86" fmla="*/ 6236372 w 7371707"/>
                  <a:gd name="connsiteY86" fmla="*/ 196649 h 222980"/>
                  <a:gd name="connsiteX87" fmla="*/ 6238545 w 7371707"/>
                  <a:gd name="connsiteY87" fmla="*/ 210414 h 222980"/>
                  <a:gd name="connsiteX88" fmla="*/ 6222607 w 7371707"/>
                  <a:gd name="connsiteY88" fmla="*/ 216210 h 222980"/>
                  <a:gd name="connsiteX89" fmla="*/ 6197733 w 7371707"/>
                  <a:gd name="connsiteY89" fmla="*/ 210897 h 222980"/>
                  <a:gd name="connsiteX90" fmla="*/ 6196974 w 7371707"/>
                  <a:gd name="connsiteY90" fmla="*/ 206443 h 222980"/>
                  <a:gd name="connsiteX91" fmla="*/ 6196934 w 7371707"/>
                  <a:gd name="connsiteY91" fmla="*/ 205098 h 222980"/>
                  <a:gd name="connsiteX92" fmla="*/ 6193195 w 7371707"/>
                  <a:gd name="connsiteY92" fmla="*/ 208642 h 222980"/>
                  <a:gd name="connsiteX93" fmla="*/ 6169721 w 7371707"/>
                  <a:gd name="connsiteY93" fmla="*/ 222971 h 222980"/>
                  <a:gd name="connsiteX94" fmla="*/ 6146296 w 7371707"/>
                  <a:gd name="connsiteY94" fmla="*/ 194717 h 222980"/>
                  <a:gd name="connsiteX95" fmla="*/ 6157163 w 7371707"/>
                  <a:gd name="connsiteY95" fmla="*/ 182884 h 222980"/>
                  <a:gd name="connsiteX96" fmla="*/ 6132290 w 7371707"/>
                  <a:gd name="connsiteY96" fmla="*/ 180469 h 222980"/>
                  <a:gd name="connsiteX97" fmla="*/ 6131324 w 7371707"/>
                  <a:gd name="connsiteY97" fmla="*/ 191336 h 222980"/>
                  <a:gd name="connsiteX98" fmla="*/ 6125045 w 7371707"/>
                  <a:gd name="connsiteY98" fmla="*/ 201962 h 222980"/>
                  <a:gd name="connsiteX99" fmla="*/ 6119974 w 7371707"/>
                  <a:gd name="connsiteY99" fmla="*/ 221039 h 222980"/>
                  <a:gd name="connsiteX100" fmla="*/ 6079886 w 7371707"/>
                  <a:gd name="connsiteY100" fmla="*/ 212587 h 222980"/>
                  <a:gd name="connsiteX101" fmla="*/ 6080852 w 7371707"/>
                  <a:gd name="connsiteY101" fmla="*/ 198581 h 222980"/>
                  <a:gd name="connsiteX102" fmla="*/ 6071193 w 7371707"/>
                  <a:gd name="connsiteY102" fmla="*/ 200513 h 222980"/>
                  <a:gd name="connsiteX103" fmla="*/ 6046078 w 7371707"/>
                  <a:gd name="connsiteY103" fmla="*/ 174673 h 222980"/>
                  <a:gd name="connsiteX104" fmla="*/ 6061292 w 7371707"/>
                  <a:gd name="connsiteY104" fmla="*/ 148110 h 222980"/>
                  <a:gd name="connsiteX105" fmla="*/ 6062741 w 7371707"/>
                  <a:gd name="connsiteY105" fmla="*/ 121546 h 222980"/>
                  <a:gd name="connsiteX106" fmla="*/ 6047285 w 7371707"/>
                  <a:gd name="connsiteY106" fmla="*/ 99570 h 222980"/>
                  <a:gd name="connsiteX107" fmla="*/ 6049046 w 7371707"/>
                  <a:gd name="connsiteY107" fmla="*/ 86252 h 222980"/>
                  <a:gd name="connsiteX108" fmla="*/ 6049505 w 7371707"/>
                  <a:gd name="connsiteY108" fmla="*/ 94972 h 222980"/>
                  <a:gd name="connsiteX109" fmla="*/ 6050328 w 7371707"/>
                  <a:gd name="connsiteY109" fmla="*/ 95367 h 222980"/>
                  <a:gd name="connsiteX110" fmla="*/ 6050451 w 7371707"/>
                  <a:gd name="connsiteY110" fmla="*/ 96542 h 222980"/>
                  <a:gd name="connsiteX111" fmla="*/ 6070006 w 7371707"/>
                  <a:gd name="connsiteY111" fmla="*/ 110389 h 222980"/>
                  <a:gd name="connsiteX112" fmla="*/ 6088229 w 7371707"/>
                  <a:gd name="connsiteY112" fmla="*/ 181019 h 222980"/>
                  <a:gd name="connsiteX113" fmla="*/ 6089191 w 7371707"/>
                  <a:gd name="connsiteY113" fmla="*/ 182868 h 222980"/>
                  <a:gd name="connsiteX114" fmla="*/ 6089157 w 7371707"/>
                  <a:gd name="connsiteY114" fmla="*/ 183736 h 222980"/>
                  <a:gd name="connsiteX115" fmla="*/ 6087756 w 7371707"/>
                  <a:gd name="connsiteY115" fmla="*/ 197179 h 222980"/>
                  <a:gd name="connsiteX116" fmla="*/ 6084456 w 7371707"/>
                  <a:gd name="connsiteY116" fmla="*/ 208507 h 222980"/>
                  <a:gd name="connsiteX117" fmla="*/ 6118619 w 7371707"/>
                  <a:gd name="connsiteY117" fmla="*/ 215107 h 222980"/>
                  <a:gd name="connsiteX118" fmla="*/ 6119778 w 7371707"/>
                  <a:gd name="connsiteY118" fmla="*/ 204225 h 222980"/>
                  <a:gd name="connsiteX119" fmla="*/ 6126379 w 7371707"/>
                  <a:gd name="connsiteY119" fmla="*/ 190043 h 222980"/>
                  <a:gd name="connsiteX120" fmla="*/ 6126658 w 7371707"/>
                  <a:gd name="connsiteY120" fmla="*/ 174935 h 222980"/>
                  <a:gd name="connsiteX121" fmla="*/ 6126450 w 7371707"/>
                  <a:gd name="connsiteY121" fmla="*/ 169256 h 222980"/>
                  <a:gd name="connsiteX122" fmla="*/ 6128038 w 7371707"/>
                  <a:gd name="connsiteY122" fmla="*/ 171105 h 222980"/>
                  <a:gd name="connsiteX123" fmla="*/ 6167410 w 7371707"/>
                  <a:gd name="connsiteY123" fmla="*/ 168903 h 222980"/>
                  <a:gd name="connsiteX124" fmla="*/ 6168302 w 7371707"/>
                  <a:gd name="connsiteY124" fmla="*/ 182640 h 222980"/>
                  <a:gd name="connsiteX125" fmla="*/ 6151265 w 7371707"/>
                  <a:gd name="connsiteY125" fmla="*/ 195306 h 222980"/>
                  <a:gd name="connsiteX126" fmla="*/ 6170175 w 7371707"/>
                  <a:gd name="connsiteY126" fmla="*/ 218229 h 222980"/>
                  <a:gd name="connsiteX127" fmla="*/ 6205230 w 7371707"/>
                  <a:gd name="connsiteY127" fmla="*/ 190489 h 222980"/>
                  <a:gd name="connsiteX128" fmla="*/ 6224318 w 7371707"/>
                  <a:gd name="connsiteY128" fmla="*/ 148655 h 222980"/>
                  <a:gd name="connsiteX129" fmla="*/ 6207455 w 7371707"/>
                  <a:gd name="connsiteY129" fmla="*/ 130392 h 222980"/>
                  <a:gd name="connsiteX130" fmla="*/ 6207261 w 7371707"/>
                  <a:gd name="connsiteY130" fmla="*/ 129884 h 222980"/>
                  <a:gd name="connsiteX131" fmla="*/ 6209879 w 7371707"/>
                  <a:gd name="connsiteY131" fmla="*/ 131532 h 222980"/>
                  <a:gd name="connsiteX132" fmla="*/ 6229046 w 7371707"/>
                  <a:gd name="connsiteY132" fmla="*/ 142144 h 222980"/>
                  <a:gd name="connsiteX133" fmla="*/ 6250364 w 7371707"/>
                  <a:gd name="connsiteY133" fmla="*/ 156594 h 222980"/>
                  <a:gd name="connsiteX134" fmla="*/ 6271325 w 7371707"/>
                  <a:gd name="connsiteY134" fmla="*/ 138219 h 222980"/>
                  <a:gd name="connsiteX135" fmla="*/ 6268025 w 7371707"/>
                  <a:gd name="connsiteY135" fmla="*/ 137952 h 222980"/>
                  <a:gd name="connsiteX136" fmla="*/ 6240232 w 7371707"/>
                  <a:gd name="connsiteY136" fmla="*/ 115804 h 222980"/>
                  <a:gd name="connsiteX137" fmla="*/ 6241157 w 7371707"/>
                  <a:gd name="connsiteY137" fmla="*/ 111028 h 222980"/>
                  <a:gd name="connsiteX138" fmla="*/ 6242909 w 7371707"/>
                  <a:gd name="connsiteY138" fmla="*/ 112937 h 222980"/>
                  <a:gd name="connsiteX139" fmla="*/ 6314676 w 7371707"/>
                  <a:gd name="connsiteY139" fmla="*/ 131083 h 222980"/>
                  <a:gd name="connsiteX140" fmla="*/ 6326539 w 7371707"/>
                  <a:gd name="connsiteY140" fmla="*/ 13967 h 222980"/>
                  <a:gd name="connsiteX141" fmla="*/ 6317262 w 7371707"/>
                  <a:gd name="connsiteY141" fmla="*/ 24671 h 222980"/>
                  <a:gd name="connsiteX142" fmla="*/ 6303704 w 7371707"/>
                  <a:gd name="connsiteY142" fmla="*/ 31539 h 222980"/>
                  <a:gd name="connsiteX143" fmla="*/ 6295227 w 7371707"/>
                  <a:gd name="connsiteY143" fmla="*/ 92334 h 222980"/>
                  <a:gd name="connsiteX144" fmla="*/ 6293747 w 7371707"/>
                  <a:gd name="connsiteY144" fmla="*/ 93502 h 222980"/>
                  <a:gd name="connsiteX145" fmla="*/ 6294058 w 7371707"/>
                  <a:gd name="connsiteY145" fmla="*/ 92901 h 222980"/>
                  <a:gd name="connsiteX146" fmla="*/ 6297282 w 7371707"/>
                  <a:gd name="connsiteY146" fmla="*/ 73818 h 222980"/>
                  <a:gd name="connsiteX147" fmla="*/ 6284705 w 7371707"/>
                  <a:gd name="connsiteY147" fmla="*/ 76227 h 222980"/>
                  <a:gd name="connsiteX148" fmla="*/ 6286043 w 7371707"/>
                  <a:gd name="connsiteY148" fmla="*/ 65791 h 222980"/>
                  <a:gd name="connsiteX149" fmla="*/ 6274269 w 7371707"/>
                  <a:gd name="connsiteY149" fmla="*/ 65701 h 222980"/>
                  <a:gd name="connsiteX150" fmla="*/ 6277658 w 7371707"/>
                  <a:gd name="connsiteY150" fmla="*/ 57941 h 222980"/>
                  <a:gd name="connsiteX151" fmla="*/ 6270851 w 7371707"/>
                  <a:gd name="connsiteY151" fmla="*/ 54797 h 222980"/>
                  <a:gd name="connsiteX152" fmla="*/ 6268965 w 7371707"/>
                  <a:gd name="connsiteY152" fmla="*/ 54810 h 222980"/>
                  <a:gd name="connsiteX153" fmla="*/ 6270516 w 7371707"/>
                  <a:gd name="connsiteY153" fmla="*/ 54253 h 222980"/>
                  <a:gd name="connsiteX154" fmla="*/ 6272842 w 7371707"/>
                  <a:gd name="connsiteY154" fmla="*/ 53571 h 222980"/>
                  <a:gd name="connsiteX155" fmla="*/ 6284081 w 7371707"/>
                  <a:gd name="connsiteY155" fmla="*/ 50984 h 222980"/>
                  <a:gd name="connsiteX156" fmla="*/ 6272663 w 7371707"/>
                  <a:gd name="connsiteY156" fmla="*/ 36445 h 222980"/>
                  <a:gd name="connsiteX157" fmla="*/ 6260764 w 7371707"/>
                  <a:gd name="connsiteY157" fmla="*/ 34985 h 222980"/>
                  <a:gd name="connsiteX158" fmla="*/ 6259665 w 7371707"/>
                  <a:gd name="connsiteY158" fmla="*/ 34927 h 222980"/>
                  <a:gd name="connsiteX159" fmla="*/ 6259674 w 7371707"/>
                  <a:gd name="connsiteY159" fmla="*/ 34903 h 222980"/>
                  <a:gd name="connsiteX160" fmla="*/ 6267401 w 7371707"/>
                  <a:gd name="connsiteY160" fmla="*/ 32520 h 222980"/>
                  <a:gd name="connsiteX161" fmla="*/ 6225032 w 7371707"/>
                  <a:gd name="connsiteY161" fmla="*/ 6564 h 222980"/>
                  <a:gd name="connsiteX162" fmla="*/ 6174902 w 7371707"/>
                  <a:gd name="connsiteY162" fmla="*/ 30022 h 222980"/>
                  <a:gd name="connsiteX163" fmla="*/ 6189039 w 7371707"/>
                  <a:gd name="connsiteY163" fmla="*/ 30347 h 222980"/>
                  <a:gd name="connsiteX164" fmla="*/ 6189612 w 7371707"/>
                  <a:gd name="connsiteY164" fmla="*/ 30430 h 222980"/>
                  <a:gd name="connsiteX165" fmla="*/ 6187218 w 7371707"/>
                  <a:gd name="connsiteY165" fmla="*/ 31081 h 222980"/>
                  <a:gd name="connsiteX166" fmla="*/ 6162785 w 7371707"/>
                  <a:gd name="connsiteY166" fmla="*/ 36163 h 222980"/>
                  <a:gd name="connsiteX167" fmla="*/ 6116622 w 7371707"/>
                  <a:gd name="connsiteY167" fmla="*/ 96042 h 222980"/>
                  <a:gd name="connsiteX168" fmla="*/ 6130509 w 7371707"/>
                  <a:gd name="connsiteY168" fmla="*/ 118005 h 222980"/>
                  <a:gd name="connsiteX169" fmla="*/ 6144918 w 7371707"/>
                  <a:gd name="connsiteY169" fmla="*/ 101579 h 222980"/>
                  <a:gd name="connsiteX170" fmla="*/ 6128060 w 7371707"/>
                  <a:gd name="connsiteY170" fmla="*/ 136449 h 222980"/>
                  <a:gd name="connsiteX171" fmla="*/ 6143882 w 7371707"/>
                  <a:gd name="connsiteY171" fmla="*/ 145767 h 222980"/>
                  <a:gd name="connsiteX172" fmla="*/ 6170854 w 7371707"/>
                  <a:gd name="connsiteY172" fmla="*/ 132414 h 222980"/>
                  <a:gd name="connsiteX173" fmla="*/ 6188145 w 7371707"/>
                  <a:gd name="connsiteY173" fmla="*/ 130685 h 222980"/>
                  <a:gd name="connsiteX174" fmla="*/ 6194341 w 7371707"/>
                  <a:gd name="connsiteY174" fmla="*/ 62099 h 222980"/>
                  <a:gd name="connsiteX175" fmla="*/ 6195061 w 7371707"/>
                  <a:gd name="connsiteY175" fmla="*/ 139475 h 222980"/>
                  <a:gd name="connsiteX176" fmla="*/ 6192968 w 7371707"/>
                  <a:gd name="connsiteY176" fmla="*/ 139132 h 222980"/>
                  <a:gd name="connsiteX177" fmla="*/ 6190317 w 7371707"/>
                  <a:gd name="connsiteY177" fmla="*/ 138454 h 222980"/>
                  <a:gd name="connsiteX178" fmla="*/ 6187601 w 7371707"/>
                  <a:gd name="connsiteY178" fmla="*/ 138030 h 222980"/>
                  <a:gd name="connsiteX179" fmla="*/ 6186840 w 7371707"/>
                  <a:gd name="connsiteY179" fmla="*/ 137854 h 222980"/>
                  <a:gd name="connsiteX180" fmla="*/ 6180115 w 7371707"/>
                  <a:gd name="connsiteY180" fmla="*/ 137626 h 222980"/>
                  <a:gd name="connsiteX181" fmla="*/ 6179136 w 7371707"/>
                  <a:gd name="connsiteY181" fmla="*/ 137854 h 222980"/>
                  <a:gd name="connsiteX182" fmla="*/ 6178544 w 7371707"/>
                  <a:gd name="connsiteY182" fmla="*/ 137905 h 222980"/>
                  <a:gd name="connsiteX183" fmla="*/ 6139580 w 7371707"/>
                  <a:gd name="connsiteY183" fmla="*/ 153739 h 222980"/>
                  <a:gd name="connsiteX184" fmla="*/ 6117390 w 7371707"/>
                  <a:gd name="connsiteY184" fmla="*/ 136140 h 222980"/>
                  <a:gd name="connsiteX185" fmla="*/ 6116935 w 7371707"/>
                  <a:gd name="connsiteY185" fmla="*/ 135551 h 222980"/>
                  <a:gd name="connsiteX186" fmla="*/ 6118646 w 7371707"/>
                  <a:gd name="connsiteY186" fmla="*/ 132692 h 222980"/>
                  <a:gd name="connsiteX187" fmla="*/ 6124684 w 7371707"/>
                  <a:gd name="connsiteY187" fmla="*/ 123947 h 222980"/>
                  <a:gd name="connsiteX188" fmla="*/ 6107736 w 7371707"/>
                  <a:gd name="connsiteY188" fmla="*/ 97099 h 222980"/>
                  <a:gd name="connsiteX189" fmla="*/ 6137796 w 7371707"/>
                  <a:gd name="connsiteY189" fmla="*/ 51251 h 222980"/>
                  <a:gd name="connsiteX190" fmla="*/ 6058280 w 7371707"/>
                  <a:gd name="connsiteY190" fmla="*/ 98314 h 222980"/>
                  <a:gd name="connsiteX191" fmla="*/ 6054679 w 7371707"/>
                  <a:gd name="connsiteY191" fmla="*/ 95073 h 222980"/>
                  <a:gd name="connsiteX192" fmla="*/ 6055732 w 7371707"/>
                  <a:gd name="connsiteY192" fmla="*/ 94482 h 222980"/>
                  <a:gd name="connsiteX193" fmla="*/ 6059659 w 7371707"/>
                  <a:gd name="connsiteY193" fmla="*/ 74710 h 222980"/>
                  <a:gd name="connsiteX194" fmla="*/ 6049247 w 7371707"/>
                  <a:gd name="connsiteY194" fmla="*/ 84735 h 222980"/>
                  <a:gd name="connsiteX195" fmla="*/ 6050153 w 7371707"/>
                  <a:gd name="connsiteY195" fmla="*/ 77882 h 222980"/>
                  <a:gd name="connsiteX196" fmla="*/ 6063707 w 7371707"/>
                  <a:gd name="connsiteY196" fmla="*/ 69384 h 222980"/>
                  <a:gd name="connsiteX197" fmla="*/ 6063707 w 7371707"/>
                  <a:gd name="connsiteY197" fmla="*/ 93050 h 222980"/>
                  <a:gd name="connsiteX198" fmla="*/ 6139534 w 7371707"/>
                  <a:gd name="connsiteY198" fmla="*/ 44994 h 222980"/>
                  <a:gd name="connsiteX199" fmla="*/ 6161993 w 7371707"/>
                  <a:gd name="connsiteY199" fmla="*/ 28572 h 222980"/>
                  <a:gd name="connsiteX200" fmla="*/ 6167988 w 7371707"/>
                  <a:gd name="connsiteY200" fmla="*/ 27944 h 222980"/>
                  <a:gd name="connsiteX201" fmla="*/ 6168683 w 7371707"/>
                  <a:gd name="connsiteY201" fmla="*/ 26457 h 222980"/>
                  <a:gd name="connsiteX202" fmla="*/ 6187833 w 7371707"/>
                  <a:gd name="connsiteY202" fmla="*/ 8046 h 222980"/>
                  <a:gd name="connsiteX203" fmla="*/ 6223264 w 7371707"/>
                  <a:gd name="connsiteY203" fmla="*/ 46 h 222980"/>
                  <a:gd name="connsiteX204" fmla="*/ 177366 w 7371707"/>
                  <a:gd name="connsiteY204" fmla="*/ 46 h 222980"/>
                  <a:gd name="connsiteX205" fmla="*/ 183229 w 7371707"/>
                  <a:gd name="connsiteY205" fmla="*/ 560 h 222980"/>
                  <a:gd name="connsiteX206" fmla="*/ 226215 w 7371707"/>
                  <a:gd name="connsiteY206" fmla="*/ 29780 h 222980"/>
                  <a:gd name="connsiteX207" fmla="*/ 244085 w 7371707"/>
                  <a:gd name="connsiteY207" fmla="*/ 50789 h 222980"/>
                  <a:gd name="connsiteX208" fmla="*/ 240945 w 7371707"/>
                  <a:gd name="connsiteY208" fmla="*/ 58517 h 222980"/>
                  <a:gd name="connsiteX209" fmla="*/ 253971 w 7371707"/>
                  <a:gd name="connsiteY209" fmla="*/ 68554 h 222980"/>
                  <a:gd name="connsiteX210" fmla="*/ 252295 w 7371707"/>
                  <a:gd name="connsiteY210" fmla="*/ 31470 h 222980"/>
                  <a:gd name="connsiteX211" fmla="*/ 267509 w 7371707"/>
                  <a:gd name="connsiteY211" fmla="*/ 21811 h 222980"/>
                  <a:gd name="connsiteX212" fmla="*/ 279342 w 7371707"/>
                  <a:gd name="connsiteY212" fmla="*/ 10702 h 222980"/>
                  <a:gd name="connsiteX213" fmla="*/ 302042 w 7371707"/>
                  <a:gd name="connsiteY213" fmla="*/ 72765 h 222980"/>
                  <a:gd name="connsiteX214" fmla="*/ 264611 w 7371707"/>
                  <a:gd name="connsiteY214" fmla="*/ 140624 h 222980"/>
                  <a:gd name="connsiteX215" fmla="*/ 232800 w 7371707"/>
                  <a:gd name="connsiteY215" fmla="*/ 141337 h 222980"/>
                  <a:gd name="connsiteX216" fmla="*/ 228820 w 7371707"/>
                  <a:gd name="connsiteY216" fmla="*/ 139951 h 222980"/>
                  <a:gd name="connsiteX217" fmla="*/ 228343 w 7371707"/>
                  <a:gd name="connsiteY217" fmla="*/ 142212 h 222980"/>
                  <a:gd name="connsiteX218" fmla="*/ 203756 w 7371707"/>
                  <a:gd name="connsiteY218" fmla="*/ 162116 h 222980"/>
                  <a:gd name="connsiteX219" fmla="*/ 182263 w 7371707"/>
                  <a:gd name="connsiteY219" fmla="*/ 152456 h 222980"/>
                  <a:gd name="connsiteX220" fmla="*/ 181297 w 7371707"/>
                  <a:gd name="connsiteY220" fmla="*/ 165014 h 222980"/>
                  <a:gd name="connsiteX221" fmla="*/ 190957 w 7371707"/>
                  <a:gd name="connsiteY221" fmla="*/ 185540 h 222980"/>
                  <a:gd name="connsiteX222" fmla="*/ 190474 w 7371707"/>
                  <a:gd name="connsiteY222" fmla="*/ 196649 h 222980"/>
                  <a:gd name="connsiteX223" fmla="*/ 192647 w 7371707"/>
                  <a:gd name="connsiteY223" fmla="*/ 210414 h 222980"/>
                  <a:gd name="connsiteX224" fmla="*/ 176709 w 7371707"/>
                  <a:gd name="connsiteY224" fmla="*/ 216210 h 222980"/>
                  <a:gd name="connsiteX225" fmla="*/ 151835 w 7371707"/>
                  <a:gd name="connsiteY225" fmla="*/ 210897 h 222980"/>
                  <a:gd name="connsiteX226" fmla="*/ 151076 w 7371707"/>
                  <a:gd name="connsiteY226" fmla="*/ 206443 h 222980"/>
                  <a:gd name="connsiteX227" fmla="*/ 151036 w 7371707"/>
                  <a:gd name="connsiteY227" fmla="*/ 205098 h 222980"/>
                  <a:gd name="connsiteX228" fmla="*/ 147297 w 7371707"/>
                  <a:gd name="connsiteY228" fmla="*/ 208642 h 222980"/>
                  <a:gd name="connsiteX229" fmla="*/ 123823 w 7371707"/>
                  <a:gd name="connsiteY229" fmla="*/ 222971 h 222980"/>
                  <a:gd name="connsiteX230" fmla="*/ 100398 w 7371707"/>
                  <a:gd name="connsiteY230" fmla="*/ 194717 h 222980"/>
                  <a:gd name="connsiteX231" fmla="*/ 111265 w 7371707"/>
                  <a:gd name="connsiteY231" fmla="*/ 182884 h 222980"/>
                  <a:gd name="connsiteX232" fmla="*/ 86392 w 7371707"/>
                  <a:gd name="connsiteY232" fmla="*/ 180469 h 222980"/>
                  <a:gd name="connsiteX233" fmla="*/ 85426 w 7371707"/>
                  <a:gd name="connsiteY233" fmla="*/ 191336 h 222980"/>
                  <a:gd name="connsiteX234" fmla="*/ 79147 w 7371707"/>
                  <a:gd name="connsiteY234" fmla="*/ 201962 h 222980"/>
                  <a:gd name="connsiteX235" fmla="*/ 74076 w 7371707"/>
                  <a:gd name="connsiteY235" fmla="*/ 221039 h 222980"/>
                  <a:gd name="connsiteX236" fmla="*/ 33988 w 7371707"/>
                  <a:gd name="connsiteY236" fmla="*/ 212587 h 222980"/>
                  <a:gd name="connsiteX237" fmla="*/ 34954 w 7371707"/>
                  <a:gd name="connsiteY237" fmla="*/ 198581 h 222980"/>
                  <a:gd name="connsiteX238" fmla="*/ 25295 w 7371707"/>
                  <a:gd name="connsiteY238" fmla="*/ 200513 h 222980"/>
                  <a:gd name="connsiteX239" fmla="*/ 180 w 7371707"/>
                  <a:gd name="connsiteY239" fmla="*/ 174673 h 222980"/>
                  <a:gd name="connsiteX240" fmla="*/ 15394 w 7371707"/>
                  <a:gd name="connsiteY240" fmla="*/ 148110 h 222980"/>
                  <a:gd name="connsiteX241" fmla="*/ 16843 w 7371707"/>
                  <a:gd name="connsiteY241" fmla="*/ 121546 h 222980"/>
                  <a:gd name="connsiteX242" fmla="*/ 1387 w 7371707"/>
                  <a:gd name="connsiteY242" fmla="*/ 99570 h 222980"/>
                  <a:gd name="connsiteX243" fmla="*/ 3148 w 7371707"/>
                  <a:gd name="connsiteY243" fmla="*/ 86252 h 222980"/>
                  <a:gd name="connsiteX244" fmla="*/ 3607 w 7371707"/>
                  <a:gd name="connsiteY244" fmla="*/ 94972 h 222980"/>
                  <a:gd name="connsiteX245" fmla="*/ 4430 w 7371707"/>
                  <a:gd name="connsiteY245" fmla="*/ 95367 h 222980"/>
                  <a:gd name="connsiteX246" fmla="*/ 4553 w 7371707"/>
                  <a:gd name="connsiteY246" fmla="*/ 96542 h 222980"/>
                  <a:gd name="connsiteX247" fmla="*/ 24108 w 7371707"/>
                  <a:gd name="connsiteY247" fmla="*/ 110389 h 222980"/>
                  <a:gd name="connsiteX248" fmla="*/ 42331 w 7371707"/>
                  <a:gd name="connsiteY248" fmla="*/ 181019 h 222980"/>
                  <a:gd name="connsiteX249" fmla="*/ 43293 w 7371707"/>
                  <a:gd name="connsiteY249" fmla="*/ 182868 h 222980"/>
                  <a:gd name="connsiteX250" fmla="*/ 43259 w 7371707"/>
                  <a:gd name="connsiteY250" fmla="*/ 183736 h 222980"/>
                  <a:gd name="connsiteX251" fmla="*/ 41858 w 7371707"/>
                  <a:gd name="connsiteY251" fmla="*/ 197179 h 222980"/>
                  <a:gd name="connsiteX252" fmla="*/ 38558 w 7371707"/>
                  <a:gd name="connsiteY252" fmla="*/ 208507 h 222980"/>
                  <a:gd name="connsiteX253" fmla="*/ 72721 w 7371707"/>
                  <a:gd name="connsiteY253" fmla="*/ 215107 h 222980"/>
                  <a:gd name="connsiteX254" fmla="*/ 73880 w 7371707"/>
                  <a:gd name="connsiteY254" fmla="*/ 204225 h 222980"/>
                  <a:gd name="connsiteX255" fmla="*/ 80481 w 7371707"/>
                  <a:gd name="connsiteY255" fmla="*/ 190043 h 222980"/>
                  <a:gd name="connsiteX256" fmla="*/ 80760 w 7371707"/>
                  <a:gd name="connsiteY256" fmla="*/ 174935 h 222980"/>
                  <a:gd name="connsiteX257" fmla="*/ 80552 w 7371707"/>
                  <a:gd name="connsiteY257" fmla="*/ 169256 h 222980"/>
                  <a:gd name="connsiteX258" fmla="*/ 82140 w 7371707"/>
                  <a:gd name="connsiteY258" fmla="*/ 171105 h 222980"/>
                  <a:gd name="connsiteX259" fmla="*/ 121512 w 7371707"/>
                  <a:gd name="connsiteY259" fmla="*/ 168903 h 222980"/>
                  <a:gd name="connsiteX260" fmla="*/ 122404 w 7371707"/>
                  <a:gd name="connsiteY260" fmla="*/ 182640 h 222980"/>
                  <a:gd name="connsiteX261" fmla="*/ 105367 w 7371707"/>
                  <a:gd name="connsiteY261" fmla="*/ 195306 h 222980"/>
                  <a:gd name="connsiteX262" fmla="*/ 124277 w 7371707"/>
                  <a:gd name="connsiteY262" fmla="*/ 218229 h 222980"/>
                  <a:gd name="connsiteX263" fmla="*/ 159332 w 7371707"/>
                  <a:gd name="connsiteY263" fmla="*/ 190489 h 222980"/>
                  <a:gd name="connsiteX264" fmla="*/ 178420 w 7371707"/>
                  <a:gd name="connsiteY264" fmla="*/ 148655 h 222980"/>
                  <a:gd name="connsiteX265" fmla="*/ 161557 w 7371707"/>
                  <a:gd name="connsiteY265" fmla="*/ 130392 h 222980"/>
                  <a:gd name="connsiteX266" fmla="*/ 161363 w 7371707"/>
                  <a:gd name="connsiteY266" fmla="*/ 129884 h 222980"/>
                  <a:gd name="connsiteX267" fmla="*/ 163981 w 7371707"/>
                  <a:gd name="connsiteY267" fmla="*/ 131532 h 222980"/>
                  <a:gd name="connsiteX268" fmla="*/ 183148 w 7371707"/>
                  <a:gd name="connsiteY268" fmla="*/ 142144 h 222980"/>
                  <a:gd name="connsiteX269" fmla="*/ 204466 w 7371707"/>
                  <a:gd name="connsiteY269" fmla="*/ 156594 h 222980"/>
                  <a:gd name="connsiteX270" fmla="*/ 225427 w 7371707"/>
                  <a:gd name="connsiteY270" fmla="*/ 138219 h 222980"/>
                  <a:gd name="connsiteX271" fmla="*/ 222127 w 7371707"/>
                  <a:gd name="connsiteY271" fmla="*/ 137952 h 222980"/>
                  <a:gd name="connsiteX272" fmla="*/ 194334 w 7371707"/>
                  <a:gd name="connsiteY272" fmla="*/ 115804 h 222980"/>
                  <a:gd name="connsiteX273" fmla="*/ 195258 w 7371707"/>
                  <a:gd name="connsiteY273" fmla="*/ 111028 h 222980"/>
                  <a:gd name="connsiteX274" fmla="*/ 197011 w 7371707"/>
                  <a:gd name="connsiteY274" fmla="*/ 112937 h 222980"/>
                  <a:gd name="connsiteX275" fmla="*/ 268778 w 7371707"/>
                  <a:gd name="connsiteY275" fmla="*/ 131083 h 222980"/>
                  <a:gd name="connsiteX276" fmla="*/ 280641 w 7371707"/>
                  <a:gd name="connsiteY276" fmla="*/ 13967 h 222980"/>
                  <a:gd name="connsiteX277" fmla="*/ 271364 w 7371707"/>
                  <a:gd name="connsiteY277" fmla="*/ 24671 h 222980"/>
                  <a:gd name="connsiteX278" fmla="*/ 257806 w 7371707"/>
                  <a:gd name="connsiteY278" fmla="*/ 31539 h 222980"/>
                  <a:gd name="connsiteX279" fmla="*/ 249329 w 7371707"/>
                  <a:gd name="connsiteY279" fmla="*/ 92334 h 222980"/>
                  <a:gd name="connsiteX280" fmla="*/ 247849 w 7371707"/>
                  <a:gd name="connsiteY280" fmla="*/ 93502 h 222980"/>
                  <a:gd name="connsiteX281" fmla="*/ 248160 w 7371707"/>
                  <a:gd name="connsiteY281" fmla="*/ 92901 h 222980"/>
                  <a:gd name="connsiteX282" fmla="*/ 251384 w 7371707"/>
                  <a:gd name="connsiteY282" fmla="*/ 73818 h 222980"/>
                  <a:gd name="connsiteX283" fmla="*/ 238807 w 7371707"/>
                  <a:gd name="connsiteY283" fmla="*/ 76227 h 222980"/>
                  <a:gd name="connsiteX284" fmla="*/ 240145 w 7371707"/>
                  <a:gd name="connsiteY284" fmla="*/ 65791 h 222980"/>
                  <a:gd name="connsiteX285" fmla="*/ 228371 w 7371707"/>
                  <a:gd name="connsiteY285" fmla="*/ 65701 h 222980"/>
                  <a:gd name="connsiteX286" fmla="*/ 231760 w 7371707"/>
                  <a:gd name="connsiteY286" fmla="*/ 57941 h 222980"/>
                  <a:gd name="connsiteX287" fmla="*/ 224954 w 7371707"/>
                  <a:gd name="connsiteY287" fmla="*/ 54797 h 222980"/>
                  <a:gd name="connsiteX288" fmla="*/ 223067 w 7371707"/>
                  <a:gd name="connsiteY288" fmla="*/ 54810 h 222980"/>
                  <a:gd name="connsiteX289" fmla="*/ 224618 w 7371707"/>
                  <a:gd name="connsiteY289" fmla="*/ 54253 h 222980"/>
                  <a:gd name="connsiteX290" fmla="*/ 226944 w 7371707"/>
                  <a:gd name="connsiteY290" fmla="*/ 53571 h 222980"/>
                  <a:gd name="connsiteX291" fmla="*/ 238183 w 7371707"/>
                  <a:gd name="connsiteY291" fmla="*/ 50984 h 222980"/>
                  <a:gd name="connsiteX292" fmla="*/ 226765 w 7371707"/>
                  <a:gd name="connsiteY292" fmla="*/ 36445 h 222980"/>
                  <a:gd name="connsiteX293" fmla="*/ 214866 w 7371707"/>
                  <a:gd name="connsiteY293" fmla="*/ 34985 h 222980"/>
                  <a:gd name="connsiteX294" fmla="*/ 213767 w 7371707"/>
                  <a:gd name="connsiteY294" fmla="*/ 34927 h 222980"/>
                  <a:gd name="connsiteX295" fmla="*/ 213776 w 7371707"/>
                  <a:gd name="connsiteY295" fmla="*/ 34903 h 222980"/>
                  <a:gd name="connsiteX296" fmla="*/ 221503 w 7371707"/>
                  <a:gd name="connsiteY296" fmla="*/ 32520 h 222980"/>
                  <a:gd name="connsiteX297" fmla="*/ 179134 w 7371707"/>
                  <a:gd name="connsiteY297" fmla="*/ 6564 h 222980"/>
                  <a:gd name="connsiteX298" fmla="*/ 129004 w 7371707"/>
                  <a:gd name="connsiteY298" fmla="*/ 30022 h 222980"/>
                  <a:gd name="connsiteX299" fmla="*/ 143141 w 7371707"/>
                  <a:gd name="connsiteY299" fmla="*/ 30347 h 222980"/>
                  <a:gd name="connsiteX300" fmla="*/ 143714 w 7371707"/>
                  <a:gd name="connsiteY300" fmla="*/ 30430 h 222980"/>
                  <a:gd name="connsiteX301" fmla="*/ 141320 w 7371707"/>
                  <a:gd name="connsiteY301" fmla="*/ 31081 h 222980"/>
                  <a:gd name="connsiteX302" fmla="*/ 116887 w 7371707"/>
                  <a:gd name="connsiteY302" fmla="*/ 36163 h 222980"/>
                  <a:gd name="connsiteX303" fmla="*/ 70724 w 7371707"/>
                  <a:gd name="connsiteY303" fmla="*/ 96042 h 222980"/>
                  <a:gd name="connsiteX304" fmla="*/ 84611 w 7371707"/>
                  <a:gd name="connsiteY304" fmla="*/ 118005 h 222980"/>
                  <a:gd name="connsiteX305" fmla="*/ 99020 w 7371707"/>
                  <a:gd name="connsiteY305" fmla="*/ 101579 h 222980"/>
                  <a:gd name="connsiteX306" fmla="*/ 82162 w 7371707"/>
                  <a:gd name="connsiteY306" fmla="*/ 136449 h 222980"/>
                  <a:gd name="connsiteX307" fmla="*/ 97984 w 7371707"/>
                  <a:gd name="connsiteY307" fmla="*/ 145767 h 222980"/>
                  <a:gd name="connsiteX308" fmla="*/ 124956 w 7371707"/>
                  <a:gd name="connsiteY308" fmla="*/ 132414 h 222980"/>
                  <a:gd name="connsiteX309" fmla="*/ 142247 w 7371707"/>
                  <a:gd name="connsiteY309" fmla="*/ 130685 h 222980"/>
                  <a:gd name="connsiteX310" fmla="*/ 148443 w 7371707"/>
                  <a:gd name="connsiteY310" fmla="*/ 62099 h 222980"/>
                  <a:gd name="connsiteX311" fmla="*/ 149163 w 7371707"/>
                  <a:gd name="connsiteY311" fmla="*/ 139475 h 222980"/>
                  <a:gd name="connsiteX312" fmla="*/ 147070 w 7371707"/>
                  <a:gd name="connsiteY312" fmla="*/ 139132 h 222980"/>
                  <a:gd name="connsiteX313" fmla="*/ 144419 w 7371707"/>
                  <a:gd name="connsiteY313" fmla="*/ 138454 h 222980"/>
                  <a:gd name="connsiteX314" fmla="*/ 141703 w 7371707"/>
                  <a:gd name="connsiteY314" fmla="*/ 138030 h 222980"/>
                  <a:gd name="connsiteX315" fmla="*/ 140942 w 7371707"/>
                  <a:gd name="connsiteY315" fmla="*/ 137854 h 222980"/>
                  <a:gd name="connsiteX316" fmla="*/ 134217 w 7371707"/>
                  <a:gd name="connsiteY316" fmla="*/ 137626 h 222980"/>
                  <a:gd name="connsiteX317" fmla="*/ 133238 w 7371707"/>
                  <a:gd name="connsiteY317" fmla="*/ 137854 h 222980"/>
                  <a:gd name="connsiteX318" fmla="*/ 132646 w 7371707"/>
                  <a:gd name="connsiteY318" fmla="*/ 137905 h 222980"/>
                  <a:gd name="connsiteX319" fmla="*/ 93682 w 7371707"/>
                  <a:gd name="connsiteY319" fmla="*/ 153739 h 222980"/>
                  <a:gd name="connsiteX320" fmla="*/ 71492 w 7371707"/>
                  <a:gd name="connsiteY320" fmla="*/ 136140 h 222980"/>
                  <a:gd name="connsiteX321" fmla="*/ 71037 w 7371707"/>
                  <a:gd name="connsiteY321" fmla="*/ 135551 h 222980"/>
                  <a:gd name="connsiteX322" fmla="*/ 72748 w 7371707"/>
                  <a:gd name="connsiteY322" fmla="*/ 132692 h 222980"/>
                  <a:gd name="connsiteX323" fmla="*/ 78786 w 7371707"/>
                  <a:gd name="connsiteY323" fmla="*/ 123947 h 222980"/>
                  <a:gd name="connsiteX324" fmla="*/ 61838 w 7371707"/>
                  <a:gd name="connsiteY324" fmla="*/ 97099 h 222980"/>
                  <a:gd name="connsiteX325" fmla="*/ 91898 w 7371707"/>
                  <a:gd name="connsiteY325" fmla="*/ 51251 h 222980"/>
                  <a:gd name="connsiteX326" fmla="*/ 12382 w 7371707"/>
                  <a:gd name="connsiteY326" fmla="*/ 98314 h 222980"/>
                  <a:gd name="connsiteX327" fmla="*/ 8781 w 7371707"/>
                  <a:gd name="connsiteY327" fmla="*/ 95073 h 222980"/>
                  <a:gd name="connsiteX328" fmla="*/ 9834 w 7371707"/>
                  <a:gd name="connsiteY328" fmla="*/ 94482 h 222980"/>
                  <a:gd name="connsiteX329" fmla="*/ 13761 w 7371707"/>
                  <a:gd name="connsiteY329" fmla="*/ 74710 h 222980"/>
                  <a:gd name="connsiteX330" fmla="*/ 3349 w 7371707"/>
                  <a:gd name="connsiteY330" fmla="*/ 84735 h 222980"/>
                  <a:gd name="connsiteX331" fmla="*/ 4255 w 7371707"/>
                  <a:gd name="connsiteY331" fmla="*/ 77882 h 222980"/>
                  <a:gd name="connsiteX332" fmla="*/ 17809 w 7371707"/>
                  <a:gd name="connsiteY332" fmla="*/ 69384 h 222980"/>
                  <a:gd name="connsiteX333" fmla="*/ 17809 w 7371707"/>
                  <a:gd name="connsiteY333" fmla="*/ 93050 h 222980"/>
                  <a:gd name="connsiteX334" fmla="*/ 93637 w 7371707"/>
                  <a:gd name="connsiteY334" fmla="*/ 44994 h 222980"/>
                  <a:gd name="connsiteX335" fmla="*/ 116095 w 7371707"/>
                  <a:gd name="connsiteY335" fmla="*/ 28572 h 222980"/>
                  <a:gd name="connsiteX336" fmla="*/ 122090 w 7371707"/>
                  <a:gd name="connsiteY336" fmla="*/ 27944 h 222980"/>
                  <a:gd name="connsiteX337" fmla="*/ 122785 w 7371707"/>
                  <a:gd name="connsiteY337" fmla="*/ 26457 h 222980"/>
                  <a:gd name="connsiteX338" fmla="*/ 141935 w 7371707"/>
                  <a:gd name="connsiteY338" fmla="*/ 8046 h 222980"/>
                  <a:gd name="connsiteX339" fmla="*/ 177366 w 7371707"/>
                  <a:gd name="connsiteY339" fmla="*/ 46 h 222980"/>
                  <a:gd name="connsiteX340" fmla="*/ 7307220 w 7371707"/>
                  <a:gd name="connsiteY340" fmla="*/ 0 h 222980"/>
                  <a:gd name="connsiteX341" fmla="*/ 7352070 w 7371707"/>
                  <a:gd name="connsiteY341" fmla="*/ 39022 h 222980"/>
                  <a:gd name="connsiteX342" fmla="*/ 7352070 w 7371707"/>
                  <a:gd name="connsiteY342" fmla="*/ 75382 h 222980"/>
                  <a:gd name="connsiteX343" fmla="*/ 7371707 w 7371707"/>
                  <a:gd name="connsiteY343" fmla="*/ 102242 h 222980"/>
                  <a:gd name="connsiteX344" fmla="*/ 7371707 w 7371707"/>
                  <a:gd name="connsiteY344" fmla="*/ 120738 h 222980"/>
                  <a:gd name="connsiteX345" fmla="*/ 7352070 w 7371707"/>
                  <a:gd name="connsiteY345" fmla="*/ 147091 h 222980"/>
                  <a:gd name="connsiteX346" fmla="*/ 7352070 w 7371707"/>
                  <a:gd name="connsiteY346" fmla="*/ 184466 h 222980"/>
                  <a:gd name="connsiteX347" fmla="*/ 7307220 w 7371707"/>
                  <a:gd name="connsiteY347" fmla="*/ 222980 h 222980"/>
                  <a:gd name="connsiteX348" fmla="*/ 7307220 w 7371707"/>
                  <a:gd name="connsiteY348" fmla="*/ 203469 h 222980"/>
                  <a:gd name="connsiteX349" fmla="*/ 7322867 w 7371707"/>
                  <a:gd name="connsiteY349" fmla="*/ 197388 h 222980"/>
                  <a:gd name="connsiteX350" fmla="*/ 7327491 w 7371707"/>
                  <a:gd name="connsiteY350" fmla="*/ 178131 h 222980"/>
                  <a:gd name="connsiteX351" fmla="*/ 7327491 w 7371707"/>
                  <a:gd name="connsiteY351" fmla="*/ 142783 h 222980"/>
                  <a:gd name="connsiteX352" fmla="*/ 7352450 w 7371707"/>
                  <a:gd name="connsiteY352" fmla="*/ 111490 h 222980"/>
                  <a:gd name="connsiteX353" fmla="*/ 7352450 w 7371707"/>
                  <a:gd name="connsiteY353" fmla="*/ 111110 h 222980"/>
                  <a:gd name="connsiteX354" fmla="*/ 7327491 w 7371707"/>
                  <a:gd name="connsiteY354" fmla="*/ 79563 h 222980"/>
                  <a:gd name="connsiteX355" fmla="*/ 7327491 w 7371707"/>
                  <a:gd name="connsiteY355" fmla="*/ 43836 h 222980"/>
                  <a:gd name="connsiteX356" fmla="*/ 7307220 w 7371707"/>
                  <a:gd name="connsiteY356" fmla="*/ 19638 h 222980"/>
                  <a:gd name="connsiteX357" fmla="*/ 7289736 w 7371707"/>
                  <a:gd name="connsiteY357" fmla="*/ 0 h 222980"/>
                  <a:gd name="connsiteX358" fmla="*/ 7289736 w 7371707"/>
                  <a:gd name="connsiteY358" fmla="*/ 19638 h 222980"/>
                  <a:gd name="connsiteX359" fmla="*/ 7269592 w 7371707"/>
                  <a:gd name="connsiteY359" fmla="*/ 43836 h 222980"/>
                  <a:gd name="connsiteX360" fmla="*/ 7269592 w 7371707"/>
                  <a:gd name="connsiteY360" fmla="*/ 79563 h 222980"/>
                  <a:gd name="connsiteX361" fmla="*/ 7244380 w 7371707"/>
                  <a:gd name="connsiteY361" fmla="*/ 111110 h 222980"/>
                  <a:gd name="connsiteX362" fmla="*/ 7244380 w 7371707"/>
                  <a:gd name="connsiteY362" fmla="*/ 111490 h 222980"/>
                  <a:gd name="connsiteX363" fmla="*/ 7269592 w 7371707"/>
                  <a:gd name="connsiteY363" fmla="*/ 142783 h 222980"/>
                  <a:gd name="connsiteX364" fmla="*/ 7269592 w 7371707"/>
                  <a:gd name="connsiteY364" fmla="*/ 178131 h 222980"/>
                  <a:gd name="connsiteX365" fmla="*/ 7274090 w 7371707"/>
                  <a:gd name="connsiteY365" fmla="*/ 197451 h 222980"/>
                  <a:gd name="connsiteX366" fmla="*/ 7289736 w 7371707"/>
                  <a:gd name="connsiteY366" fmla="*/ 203469 h 222980"/>
                  <a:gd name="connsiteX367" fmla="*/ 7289736 w 7371707"/>
                  <a:gd name="connsiteY367" fmla="*/ 222980 h 222980"/>
                  <a:gd name="connsiteX368" fmla="*/ 7244634 w 7371707"/>
                  <a:gd name="connsiteY368" fmla="*/ 184466 h 222980"/>
                  <a:gd name="connsiteX369" fmla="*/ 7244634 w 7371707"/>
                  <a:gd name="connsiteY369" fmla="*/ 147091 h 222980"/>
                  <a:gd name="connsiteX370" fmla="*/ 7224869 w 7371707"/>
                  <a:gd name="connsiteY370" fmla="*/ 120738 h 222980"/>
                  <a:gd name="connsiteX371" fmla="*/ 7224869 w 7371707"/>
                  <a:gd name="connsiteY371" fmla="*/ 102242 h 222980"/>
                  <a:gd name="connsiteX372" fmla="*/ 7244634 w 7371707"/>
                  <a:gd name="connsiteY372" fmla="*/ 75382 h 222980"/>
                  <a:gd name="connsiteX373" fmla="*/ 7244634 w 7371707"/>
                  <a:gd name="connsiteY373" fmla="*/ 39022 h 222980"/>
                  <a:gd name="connsiteX374" fmla="*/ 7289736 w 7371707"/>
                  <a:gd name="connsiteY374" fmla="*/ 0 h 222980"/>
                  <a:gd name="connsiteX375" fmla="*/ 1251167 w 7371707"/>
                  <a:gd name="connsiteY375" fmla="*/ 0 h 222980"/>
                  <a:gd name="connsiteX376" fmla="*/ 1296017 w 7371707"/>
                  <a:gd name="connsiteY376" fmla="*/ 39022 h 222980"/>
                  <a:gd name="connsiteX377" fmla="*/ 1296017 w 7371707"/>
                  <a:gd name="connsiteY377" fmla="*/ 75382 h 222980"/>
                  <a:gd name="connsiteX378" fmla="*/ 1315654 w 7371707"/>
                  <a:gd name="connsiteY378" fmla="*/ 102242 h 222980"/>
                  <a:gd name="connsiteX379" fmla="*/ 1315654 w 7371707"/>
                  <a:gd name="connsiteY379" fmla="*/ 120738 h 222980"/>
                  <a:gd name="connsiteX380" fmla="*/ 1296017 w 7371707"/>
                  <a:gd name="connsiteY380" fmla="*/ 147091 h 222980"/>
                  <a:gd name="connsiteX381" fmla="*/ 1296017 w 7371707"/>
                  <a:gd name="connsiteY381" fmla="*/ 184466 h 222980"/>
                  <a:gd name="connsiteX382" fmla="*/ 1251167 w 7371707"/>
                  <a:gd name="connsiteY382" fmla="*/ 222980 h 222980"/>
                  <a:gd name="connsiteX383" fmla="*/ 1251167 w 7371707"/>
                  <a:gd name="connsiteY383" fmla="*/ 203469 h 222980"/>
                  <a:gd name="connsiteX384" fmla="*/ 1266814 w 7371707"/>
                  <a:gd name="connsiteY384" fmla="*/ 197388 h 222980"/>
                  <a:gd name="connsiteX385" fmla="*/ 1271438 w 7371707"/>
                  <a:gd name="connsiteY385" fmla="*/ 178131 h 222980"/>
                  <a:gd name="connsiteX386" fmla="*/ 1271438 w 7371707"/>
                  <a:gd name="connsiteY386" fmla="*/ 142783 h 222980"/>
                  <a:gd name="connsiteX387" fmla="*/ 1296397 w 7371707"/>
                  <a:gd name="connsiteY387" fmla="*/ 111490 h 222980"/>
                  <a:gd name="connsiteX388" fmla="*/ 1296397 w 7371707"/>
                  <a:gd name="connsiteY388" fmla="*/ 111110 h 222980"/>
                  <a:gd name="connsiteX389" fmla="*/ 1271438 w 7371707"/>
                  <a:gd name="connsiteY389" fmla="*/ 79563 h 222980"/>
                  <a:gd name="connsiteX390" fmla="*/ 1271438 w 7371707"/>
                  <a:gd name="connsiteY390" fmla="*/ 43836 h 222980"/>
                  <a:gd name="connsiteX391" fmla="*/ 1251167 w 7371707"/>
                  <a:gd name="connsiteY391" fmla="*/ 19638 h 222980"/>
                  <a:gd name="connsiteX392" fmla="*/ 1233683 w 7371707"/>
                  <a:gd name="connsiteY392" fmla="*/ 0 h 222980"/>
                  <a:gd name="connsiteX393" fmla="*/ 1233683 w 7371707"/>
                  <a:gd name="connsiteY393" fmla="*/ 19638 h 222980"/>
                  <a:gd name="connsiteX394" fmla="*/ 1213539 w 7371707"/>
                  <a:gd name="connsiteY394" fmla="*/ 43836 h 222980"/>
                  <a:gd name="connsiteX395" fmla="*/ 1213539 w 7371707"/>
                  <a:gd name="connsiteY395" fmla="*/ 79563 h 222980"/>
                  <a:gd name="connsiteX396" fmla="*/ 1188327 w 7371707"/>
                  <a:gd name="connsiteY396" fmla="*/ 111110 h 222980"/>
                  <a:gd name="connsiteX397" fmla="*/ 1188327 w 7371707"/>
                  <a:gd name="connsiteY397" fmla="*/ 111490 h 222980"/>
                  <a:gd name="connsiteX398" fmla="*/ 1213539 w 7371707"/>
                  <a:gd name="connsiteY398" fmla="*/ 142783 h 222980"/>
                  <a:gd name="connsiteX399" fmla="*/ 1213539 w 7371707"/>
                  <a:gd name="connsiteY399" fmla="*/ 178131 h 222980"/>
                  <a:gd name="connsiteX400" fmla="*/ 1218037 w 7371707"/>
                  <a:gd name="connsiteY400" fmla="*/ 197451 h 222980"/>
                  <a:gd name="connsiteX401" fmla="*/ 1233683 w 7371707"/>
                  <a:gd name="connsiteY401" fmla="*/ 203469 h 222980"/>
                  <a:gd name="connsiteX402" fmla="*/ 1233683 w 7371707"/>
                  <a:gd name="connsiteY402" fmla="*/ 222980 h 222980"/>
                  <a:gd name="connsiteX403" fmla="*/ 1188581 w 7371707"/>
                  <a:gd name="connsiteY403" fmla="*/ 184466 h 222980"/>
                  <a:gd name="connsiteX404" fmla="*/ 1188581 w 7371707"/>
                  <a:gd name="connsiteY404" fmla="*/ 147091 h 222980"/>
                  <a:gd name="connsiteX405" fmla="*/ 1168816 w 7371707"/>
                  <a:gd name="connsiteY405" fmla="*/ 120738 h 222980"/>
                  <a:gd name="connsiteX406" fmla="*/ 1168816 w 7371707"/>
                  <a:gd name="connsiteY406" fmla="*/ 102242 h 222980"/>
                  <a:gd name="connsiteX407" fmla="*/ 1188581 w 7371707"/>
                  <a:gd name="connsiteY407" fmla="*/ 75382 h 222980"/>
                  <a:gd name="connsiteX408" fmla="*/ 1188581 w 7371707"/>
                  <a:gd name="connsiteY408" fmla="*/ 39022 h 222980"/>
                  <a:gd name="connsiteX409" fmla="*/ 1233683 w 7371707"/>
                  <a:gd name="connsiteY40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371707" h="222980">
                    <a:moveTo>
                      <a:pt x="6225656" y="169438"/>
                    </a:moveTo>
                    <a:cubicBezTo>
                      <a:pt x="6221137" y="187337"/>
                      <a:pt x="6215993" y="198636"/>
                      <a:pt x="6202465" y="208685"/>
                    </a:cubicBezTo>
                    <a:cubicBezTo>
                      <a:pt x="6201097" y="216029"/>
                      <a:pt x="6213406" y="212104"/>
                      <a:pt x="6218877" y="212075"/>
                    </a:cubicBezTo>
                    <a:cubicBezTo>
                      <a:pt x="6224348" y="212045"/>
                      <a:pt x="6233833" y="213517"/>
                      <a:pt x="6235289" y="208507"/>
                    </a:cubicBezTo>
                    <a:cubicBezTo>
                      <a:pt x="6236271" y="205058"/>
                      <a:pt x="6233862" y="202412"/>
                      <a:pt x="6232346" y="199052"/>
                    </a:cubicBezTo>
                    <a:cubicBezTo>
                      <a:pt x="6231573" y="195365"/>
                      <a:pt x="6234442" y="190786"/>
                      <a:pt x="6233327" y="185851"/>
                    </a:cubicBezTo>
                    <a:cubicBezTo>
                      <a:pt x="6232212" y="180915"/>
                      <a:pt x="6228927" y="173125"/>
                      <a:pt x="6225656" y="169438"/>
                    </a:cubicBezTo>
                    <a:close/>
                    <a:moveTo>
                      <a:pt x="179758" y="169438"/>
                    </a:moveTo>
                    <a:cubicBezTo>
                      <a:pt x="175239" y="187337"/>
                      <a:pt x="170095" y="198636"/>
                      <a:pt x="156567" y="208685"/>
                    </a:cubicBezTo>
                    <a:cubicBezTo>
                      <a:pt x="155199" y="216029"/>
                      <a:pt x="167508" y="212104"/>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8" y="173125"/>
                      <a:pt x="179758" y="169438"/>
                    </a:cubicBezTo>
                    <a:close/>
                    <a:moveTo>
                      <a:pt x="6065635" y="153026"/>
                    </a:moveTo>
                    <a:cubicBezTo>
                      <a:pt x="6060818" y="158526"/>
                      <a:pt x="6051988" y="169022"/>
                      <a:pt x="6051988" y="173274"/>
                    </a:cubicBezTo>
                    <a:cubicBezTo>
                      <a:pt x="6052255" y="178566"/>
                      <a:pt x="6066438" y="194206"/>
                      <a:pt x="6073484" y="194860"/>
                    </a:cubicBezTo>
                    <a:cubicBezTo>
                      <a:pt x="6079312" y="195008"/>
                      <a:pt x="6079877" y="191946"/>
                      <a:pt x="6082404" y="187635"/>
                    </a:cubicBezTo>
                    <a:cubicBezTo>
                      <a:pt x="6074317" y="176188"/>
                      <a:pt x="6070957" y="170360"/>
                      <a:pt x="6065635" y="153026"/>
                    </a:cubicBezTo>
                    <a:close/>
                    <a:moveTo>
                      <a:pt x="19737" y="153026"/>
                    </a:moveTo>
                    <a:cubicBezTo>
                      <a:pt x="14920" y="158526"/>
                      <a:pt x="6090" y="169022"/>
                      <a:pt x="6090" y="173274"/>
                    </a:cubicBezTo>
                    <a:cubicBezTo>
                      <a:pt x="6357" y="178566"/>
                      <a:pt x="20540" y="194206"/>
                      <a:pt x="27586" y="194860"/>
                    </a:cubicBezTo>
                    <a:cubicBezTo>
                      <a:pt x="33414" y="195008"/>
                      <a:pt x="33979" y="191946"/>
                      <a:pt x="36506" y="187635"/>
                    </a:cubicBezTo>
                    <a:cubicBezTo>
                      <a:pt x="28419" y="176188"/>
                      <a:pt x="25059" y="170360"/>
                      <a:pt x="19737" y="153026"/>
                    </a:cubicBezTo>
                    <a:close/>
                    <a:moveTo>
                      <a:pt x="6049247" y="84735"/>
                    </a:moveTo>
                    <a:lnTo>
                      <a:pt x="6049046" y="86252"/>
                    </a:lnTo>
                    <a:lnTo>
                      <a:pt x="6048980" y="84992"/>
                    </a:lnTo>
                    <a:close/>
                    <a:moveTo>
                      <a:pt x="3349" y="84735"/>
                    </a:moveTo>
                    <a:lnTo>
                      <a:pt x="3148" y="86252"/>
                    </a:lnTo>
                    <a:lnTo>
                      <a:pt x="3082" y="84992"/>
                    </a:lnTo>
                    <a:close/>
                    <a:moveTo>
                      <a:pt x="6251167" y="57540"/>
                    </a:moveTo>
                    <a:cubicBezTo>
                      <a:pt x="6251129" y="57711"/>
                      <a:pt x="6248271" y="58774"/>
                      <a:pt x="6247175" y="60394"/>
                    </a:cubicBezTo>
                    <a:cubicBezTo>
                      <a:pt x="6251712" y="61906"/>
                      <a:pt x="6253306" y="63329"/>
                      <a:pt x="6254097" y="68765"/>
                    </a:cubicBezTo>
                    <a:cubicBezTo>
                      <a:pt x="6254311" y="68724"/>
                      <a:pt x="6255805" y="67519"/>
                      <a:pt x="6260978" y="67039"/>
                    </a:cubicBezTo>
                    <a:cubicBezTo>
                      <a:pt x="6249234" y="71737"/>
                      <a:pt x="6243287" y="76792"/>
                      <a:pt x="6234754" y="86217"/>
                    </a:cubicBezTo>
                    <a:cubicBezTo>
                      <a:pt x="6237453" y="80910"/>
                      <a:pt x="6239752" y="78660"/>
                      <a:pt x="6239771" y="78594"/>
                    </a:cubicBezTo>
                    <a:cubicBezTo>
                      <a:pt x="6235304" y="77077"/>
                      <a:pt x="6234048" y="76719"/>
                      <a:pt x="6231989" y="71633"/>
                    </a:cubicBezTo>
                    <a:cubicBezTo>
                      <a:pt x="6231718" y="71782"/>
                      <a:pt x="6231268" y="71551"/>
                      <a:pt x="6227172" y="75692"/>
                    </a:cubicBezTo>
                    <a:cubicBezTo>
                      <a:pt x="6234368" y="61539"/>
                      <a:pt x="6241117" y="60632"/>
                      <a:pt x="6251167" y="57540"/>
                    </a:cubicBezTo>
                    <a:close/>
                    <a:moveTo>
                      <a:pt x="205269" y="57540"/>
                    </a:moveTo>
                    <a:cubicBezTo>
                      <a:pt x="205231" y="57711"/>
                      <a:pt x="202373" y="58774"/>
                      <a:pt x="201277" y="60394"/>
                    </a:cubicBezTo>
                    <a:cubicBezTo>
                      <a:pt x="205814" y="61906"/>
                      <a:pt x="207408" y="63329"/>
                      <a:pt x="208199" y="68765"/>
                    </a:cubicBezTo>
                    <a:cubicBezTo>
                      <a:pt x="208413" y="68724"/>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6224598" y="41128"/>
                    </a:moveTo>
                    <a:cubicBezTo>
                      <a:pt x="6225298" y="41073"/>
                      <a:pt x="6226057" y="41093"/>
                      <a:pt x="6226882" y="41165"/>
                    </a:cubicBezTo>
                    <a:cubicBezTo>
                      <a:pt x="6229083" y="41358"/>
                      <a:pt x="6231751" y="41923"/>
                      <a:pt x="6235022" y="42421"/>
                    </a:cubicBezTo>
                    <a:cubicBezTo>
                      <a:pt x="6223902" y="44175"/>
                      <a:pt x="6220810" y="50389"/>
                      <a:pt x="6216112" y="61331"/>
                    </a:cubicBezTo>
                    <a:cubicBezTo>
                      <a:pt x="6217673" y="45604"/>
                      <a:pt x="6219695" y="41517"/>
                      <a:pt x="6224598" y="41128"/>
                    </a:cubicBezTo>
                    <a:close/>
                    <a:moveTo>
                      <a:pt x="178700" y="41128"/>
                    </a:moveTo>
                    <a:cubicBezTo>
                      <a:pt x="179400" y="41073"/>
                      <a:pt x="180159" y="41093"/>
                      <a:pt x="180984"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6327201" y="19051"/>
                    </a:moveTo>
                    <a:cubicBezTo>
                      <a:pt x="6328799" y="21107"/>
                      <a:pt x="6323938" y="28848"/>
                      <a:pt x="6319004" y="32972"/>
                    </a:cubicBezTo>
                    <a:cubicBezTo>
                      <a:pt x="6314069" y="37095"/>
                      <a:pt x="6306799" y="36673"/>
                      <a:pt x="6306828" y="34963"/>
                    </a:cubicBezTo>
                    <a:cubicBezTo>
                      <a:pt x="6306856" y="33254"/>
                      <a:pt x="6314573" y="30986"/>
                      <a:pt x="6317969" y="28334"/>
                    </a:cubicBezTo>
                    <a:cubicBezTo>
                      <a:pt x="6321364" y="25682"/>
                      <a:pt x="6326072" y="18065"/>
                      <a:pt x="6327201" y="19051"/>
                    </a:cubicBezTo>
                    <a:close/>
                    <a:moveTo>
                      <a:pt x="281303" y="19051"/>
                    </a:moveTo>
                    <a:cubicBezTo>
                      <a:pt x="282900" y="21107"/>
                      <a:pt x="278040" y="28848"/>
                      <a:pt x="273105" y="32972"/>
                    </a:cubicBezTo>
                    <a:cubicBezTo>
                      <a:pt x="268171" y="37095"/>
                      <a:pt x="260901" y="36673"/>
                      <a:pt x="260930" y="34963"/>
                    </a:cubicBezTo>
                    <a:cubicBezTo>
                      <a:pt x="260958" y="33254"/>
                      <a:pt x="268675" y="30986"/>
                      <a:pt x="272071" y="28334"/>
                    </a:cubicBezTo>
                    <a:cubicBezTo>
                      <a:pt x="275466" y="25682"/>
                      <a:pt x="280174" y="18065"/>
                      <a:pt x="281303" y="19051"/>
                    </a:cubicBezTo>
                    <a:close/>
                    <a:moveTo>
                      <a:pt x="6223264" y="46"/>
                    </a:moveTo>
                    <a:cubicBezTo>
                      <a:pt x="6225203" y="121"/>
                      <a:pt x="6227160" y="288"/>
                      <a:pt x="6229127" y="560"/>
                    </a:cubicBezTo>
                    <a:cubicBezTo>
                      <a:pt x="6244864" y="2733"/>
                      <a:pt x="6265109" y="19235"/>
                      <a:pt x="6272112" y="29780"/>
                    </a:cubicBezTo>
                    <a:cubicBezTo>
                      <a:pt x="6281531" y="32356"/>
                      <a:pt x="6287528" y="46000"/>
                      <a:pt x="6289983" y="50789"/>
                    </a:cubicBezTo>
                    <a:cubicBezTo>
                      <a:pt x="6292438" y="55579"/>
                      <a:pt x="6289580" y="58316"/>
                      <a:pt x="6286843" y="58517"/>
                    </a:cubicBezTo>
                    <a:cubicBezTo>
                      <a:pt x="6286803" y="59101"/>
                      <a:pt x="6295285" y="65882"/>
                      <a:pt x="6299869" y="68554"/>
                    </a:cubicBezTo>
                    <a:cubicBezTo>
                      <a:pt x="6303416" y="53134"/>
                      <a:pt x="6298269" y="42785"/>
                      <a:pt x="6298193" y="31470"/>
                    </a:cubicBezTo>
                    <a:cubicBezTo>
                      <a:pt x="6303587" y="22052"/>
                      <a:pt x="6308014" y="25433"/>
                      <a:pt x="6313407" y="21811"/>
                    </a:cubicBezTo>
                    <a:cubicBezTo>
                      <a:pt x="6316627" y="18108"/>
                      <a:pt x="6319606" y="10300"/>
                      <a:pt x="6325240" y="10702"/>
                    </a:cubicBezTo>
                    <a:cubicBezTo>
                      <a:pt x="6335061" y="11105"/>
                      <a:pt x="6347538" y="29378"/>
                      <a:pt x="6347940" y="72765"/>
                    </a:cubicBezTo>
                    <a:cubicBezTo>
                      <a:pt x="6348182" y="107217"/>
                      <a:pt x="6334417" y="130320"/>
                      <a:pt x="6310509" y="140624"/>
                    </a:cubicBezTo>
                    <a:cubicBezTo>
                      <a:pt x="6298284" y="143884"/>
                      <a:pt x="6287790" y="143680"/>
                      <a:pt x="6278698" y="141337"/>
                    </a:cubicBezTo>
                    <a:lnTo>
                      <a:pt x="6274718" y="139951"/>
                    </a:lnTo>
                    <a:lnTo>
                      <a:pt x="6274241" y="142212"/>
                    </a:lnTo>
                    <a:cubicBezTo>
                      <a:pt x="6269389" y="160826"/>
                      <a:pt x="6255746" y="162257"/>
                      <a:pt x="6249654" y="162116"/>
                    </a:cubicBezTo>
                    <a:cubicBezTo>
                      <a:pt x="6242691" y="161955"/>
                      <a:pt x="6232387" y="155515"/>
                      <a:pt x="6228161" y="152456"/>
                    </a:cubicBezTo>
                    <a:cubicBezTo>
                      <a:pt x="6228040" y="157125"/>
                      <a:pt x="6229127" y="158775"/>
                      <a:pt x="6227195" y="165014"/>
                    </a:cubicBezTo>
                    <a:cubicBezTo>
                      <a:pt x="6232266" y="168354"/>
                      <a:pt x="6235325" y="180268"/>
                      <a:pt x="6236855" y="185540"/>
                    </a:cubicBezTo>
                    <a:cubicBezTo>
                      <a:pt x="6238384" y="190813"/>
                      <a:pt x="6236493" y="192020"/>
                      <a:pt x="6236372" y="196649"/>
                    </a:cubicBezTo>
                    <a:cubicBezTo>
                      <a:pt x="6236251" y="201277"/>
                      <a:pt x="6241081" y="204980"/>
                      <a:pt x="6238545" y="210414"/>
                    </a:cubicBezTo>
                    <a:cubicBezTo>
                      <a:pt x="6236010" y="215847"/>
                      <a:pt x="6229409" y="216129"/>
                      <a:pt x="6222607" y="216210"/>
                    </a:cubicBezTo>
                    <a:cubicBezTo>
                      <a:pt x="6215805" y="216290"/>
                      <a:pt x="6200591" y="220959"/>
                      <a:pt x="6197733" y="210897"/>
                    </a:cubicBezTo>
                    <a:cubicBezTo>
                      <a:pt x="6197376" y="209639"/>
                      <a:pt x="6197126" y="208140"/>
                      <a:pt x="6196974" y="206443"/>
                    </a:cubicBezTo>
                    <a:cubicBezTo>
                      <a:pt x="6196961" y="205994"/>
                      <a:pt x="6196948" y="205546"/>
                      <a:pt x="6196934" y="205098"/>
                    </a:cubicBezTo>
                    <a:lnTo>
                      <a:pt x="6193195" y="208642"/>
                    </a:lnTo>
                    <a:cubicBezTo>
                      <a:pt x="6184647" y="216689"/>
                      <a:pt x="6176940" y="223273"/>
                      <a:pt x="6169721" y="222971"/>
                    </a:cubicBezTo>
                    <a:cubicBezTo>
                      <a:pt x="6157686" y="220556"/>
                      <a:pt x="6148389" y="201398"/>
                      <a:pt x="6146296" y="194717"/>
                    </a:cubicBezTo>
                    <a:cubicBezTo>
                      <a:pt x="6144203" y="188036"/>
                      <a:pt x="6151005" y="186788"/>
                      <a:pt x="6157163" y="182884"/>
                    </a:cubicBezTo>
                    <a:cubicBezTo>
                      <a:pt x="6151005" y="186466"/>
                      <a:pt x="6134342" y="183528"/>
                      <a:pt x="6132290" y="180469"/>
                    </a:cubicBezTo>
                    <a:cubicBezTo>
                      <a:pt x="6132893" y="186828"/>
                      <a:pt x="6132531" y="187754"/>
                      <a:pt x="6131324" y="191336"/>
                    </a:cubicBezTo>
                    <a:cubicBezTo>
                      <a:pt x="6130116" y="194918"/>
                      <a:pt x="6126937" y="197011"/>
                      <a:pt x="6125045" y="201962"/>
                    </a:cubicBezTo>
                    <a:cubicBezTo>
                      <a:pt x="6123153" y="206912"/>
                      <a:pt x="6127500" y="219268"/>
                      <a:pt x="6119974" y="221039"/>
                    </a:cubicBezTo>
                    <a:cubicBezTo>
                      <a:pt x="6112447" y="222810"/>
                      <a:pt x="6089063" y="222126"/>
                      <a:pt x="6079886" y="212587"/>
                    </a:cubicBezTo>
                    <a:cubicBezTo>
                      <a:pt x="6076023" y="207878"/>
                      <a:pt x="6082301" y="200593"/>
                      <a:pt x="6080852" y="198581"/>
                    </a:cubicBezTo>
                    <a:cubicBezTo>
                      <a:pt x="6079404" y="196568"/>
                      <a:pt x="6076989" y="204497"/>
                      <a:pt x="6071193" y="200513"/>
                    </a:cubicBezTo>
                    <a:cubicBezTo>
                      <a:pt x="6065397" y="196528"/>
                      <a:pt x="6047728" y="183407"/>
                      <a:pt x="6046078" y="174673"/>
                    </a:cubicBezTo>
                    <a:cubicBezTo>
                      <a:pt x="6044428" y="165939"/>
                      <a:pt x="6054490" y="156763"/>
                      <a:pt x="6061292" y="148110"/>
                    </a:cubicBezTo>
                    <a:cubicBezTo>
                      <a:pt x="6059642" y="138732"/>
                      <a:pt x="6058957" y="132453"/>
                      <a:pt x="6062741" y="121546"/>
                    </a:cubicBezTo>
                    <a:cubicBezTo>
                      <a:pt x="6057669" y="118447"/>
                      <a:pt x="6046641" y="114060"/>
                      <a:pt x="6047285" y="99570"/>
                    </a:cubicBezTo>
                    <a:lnTo>
                      <a:pt x="6049046" y="86252"/>
                    </a:lnTo>
                    <a:lnTo>
                      <a:pt x="6049505" y="94972"/>
                    </a:lnTo>
                    <a:lnTo>
                      <a:pt x="6050328" y="95367"/>
                    </a:lnTo>
                    <a:lnTo>
                      <a:pt x="6050451" y="96542"/>
                    </a:lnTo>
                    <a:cubicBezTo>
                      <a:pt x="6051475" y="104920"/>
                      <a:pt x="6054218" y="114203"/>
                      <a:pt x="6070006" y="110389"/>
                    </a:cubicBezTo>
                    <a:cubicBezTo>
                      <a:pt x="6063216" y="146421"/>
                      <a:pt x="6078552" y="164288"/>
                      <a:pt x="6088229" y="181019"/>
                    </a:cubicBezTo>
                    <a:lnTo>
                      <a:pt x="6089191" y="182868"/>
                    </a:lnTo>
                    <a:lnTo>
                      <a:pt x="6089157" y="183736"/>
                    </a:lnTo>
                    <a:cubicBezTo>
                      <a:pt x="6088866" y="188844"/>
                      <a:pt x="6088135" y="192384"/>
                      <a:pt x="6087756" y="197179"/>
                    </a:cubicBezTo>
                    <a:cubicBezTo>
                      <a:pt x="6086656" y="200955"/>
                      <a:pt x="6083950" y="200538"/>
                      <a:pt x="6084456" y="208507"/>
                    </a:cubicBezTo>
                    <a:cubicBezTo>
                      <a:pt x="6084783" y="213472"/>
                      <a:pt x="6113921" y="221470"/>
                      <a:pt x="6118619" y="215107"/>
                    </a:cubicBezTo>
                    <a:cubicBezTo>
                      <a:pt x="6119986" y="212907"/>
                      <a:pt x="6119392" y="207853"/>
                      <a:pt x="6119778" y="204225"/>
                    </a:cubicBezTo>
                    <a:cubicBezTo>
                      <a:pt x="6120373" y="200182"/>
                      <a:pt x="6125606" y="195781"/>
                      <a:pt x="6126379" y="190043"/>
                    </a:cubicBezTo>
                    <a:cubicBezTo>
                      <a:pt x="6126884" y="185479"/>
                      <a:pt x="6126832" y="180313"/>
                      <a:pt x="6126658" y="174935"/>
                    </a:cubicBezTo>
                    <a:lnTo>
                      <a:pt x="6126450" y="169256"/>
                    </a:lnTo>
                    <a:lnTo>
                      <a:pt x="6128038" y="171105"/>
                    </a:lnTo>
                    <a:cubicBezTo>
                      <a:pt x="6138311" y="181583"/>
                      <a:pt x="6160099" y="185111"/>
                      <a:pt x="6167410" y="168903"/>
                    </a:cubicBezTo>
                    <a:cubicBezTo>
                      <a:pt x="6167499" y="174106"/>
                      <a:pt x="6169194" y="176098"/>
                      <a:pt x="6168302" y="182640"/>
                    </a:cubicBezTo>
                    <a:cubicBezTo>
                      <a:pt x="6165745" y="186772"/>
                      <a:pt x="6154357" y="187694"/>
                      <a:pt x="6151265" y="195306"/>
                    </a:cubicBezTo>
                    <a:cubicBezTo>
                      <a:pt x="6150343" y="198487"/>
                      <a:pt x="6162445" y="217546"/>
                      <a:pt x="6170175" y="218229"/>
                    </a:cubicBezTo>
                    <a:cubicBezTo>
                      <a:pt x="6175794" y="218883"/>
                      <a:pt x="6186231" y="207853"/>
                      <a:pt x="6205230" y="190489"/>
                    </a:cubicBezTo>
                    <a:cubicBezTo>
                      <a:pt x="6208171" y="187801"/>
                      <a:pt x="6219293" y="166703"/>
                      <a:pt x="6224318" y="148655"/>
                    </a:cubicBezTo>
                    <a:cubicBezTo>
                      <a:pt x="6219196" y="146083"/>
                      <a:pt x="6211774" y="139955"/>
                      <a:pt x="6207455" y="130392"/>
                    </a:cubicBezTo>
                    <a:lnTo>
                      <a:pt x="6207261" y="129884"/>
                    </a:lnTo>
                    <a:lnTo>
                      <a:pt x="6209879" y="131532"/>
                    </a:lnTo>
                    <a:cubicBezTo>
                      <a:pt x="6216469" y="135922"/>
                      <a:pt x="6223159" y="140739"/>
                      <a:pt x="6229046" y="142144"/>
                    </a:cubicBezTo>
                    <a:cubicBezTo>
                      <a:pt x="6233387" y="147139"/>
                      <a:pt x="6238441" y="155077"/>
                      <a:pt x="6250364" y="156594"/>
                    </a:cubicBezTo>
                    <a:cubicBezTo>
                      <a:pt x="6260532" y="158318"/>
                      <a:pt x="6267757" y="148715"/>
                      <a:pt x="6271325" y="138219"/>
                    </a:cubicBezTo>
                    <a:lnTo>
                      <a:pt x="6268025" y="137952"/>
                    </a:lnTo>
                    <a:cubicBezTo>
                      <a:pt x="6252861" y="163373"/>
                      <a:pt x="6236835" y="140188"/>
                      <a:pt x="6240232" y="115804"/>
                    </a:cubicBezTo>
                    <a:lnTo>
                      <a:pt x="6241157" y="111028"/>
                    </a:lnTo>
                    <a:lnTo>
                      <a:pt x="6242909" y="112937"/>
                    </a:lnTo>
                    <a:cubicBezTo>
                      <a:pt x="6273181" y="143789"/>
                      <a:pt x="6299651" y="139278"/>
                      <a:pt x="6314676" y="131083"/>
                    </a:cubicBezTo>
                    <a:cubicBezTo>
                      <a:pt x="6355825" y="105721"/>
                      <a:pt x="6343769" y="18193"/>
                      <a:pt x="6326539" y="13967"/>
                    </a:cubicBezTo>
                    <a:cubicBezTo>
                      <a:pt x="6322599" y="13000"/>
                      <a:pt x="6319849" y="23154"/>
                      <a:pt x="6317262" y="24671"/>
                    </a:cubicBezTo>
                    <a:cubicBezTo>
                      <a:pt x="6309324" y="28863"/>
                      <a:pt x="6305845" y="28238"/>
                      <a:pt x="6303704" y="31539"/>
                    </a:cubicBezTo>
                    <a:cubicBezTo>
                      <a:pt x="6299467" y="37727"/>
                      <a:pt x="6315065" y="73549"/>
                      <a:pt x="6295227" y="92334"/>
                    </a:cubicBezTo>
                    <a:lnTo>
                      <a:pt x="6293747" y="93502"/>
                    </a:lnTo>
                    <a:lnTo>
                      <a:pt x="6294058" y="92901"/>
                    </a:lnTo>
                    <a:cubicBezTo>
                      <a:pt x="6297817" y="85637"/>
                      <a:pt x="6301764" y="77319"/>
                      <a:pt x="6297282" y="73818"/>
                    </a:cubicBezTo>
                    <a:cubicBezTo>
                      <a:pt x="6292019" y="69626"/>
                      <a:pt x="6288719" y="72837"/>
                      <a:pt x="6284705" y="76227"/>
                    </a:cubicBezTo>
                    <a:cubicBezTo>
                      <a:pt x="6287292" y="73283"/>
                      <a:pt x="6290414" y="72748"/>
                      <a:pt x="6286043" y="65791"/>
                    </a:cubicBezTo>
                    <a:cubicBezTo>
                      <a:pt x="6282564" y="63442"/>
                      <a:pt x="6280691" y="64036"/>
                      <a:pt x="6274269" y="65701"/>
                    </a:cubicBezTo>
                    <a:cubicBezTo>
                      <a:pt x="6278342" y="62669"/>
                      <a:pt x="6279650" y="63828"/>
                      <a:pt x="6277658" y="57941"/>
                    </a:cubicBezTo>
                    <a:cubicBezTo>
                      <a:pt x="6274938" y="54284"/>
                      <a:pt x="6273572" y="54591"/>
                      <a:pt x="6270851" y="54797"/>
                    </a:cubicBezTo>
                    <a:lnTo>
                      <a:pt x="6268965" y="54810"/>
                    </a:lnTo>
                    <a:lnTo>
                      <a:pt x="6270516" y="54253"/>
                    </a:lnTo>
                    <a:cubicBezTo>
                      <a:pt x="6271386" y="53960"/>
                      <a:pt x="6272173" y="53723"/>
                      <a:pt x="6272842" y="53571"/>
                    </a:cubicBezTo>
                    <a:cubicBezTo>
                      <a:pt x="6278194" y="52352"/>
                      <a:pt x="6284051" y="54031"/>
                      <a:pt x="6284081" y="50984"/>
                    </a:cubicBezTo>
                    <a:cubicBezTo>
                      <a:pt x="6284735" y="47654"/>
                      <a:pt x="6276380" y="37277"/>
                      <a:pt x="6272663" y="36445"/>
                    </a:cubicBezTo>
                    <a:cubicBezTo>
                      <a:pt x="6270679" y="35820"/>
                      <a:pt x="6265483" y="35296"/>
                      <a:pt x="6260764" y="34985"/>
                    </a:cubicBezTo>
                    <a:lnTo>
                      <a:pt x="6259665" y="34927"/>
                    </a:lnTo>
                    <a:lnTo>
                      <a:pt x="6259674" y="34903"/>
                    </a:lnTo>
                    <a:cubicBezTo>
                      <a:pt x="6260794" y="33356"/>
                      <a:pt x="6264524" y="32788"/>
                      <a:pt x="6267401" y="32520"/>
                    </a:cubicBezTo>
                    <a:cubicBezTo>
                      <a:pt x="6255329" y="16583"/>
                      <a:pt x="6239065" y="6355"/>
                      <a:pt x="6225032" y="6564"/>
                    </a:cubicBezTo>
                    <a:cubicBezTo>
                      <a:pt x="6208114" y="7069"/>
                      <a:pt x="6186914" y="11410"/>
                      <a:pt x="6174902" y="30022"/>
                    </a:cubicBezTo>
                    <a:cubicBezTo>
                      <a:pt x="6181042" y="29956"/>
                      <a:pt x="6185610" y="29983"/>
                      <a:pt x="6189039" y="30347"/>
                    </a:cubicBezTo>
                    <a:lnTo>
                      <a:pt x="6189612" y="30430"/>
                    </a:lnTo>
                    <a:lnTo>
                      <a:pt x="6187218" y="31081"/>
                    </a:lnTo>
                    <a:cubicBezTo>
                      <a:pt x="6174498" y="34141"/>
                      <a:pt x="6165637" y="33684"/>
                      <a:pt x="6162785" y="36163"/>
                    </a:cubicBezTo>
                    <a:cubicBezTo>
                      <a:pt x="6156823" y="40335"/>
                      <a:pt x="6118214" y="75904"/>
                      <a:pt x="6116622" y="96042"/>
                    </a:cubicBezTo>
                    <a:cubicBezTo>
                      <a:pt x="6120711" y="106732"/>
                      <a:pt x="6121480" y="99178"/>
                      <a:pt x="6130509" y="118005"/>
                    </a:cubicBezTo>
                    <a:lnTo>
                      <a:pt x="6144918" y="101579"/>
                    </a:lnTo>
                    <a:lnTo>
                      <a:pt x="6128060" y="136449"/>
                    </a:lnTo>
                    <a:cubicBezTo>
                      <a:pt x="6132264" y="142587"/>
                      <a:pt x="6135129" y="145872"/>
                      <a:pt x="6143882" y="145767"/>
                    </a:cubicBezTo>
                    <a:cubicBezTo>
                      <a:pt x="6153230" y="144527"/>
                      <a:pt x="6161864" y="136865"/>
                      <a:pt x="6170854" y="132414"/>
                    </a:cubicBezTo>
                    <a:cubicBezTo>
                      <a:pt x="6179740" y="128716"/>
                      <a:pt x="6182381" y="131262"/>
                      <a:pt x="6188145" y="130685"/>
                    </a:cubicBezTo>
                    <a:cubicBezTo>
                      <a:pt x="6200290" y="97744"/>
                      <a:pt x="6181215" y="97895"/>
                      <a:pt x="6194341" y="62099"/>
                    </a:cubicBezTo>
                    <a:cubicBezTo>
                      <a:pt x="6189675" y="91013"/>
                      <a:pt x="6208201" y="91027"/>
                      <a:pt x="6195061" y="139475"/>
                    </a:cubicBezTo>
                    <a:lnTo>
                      <a:pt x="6192968" y="139132"/>
                    </a:lnTo>
                    <a:lnTo>
                      <a:pt x="6190317" y="138454"/>
                    </a:lnTo>
                    <a:lnTo>
                      <a:pt x="6187601" y="138030"/>
                    </a:lnTo>
                    <a:lnTo>
                      <a:pt x="6186840" y="137854"/>
                    </a:lnTo>
                    <a:cubicBezTo>
                      <a:pt x="6184785" y="137448"/>
                      <a:pt x="6182623" y="137231"/>
                      <a:pt x="6180115" y="137626"/>
                    </a:cubicBezTo>
                    <a:lnTo>
                      <a:pt x="6179136" y="137854"/>
                    </a:lnTo>
                    <a:lnTo>
                      <a:pt x="6178544" y="137905"/>
                    </a:lnTo>
                    <a:cubicBezTo>
                      <a:pt x="6165431" y="139947"/>
                      <a:pt x="6160608" y="151510"/>
                      <a:pt x="6139580" y="153739"/>
                    </a:cubicBezTo>
                    <a:cubicBezTo>
                      <a:pt x="6133310" y="152517"/>
                      <a:pt x="6123284" y="143304"/>
                      <a:pt x="6117390" y="136140"/>
                    </a:cubicBezTo>
                    <a:lnTo>
                      <a:pt x="6116935" y="135551"/>
                    </a:lnTo>
                    <a:lnTo>
                      <a:pt x="6118646" y="132692"/>
                    </a:lnTo>
                    <a:cubicBezTo>
                      <a:pt x="6120473" y="129846"/>
                      <a:pt x="6122473" y="126936"/>
                      <a:pt x="6124684" y="123947"/>
                    </a:cubicBezTo>
                    <a:cubicBezTo>
                      <a:pt x="6120819" y="113571"/>
                      <a:pt x="6110620" y="109973"/>
                      <a:pt x="6107736" y="97099"/>
                    </a:cubicBezTo>
                    <a:cubicBezTo>
                      <a:pt x="6112404" y="83779"/>
                      <a:pt x="6114307" y="75097"/>
                      <a:pt x="6137796" y="51251"/>
                    </a:cubicBezTo>
                    <a:cubicBezTo>
                      <a:pt x="6075358" y="60201"/>
                      <a:pt x="6075543" y="110467"/>
                      <a:pt x="6058280" y="98314"/>
                    </a:cubicBezTo>
                    <a:lnTo>
                      <a:pt x="6054679" y="95073"/>
                    </a:lnTo>
                    <a:lnTo>
                      <a:pt x="6055732" y="94482"/>
                    </a:lnTo>
                    <a:cubicBezTo>
                      <a:pt x="6062095" y="90196"/>
                      <a:pt x="6054560" y="84024"/>
                      <a:pt x="6059659" y="74710"/>
                    </a:cubicBezTo>
                    <a:lnTo>
                      <a:pt x="6049247" y="84735"/>
                    </a:lnTo>
                    <a:lnTo>
                      <a:pt x="6050153" y="77882"/>
                    </a:lnTo>
                    <a:cubicBezTo>
                      <a:pt x="6055214" y="72846"/>
                      <a:pt x="6062057" y="70008"/>
                      <a:pt x="6063707" y="69384"/>
                    </a:cubicBezTo>
                    <a:cubicBezTo>
                      <a:pt x="6060607" y="78843"/>
                      <a:pt x="6067369" y="85443"/>
                      <a:pt x="6063707" y="93050"/>
                    </a:cubicBezTo>
                    <a:cubicBezTo>
                      <a:pt x="6098924" y="48254"/>
                      <a:pt x="6123234" y="45396"/>
                      <a:pt x="6139534" y="44994"/>
                    </a:cubicBezTo>
                    <a:cubicBezTo>
                      <a:pt x="6152213" y="33724"/>
                      <a:pt x="6153299" y="30786"/>
                      <a:pt x="6161993" y="28572"/>
                    </a:cubicBezTo>
                    <a:lnTo>
                      <a:pt x="6167988" y="27944"/>
                    </a:lnTo>
                    <a:lnTo>
                      <a:pt x="6168683" y="26457"/>
                    </a:lnTo>
                    <a:cubicBezTo>
                      <a:pt x="6174019" y="15860"/>
                      <a:pt x="6178676" y="12554"/>
                      <a:pt x="6187833" y="8046"/>
                    </a:cubicBezTo>
                    <a:cubicBezTo>
                      <a:pt x="6196989" y="3538"/>
                      <a:pt x="6209689" y="-477"/>
                      <a:pt x="6223264" y="46"/>
                    </a:cubicBezTo>
                    <a:close/>
                    <a:moveTo>
                      <a:pt x="177366" y="46"/>
                    </a:moveTo>
                    <a:cubicBezTo>
                      <a:pt x="179305" y="121"/>
                      <a:pt x="181262" y="288"/>
                      <a:pt x="183229" y="560"/>
                    </a:cubicBezTo>
                    <a:cubicBezTo>
                      <a:pt x="198966" y="2733"/>
                      <a:pt x="219211" y="19235"/>
                      <a:pt x="226215" y="29780"/>
                    </a:cubicBezTo>
                    <a:cubicBezTo>
                      <a:pt x="235633" y="32356"/>
                      <a:pt x="241630" y="46000"/>
                      <a:pt x="244085" y="50789"/>
                    </a:cubicBezTo>
                    <a:cubicBezTo>
                      <a:pt x="246540" y="55579"/>
                      <a:pt x="243682" y="58316"/>
                      <a:pt x="240945" y="58517"/>
                    </a:cubicBezTo>
                    <a:cubicBezTo>
                      <a:pt x="240905" y="59101"/>
                      <a:pt x="249387" y="65882"/>
                      <a:pt x="253971" y="68554"/>
                    </a:cubicBezTo>
                    <a:cubicBezTo>
                      <a:pt x="257518" y="53134"/>
                      <a:pt x="252371" y="42785"/>
                      <a:pt x="252295" y="31470"/>
                    </a:cubicBezTo>
                    <a:cubicBezTo>
                      <a:pt x="257689" y="22052"/>
                      <a:pt x="262116" y="25433"/>
                      <a:pt x="267509" y="21811"/>
                    </a:cubicBezTo>
                    <a:cubicBezTo>
                      <a:pt x="270729" y="18108"/>
                      <a:pt x="273708" y="10300"/>
                      <a:pt x="279342" y="10702"/>
                    </a:cubicBezTo>
                    <a:cubicBezTo>
                      <a:pt x="289163" y="11105"/>
                      <a:pt x="301640" y="29378"/>
                      <a:pt x="302042" y="72765"/>
                    </a:cubicBezTo>
                    <a:cubicBezTo>
                      <a:pt x="302284" y="107217"/>
                      <a:pt x="288519" y="130320"/>
                      <a:pt x="264611" y="140624"/>
                    </a:cubicBezTo>
                    <a:cubicBezTo>
                      <a:pt x="252386" y="143884"/>
                      <a:pt x="241892" y="143680"/>
                      <a:pt x="232800" y="141337"/>
                    </a:cubicBezTo>
                    <a:lnTo>
                      <a:pt x="228820" y="139951"/>
                    </a:lnTo>
                    <a:lnTo>
                      <a:pt x="228343" y="142212"/>
                    </a:lnTo>
                    <a:cubicBezTo>
                      <a:pt x="223491" y="160826"/>
                      <a:pt x="209848" y="162257"/>
                      <a:pt x="203756" y="162116"/>
                    </a:cubicBezTo>
                    <a:cubicBezTo>
                      <a:pt x="196793" y="161955"/>
                      <a:pt x="186489" y="155515"/>
                      <a:pt x="182263" y="152456"/>
                    </a:cubicBezTo>
                    <a:cubicBezTo>
                      <a:pt x="182142" y="157125"/>
                      <a:pt x="183229" y="158775"/>
                      <a:pt x="181297" y="165014"/>
                    </a:cubicBezTo>
                    <a:cubicBezTo>
                      <a:pt x="186369" y="168354"/>
                      <a:pt x="189427" y="180268"/>
                      <a:pt x="190957" y="185540"/>
                    </a:cubicBezTo>
                    <a:cubicBezTo>
                      <a:pt x="192486" y="190813"/>
                      <a:pt x="190595" y="192020"/>
                      <a:pt x="190474" y="196649"/>
                    </a:cubicBezTo>
                    <a:cubicBezTo>
                      <a:pt x="190353" y="201277"/>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39"/>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0" y="95367"/>
                    </a:lnTo>
                    <a:lnTo>
                      <a:pt x="4553" y="96542"/>
                    </a:lnTo>
                    <a:cubicBezTo>
                      <a:pt x="5577" y="104920"/>
                      <a:pt x="8320" y="114203"/>
                      <a:pt x="24108" y="110389"/>
                    </a:cubicBezTo>
                    <a:cubicBezTo>
                      <a:pt x="17317" y="146421"/>
                      <a:pt x="32654" y="164288"/>
                      <a:pt x="42331" y="181019"/>
                    </a:cubicBezTo>
                    <a:lnTo>
                      <a:pt x="43293" y="182868"/>
                    </a:lnTo>
                    <a:lnTo>
                      <a:pt x="43259" y="183736"/>
                    </a:lnTo>
                    <a:cubicBezTo>
                      <a:pt x="42968" y="188844"/>
                      <a:pt x="42237" y="192384"/>
                      <a:pt x="41858" y="197179"/>
                    </a:cubicBezTo>
                    <a:cubicBezTo>
                      <a:pt x="40758" y="200955"/>
                      <a:pt x="38052" y="200538"/>
                      <a:pt x="38558" y="208507"/>
                    </a:cubicBezTo>
                    <a:cubicBezTo>
                      <a:pt x="38885" y="213472"/>
                      <a:pt x="68023" y="221470"/>
                      <a:pt x="72721" y="215107"/>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5"/>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8" y="142144"/>
                    </a:cubicBezTo>
                    <a:cubicBezTo>
                      <a:pt x="187489" y="147139"/>
                      <a:pt x="192543" y="155077"/>
                      <a:pt x="204466" y="156594"/>
                    </a:cubicBezTo>
                    <a:cubicBezTo>
                      <a:pt x="214634" y="158318"/>
                      <a:pt x="221859" y="148715"/>
                      <a:pt x="225427" y="138219"/>
                    </a:cubicBezTo>
                    <a:lnTo>
                      <a:pt x="222127" y="137952"/>
                    </a:lnTo>
                    <a:cubicBezTo>
                      <a:pt x="206963" y="163373"/>
                      <a:pt x="190937" y="140188"/>
                      <a:pt x="194334" y="115804"/>
                    </a:cubicBezTo>
                    <a:lnTo>
                      <a:pt x="195258" y="111028"/>
                    </a:lnTo>
                    <a:lnTo>
                      <a:pt x="197011" y="112937"/>
                    </a:lnTo>
                    <a:cubicBezTo>
                      <a:pt x="227283" y="143789"/>
                      <a:pt x="253753" y="139278"/>
                      <a:pt x="268778" y="131083"/>
                    </a:cubicBezTo>
                    <a:cubicBezTo>
                      <a:pt x="309927" y="105721"/>
                      <a:pt x="297871" y="18193"/>
                      <a:pt x="280641" y="13967"/>
                    </a:cubicBezTo>
                    <a:cubicBezTo>
                      <a:pt x="276701" y="13000"/>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19"/>
                      <a:pt x="251384" y="73818"/>
                    </a:cubicBezTo>
                    <a:cubicBezTo>
                      <a:pt x="246121" y="69626"/>
                      <a:pt x="242821" y="72837"/>
                      <a:pt x="238807" y="76227"/>
                    </a:cubicBezTo>
                    <a:cubicBezTo>
                      <a:pt x="241394" y="73283"/>
                      <a:pt x="244516" y="72748"/>
                      <a:pt x="240145" y="65791"/>
                    </a:cubicBezTo>
                    <a:cubicBezTo>
                      <a:pt x="236666" y="63442"/>
                      <a:pt x="234793" y="64036"/>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2"/>
                    </a:cubicBezTo>
                    <a:cubicBezTo>
                      <a:pt x="135144" y="29956"/>
                      <a:pt x="139712" y="29983"/>
                      <a:pt x="143141" y="30347"/>
                    </a:cubicBezTo>
                    <a:lnTo>
                      <a:pt x="143714" y="30430"/>
                    </a:lnTo>
                    <a:lnTo>
                      <a:pt x="141320" y="31081"/>
                    </a:lnTo>
                    <a:cubicBezTo>
                      <a:pt x="128600" y="34141"/>
                      <a:pt x="119739" y="33684"/>
                      <a:pt x="116887" y="36163"/>
                    </a:cubicBezTo>
                    <a:cubicBezTo>
                      <a:pt x="110925" y="40335"/>
                      <a:pt x="72316" y="75904"/>
                      <a:pt x="70724" y="96042"/>
                    </a:cubicBezTo>
                    <a:cubicBezTo>
                      <a:pt x="74813" y="106732"/>
                      <a:pt x="75582" y="99178"/>
                      <a:pt x="84611" y="118005"/>
                    </a:cubicBezTo>
                    <a:lnTo>
                      <a:pt x="99020" y="101579"/>
                    </a:lnTo>
                    <a:lnTo>
                      <a:pt x="82162" y="136449"/>
                    </a:lnTo>
                    <a:cubicBezTo>
                      <a:pt x="86366" y="142587"/>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8"/>
                      <a:pt x="136725" y="137231"/>
                      <a:pt x="134217" y="137626"/>
                    </a:cubicBezTo>
                    <a:lnTo>
                      <a:pt x="133238" y="137854"/>
                    </a:lnTo>
                    <a:lnTo>
                      <a:pt x="132646" y="137905"/>
                    </a:lnTo>
                    <a:cubicBezTo>
                      <a:pt x="119533" y="139947"/>
                      <a:pt x="114710" y="151510"/>
                      <a:pt x="93682" y="153739"/>
                    </a:cubicBezTo>
                    <a:cubicBezTo>
                      <a:pt x="87412" y="152517"/>
                      <a:pt x="77386" y="143304"/>
                      <a:pt x="71492" y="136140"/>
                    </a:cubicBezTo>
                    <a:lnTo>
                      <a:pt x="71037" y="135551"/>
                    </a:lnTo>
                    <a:lnTo>
                      <a:pt x="72748" y="132692"/>
                    </a:lnTo>
                    <a:cubicBezTo>
                      <a:pt x="74575" y="129846"/>
                      <a:pt x="76575" y="126936"/>
                      <a:pt x="78786" y="123947"/>
                    </a:cubicBezTo>
                    <a:cubicBezTo>
                      <a:pt x="74921" y="113571"/>
                      <a:pt x="64722" y="109973"/>
                      <a:pt x="61838" y="97099"/>
                    </a:cubicBezTo>
                    <a:cubicBezTo>
                      <a:pt x="66506" y="83779"/>
                      <a:pt x="68409" y="75097"/>
                      <a:pt x="91898" y="51251"/>
                    </a:cubicBezTo>
                    <a:cubicBezTo>
                      <a:pt x="29460" y="60201"/>
                      <a:pt x="29645" y="110467"/>
                      <a:pt x="12382" y="98314"/>
                    </a:cubicBezTo>
                    <a:lnTo>
                      <a:pt x="8781"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2"/>
                    </a:cubicBezTo>
                    <a:lnTo>
                      <a:pt x="122090" y="27944"/>
                    </a:lnTo>
                    <a:lnTo>
                      <a:pt x="122785" y="26457"/>
                    </a:lnTo>
                    <a:cubicBezTo>
                      <a:pt x="128121" y="15860"/>
                      <a:pt x="132778" y="12554"/>
                      <a:pt x="141935" y="8046"/>
                    </a:cubicBezTo>
                    <a:cubicBezTo>
                      <a:pt x="151091" y="3538"/>
                      <a:pt x="163791" y="-477"/>
                      <a:pt x="177366" y="46"/>
                    </a:cubicBezTo>
                    <a:close/>
                    <a:moveTo>
                      <a:pt x="7307220" y="0"/>
                    </a:moveTo>
                    <a:cubicBezTo>
                      <a:pt x="7337120" y="338"/>
                      <a:pt x="7352070" y="13345"/>
                      <a:pt x="7352070" y="39022"/>
                    </a:cubicBezTo>
                    <a:lnTo>
                      <a:pt x="7352070" y="75382"/>
                    </a:lnTo>
                    <a:cubicBezTo>
                      <a:pt x="7352070" y="92444"/>
                      <a:pt x="7358616" y="101397"/>
                      <a:pt x="7371707" y="102242"/>
                    </a:cubicBezTo>
                    <a:lnTo>
                      <a:pt x="7371707" y="120738"/>
                    </a:lnTo>
                    <a:cubicBezTo>
                      <a:pt x="7358616" y="121583"/>
                      <a:pt x="7352070" y="130367"/>
                      <a:pt x="7352070" y="147091"/>
                    </a:cubicBezTo>
                    <a:lnTo>
                      <a:pt x="7352070" y="184466"/>
                    </a:lnTo>
                    <a:cubicBezTo>
                      <a:pt x="7352070" y="209804"/>
                      <a:pt x="7337120" y="222642"/>
                      <a:pt x="7307220" y="222980"/>
                    </a:cubicBezTo>
                    <a:lnTo>
                      <a:pt x="7307220" y="203469"/>
                    </a:lnTo>
                    <a:cubicBezTo>
                      <a:pt x="7314569" y="203300"/>
                      <a:pt x="7319784" y="201273"/>
                      <a:pt x="7322867" y="197388"/>
                    </a:cubicBezTo>
                    <a:cubicBezTo>
                      <a:pt x="7325950" y="193503"/>
                      <a:pt x="7327491" y="187084"/>
                      <a:pt x="7327491" y="178131"/>
                    </a:cubicBezTo>
                    <a:lnTo>
                      <a:pt x="7327491" y="142783"/>
                    </a:lnTo>
                    <a:cubicBezTo>
                      <a:pt x="7327491" y="125638"/>
                      <a:pt x="7335811" y="115207"/>
                      <a:pt x="7352450" y="111490"/>
                    </a:cubicBezTo>
                    <a:lnTo>
                      <a:pt x="7352450" y="111110"/>
                    </a:lnTo>
                    <a:cubicBezTo>
                      <a:pt x="7335811" y="107140"/>
                      <a:pt x="7327491" y="96625"/>
                      <a:pt x="7327491" y="79563"/>
                    </a:cubicBezTo>
                    <a:lnTo>
                      <a:pt x="7327491" y="43836"/>
                    </a:lnTo>
                    <a:cubicBezTo>
                      <a:pt x="7327491" y="28041"/>
                      <a:pt x="7320734" y="19975"/>
                      <a:pt x="7307220" y="19638"/>
                    </a:cubicBezTo>
                    <a:close/>
                    <a:moveTo>
                      <a:pt x="7289736" y="0"/>
                    </a:moveTo>
                    <a:lnTo>
                      <a:pt x="7289736" y="19638"/>
                    </a:lnTo>
                    <a:cubicBezTo>
                      <a:pt x="7276307" y="19975"/>
                      <a:pt x="7269592" y="28041"/>
                      <a:pt x="7269592" y="43836"/>
                    </a:cubicBezTo>
                    <a:lnTo>
                      <a:pt x="7269592" y="79563"/>
                    </a:lnTo>
                    <a:cubicBezTo>
                      <a:pt x="7269592" y="96625"/>
                      <a:pt x="7261188" y="107140"/>
                      <a:pt x="7244380" y="111110"/>
                    </a:cubicBezTo>
                    <a:lnTo>
                      <a:pt x="7244380" y="111490"/>
                    </a:lnTo>
                    <a:cubicBezTo>
                      <a:pt x="7261188" y="115207"/>
                      <a:pt x="7269592" y="125638"/>
                      <a:pt x="7269592" y="142783"/>
                    </a:cubicBezTo>
                    <a:lnTo>
                      <a:pt x="7269592" y="178131"/>
                    </a:lnTo>
                    <a:cubicBezTo>
                      <a:pt x="7269592" y="187168"/>
                      <a:pt x="7271091" y="193608"/>
                      <a:pt x="7274090" y="197451"/>
                    </a:cubicBezTo>
                    <a:cubicBezTo>
                      <a:pt x="7277088" y="201294"/>
                      <a:pt x="7282304" y="203300"/>
                      <a:pt x="7289736" y="203469"/>
                    </a:cubicBezTo>
                    <a:lnTo>
                      <a:pt x="7289736" y="222980"/>
                    </a:lnTo>
                    <a:cubicBezTo>
                      <a:pt x="7259668" y="222642"/>
                      <a:pt x="7244634" y="209804"/>
                      <a:pt x="7244634" y="184466"/>
                    </a:cubicBezTo>
                    <a:lnTo>
                      <a:pt x="7244634" y="147091"/>
                    </a:lnTo>
                    <a:cubicBezTo>
                      <a:pt x="7244634" y="130367"/>
                      <a:pt x="7238045" y="121583"/>
                      <a:pt x="7224869" y="120738"/>
                    </a:cubicBezTo>
                    <a:lnTo>
                      <a:pt x="7224869" y="102242"/>
                    </a:lnTo>
                    <a:cubicBezTo>
                      <a:pt x="7238045" y="101397"/>
                      <a:pt x="7244634" y="92444"/>
                      <a:pt x="7244634" y="75382"/>
                    </a:cubicBezTo>
                    <a:lnTo>
                      <a:pt x="7244634" y="39022"/>
                    </a:lnTo>
                    <a:cubicBezTo>
                      <a:pt x="7244634" y="13345"/>
                      <a:pt x="7259668" y="338"/>
                      <a:pt x="7289736" y="0"/>
                    </a:cubicBezTo>
                    <a:close/>
                    <a:moveTo>
                      <a:pt x="1251167" y="0"/>
                    </a:moveTo>
                    <a:cubicBezTo>
                      <a:pt x="1281067" y="338"/>
                      <a:pt x="1296017" y="13345"/>
                      <a:pt x="1296017" y="39022"/>
                    </a:cubicBezTo>
                    <a:lnTo>
                      <a:pt x="1296017" y="75382"/>
                    </a:lnTo>
                    <a:cubicBezTo>
                      <a:pt x="1296017" y="92444"/>
                      <a:pt x="1302563" y="101397"/>
                      <a:pt x="1315654" y="102242"/>
                    </a:cubicBezTo>
                    <a:lnTo>
                      <a:pt x="1315654" y="120738"/>
                    </a:lnTo>
                    <a:cubicBezTo>
                      <a:pt x="1302563" y="121583"/>
                      <a:pt x="1296017" y="130367"/>
                      <a:pt x="1296017" y="147091"/>
                    </a:cubicBezTo>
                    <a:lnTo>
                      <a:pt x="1296017" y="184466"/>
                    </a:lnTo>
                    <a:cubicBezTo>
                      <a:pt x="1296017" y="209804"/>
                      <a:pt x="1281067" y="222642"/>
                      <a:pt x="1251167" y="222980"/>
                    </a:cubicBezTo>
                    <a:lnTo>
                      <a:pt x="1251167" y="203469"/>
                    </a:lnTo>
                    <a:cubicBezTo>
                      <a:pt x="1258516" y="203300"/>
                      <a:pt x="1263731" y="201273"/>
                      <a:pt x="1266814" y="197388"/>
                    </a:cubicBezTo>
                    <a:cubicBezTo>
                      <a:pt x="1269897" y="193503"/>
                      <a:pt x="1271438" y="187084"/>
                      <a:pt x="1271438" y="178131"/>
                    </a:cubicBezTo>
                    <a:lnTo>
                      <a:pt x="1271438" y="142783"/>
                    </a:lnTo>
                    <a:cubicBezTo>
                      <a:pt x="1271438" y="125638"/>
                      <a:pt x="1279758" y="115207"/>
                      <a:pt x="1296397" y="111490"/>
                    </a:cubicBezTo>
                    <a:lnTo>
                      <a:pt x="1296397" y="111110"/>
                    </a:lnTo>
                    <a:cubicBezTo>
                      <a:pt x="1279758" y="107140"/>
                      <a:pt x="1271438" y="96625"/>
                      <a:pt x="1271438" y="79563"/>
                    </a:cubicBezTo>
                    <a:lnTo>
                      <a:pt x="1271438" y="43836"/>
                    </a:lnTo>
                    <a:cubicBezTo>
                      <a:pt x="1271438" y="28041"/>
                      <a:pt x="1264681" y="19975"/>
                      <a:pt x="1251167" y="19638"/>
                    </a:cubicBezTo>
                    <a:close/>
                    <a:moveTo>
                      <a:pt x="1233683" y="0"/>
                    </a:moveTo>
                    <a:lnTo>
                      <a:pt x="1233683" y="19638"/>
                    </a:lnTo>
                    <a:cubicBezTo>
                      <a:pt x="1220254" y="19975"/>
                      <a:pt x="1213539" y="28041"/>
                      <a:pt x="1213539" y="43836"/>
                    </a:cubicBezTo>
                    <a:lnTo>
                      <a:pt x="1213539" y="79563"/>
                    </a:lnTo>
                    <a:cubicBezTo>
                      <a:pt x="1213539" y="96625"/>
                      <a:pt x="1205135" y="107140"/>
                      <a:pt x="1188327" y="111110"/>
                    </a:cubicBezTo>
                    <a:lnTo>
                      <a:pt x="1188327" y="111490"/>
                    </a:lnTo>
                    <a:cubicBezTo>
                      <a:pt x="1205135" y="115207"/>
                      <a:pt x="1213539" y="125638"/>
                      <a:pt x="1213539" y="142783"/>
                    </a:cubicBezTo>
                    <a:lnTo>
                      <a:pt x="1213539" y="178131"/>
                    </a:lnTo>
                    <a:cubicBezTo>
                      <a:pt x="1213539" y="187168"/>
                      <a:pt x="1215038" y="193608"/>
                      <a:pt x="1218037" y="197451"/>
                    </a:cubicBezTo>
                    <a:cubicBezTo>
                      <a:pt x="1221035" y="201294"/>
                      <a:pt x="1226251" y="203300"/>
                      <a:pt x="1233683" y="203469"/>
                    </a:cubicBezTo>
                    <a:lnTo>
                      <a:pt x="1233683" y="222980"/>
                    </a:lnTo>
                    <a:cubicBezTo>
                      <a:pt x="1203615" y="222642"/>
                      <a:pt x="1188581" y="209804"/>
                      <a:pt x="1188581" y="184466"/>
                    </a:cubicBezTo>
                    <a:lnTo>
                      <a:pt x="1188581" y="147091"/>
                    </a:lnTo>
                    <a:cubicBezTo>
                      <a:pt x="1188581" y="130367"/>
                      <a:pt x="1181992" y="121583"/>
                      <a:pt x="1168816" y="120738"/>
                    </a:cubicBezTo>
                    <a:lnTo>
                      <a:pt x="1168816" y="102242"/>
                    </a:lnTo>
                    <a:cubicBezTo>
                      <a:pt x="1181992" y="101397"/>
                      <a:pt x="1188581" y="92444"/>
                      <a:pt x="1188581" y="75382"/>
                    </a:cubicBezTo>
                    <a:lnTo>
                      <a:pt x="1188581" y="39022"/>
                    </a:lnTo>
                    <a:cubicBezTo>
                      <a:pt x="1188581" y="13345"/>
                      <a:pt x="1203615" y="338"/>
                      <a:pt x="12336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80" name="Freeform 479"/>
              <p:cNvSpPr/>
              <p:nvPr/>
            </p:nvSpPr>
            <p:spPr>
              <a:xfrm>
                <a:off x="2234476" y="1595885"/>
                <a:ext cx="9560505" cy="222980"/>
              </a:xfrm>
              <a:custGeom>
                <a:avLst/>
                <a:gdLst>
                  <a:gd name="connsiteX0" fmla="*/ 9496032 w 9560519"/>
                  <a:gd name="connsiteY0" fmla="*/ 0 h 222980"/>
                  <a:gd name="connsiteX1" fmla="*/ 9540881 w 9560519"/>
                  <a:gd name="connsiteY1" fmla="*/ 39022 h 222980"/>
                  <a:gd name="connsiteX2" fmla="*/ 9540881 w 9560519"/>
                  <a:gd name="connsiteY2" fmla="*/ 75382 h 222980"/>
                  <a:gd name="connsiteX3" fmla="*/ 9560519 w 9560519"/>
                  <a:gd name="connsiteY3" fmla="*/ 102242 h 222980"/>
                  <a:gd name="connsiteX4" fmla="*/ 9560519 w 9560519"/>
                  <a:gd name="connsiteY4" fmla="*/ 120738 h 222980"/>
                  <a:gd name="connsiteX5" fmla="*/ 9540881 w 9560519"/>
                  <a:gd name="connsiteY5" fmla="*/ 147091 h 222980"/>
                  <a:gd name="connsiteX6" fmla="*/ 9540881 w 9560519"/>
                  <a:gd name="connsiteY6" fmla="*/ 184466 h 222980"/>
                  <a:gd name="connsiteX7" fmla="*/ 9496032 w 9560519"/>
                  <a:gd name="connsiteY7" fmla="*/ 222980 h 222980"/>
                  <a:gd name="connsiteX8" fmla="*/ 9496032 w 9560519"/>
                  <a:gd name="connsiteY8" fmla="*/ 203469 h 222980"/>
                  <a:gd name="connsiteX9" fmla="*/ 9511679 w 9560519"/>
                  <a:gd name="connsiteY9" fmla="*/ 197388 h 222980"/>
                  <a:gd name="connsiteX10" fmla="*/ 9516303 w 9560519"/>
                  <a:gd name="connsiteY10" fmla="*/ 178131 h 222980"/>
                  <a:gd name="connsiteX11" fmla="*/ 9516303 w 9560519"/>
                  <a:gd name="connsiteY11" fmla="*/ 142783 h 222980"/>
                  <a:gd name="connsiteX12" fmla="*/ 9541262 w 9560519"/>
                  <a:gd name="connsiteY12" fmla="*/ 111490 h 222980"/>
                  <a:gd name="connsiteX13" fmla="*/ 9541262 w 9560519"/>
                  <a:gd name="connsiteY13" fmla="*/ 111110 h 222980"/>
                  <a:gd name="connsiteX14" fmla="*/ 9516303 w 9560519"/>
                  <a:gd name="connsiteY14" fmla="*/ 79563 h 222980"/>
                  <a:gd name="connsiteX15" fmla="*/ 9516303 w 9560519"/>
                  <a:gd name="connsiteY15" fmla="*/ 43836 h 222980"/>
                  <a:gd name="connsiteX16" fmla="*/ 9496032 w 9560519"/>
                  <a:gd name="connsiteY16" fmla="*/ 19638 h 222980"/>
                  <a:gd name="connsiteX17" fmla="*/ 9478548 w 9560519"/>
                  <a:gd name="connsiteY17" fmla="*/ 0 h 222980"/>
                  <a:gd name="connsiteX18" fmla="*/ 9478548 w 9560519"/>
                  <a:gd name="connsiteY18" fmla="*/ 19638 h 222980"/>
                  <a:gd name="connsiteX19" fmla="*/ 9458404 w 9560519"/>
                  <a:gd name="connsiteY19" fmla="*/ 43836 h 222980"/>
                  <a:gd name="connsiteX20" fmla="*/ 9458404 w 9560519"/>
                  <a:gd name="connsiteY20" fmla="*/ 79563 h 222980"/>
                  <a:gd name="connsiteX21" fmla="*/ 9433192 w 9560519"/>
                  <a:gd name="connsiteY21" fmla="*/ 111110 h 222980"/>
                  <a:gd name="connsiteX22" fmla="*/ 9433192 w 9560519"/>
                  <a:gd name="connsiteY22" fmla="*/ 111490 h 222980"/>
                  <a:gd name="connsiteX23" fmla="*/ 9458404 w 9560519"/>
                  <a:gd name="connsiteY23" fmla="*/ 142783 h 222980"/>
                  <a:gd name="connsiteX24" fmla="*/ 9458404 w 9560519"/>
                  <a:gd name="connsiteY24" fmla="*/ 178131 h 222980"/>
                  <a:gd name="connsiteX25" fmla="*/ 9462902 w 9560519"/>
                  <a:gd name="connsiteY25" fmla="*/ 197451 h 222980"/>
                  <a:gd name="connsiteX26" fmla="*/ 9478548 w 9560519"/>
                  <a:gd name="connsiteY26" fmla="*/ 203469 h 222980"/>
                  <a:gd name="connsiteX27" fmla="*/ 9478548 w 9560519"/>
                  <a:gd name="connsiteY27" fmla="*/ 222980 h 222980"/>
                  <a:gd name="connsiteX28" fmla="*/ 9433445 w 9560519"/>
                  <a:gd name="connsiteY28" fmla="*/ 184466 h 222980"/>
                  <a:gd name="connsiteX29" fmla="*/ 9433445 w 9560519"/>
                  <a:gd name="connsiteY29" fmla="*/ 147091 h 222980"/>
                  <a:gd name="connsiteX30" fmla="*/ 9413681 w 9560519"/>
                  <a:gd name="connsiteY30" fmla="*/ 120738 h 222980"/>
                  <a:gd name="connsiteX31" fmla="*/ 9413681 w 9560519"/>
                  <a:gd name="connsiteY31" fmla="*/ 102242 h 222980"/>
                  <a:gd name="connsiteX32" fmla="*/ 9433445 w 9560519"/>
                  <a:gd name="connsiteY32" fmla="*/ 75382 h 222980"/>
                  <a:gd name="connsiteX33" fmla="*/ 9433445 w 9560519"/>
                  <a:gd name="connsiteY33" fmla="*/ 39022 h 222980"/>
                  <a:gd name="connsiteX34" fmla="*/ 9478548 w 9560519"/>
                  <a:gd name="connsiteY34" fmla="*/ 0 h 222980"/>
                  <a:gd name="connsiteX35" fmla="*/ 3439979 w 9560519"/>
                  <a:gd name="connsiteY35" fmla="*/ 0 h 222980"/>
                  <a:gd name="connsiteX36" fmla="*/ 3484829 w 9560519"/>
                  <a:gd name="connsiteY36" fmla="*/ 39022 h 222980"/>
                  <a:gd name="connsiteX37" fmla="*/ 3484829 w 9560519"/>
                  <a:gd name="connsiteY37" fmla="*/ 75382 h 222980"/>
                  <a:gd name="connsiteX38" fmla="*/ 3504466 w 9560519"/>
                  <a:gd name="connsiteY38" fmla="*/ 102242 h 222980"/>
                  <a:gd name="connsiteX39" fmla="*/ 3504466 w 9560519"/>
                  <a:gd name="connsiteY39" fmla="*/ 120738 h 222980"/>
                  <a:gd name="connsiteX40" fmla="*/ 3484829 w 9560519"/>
                  <a:gd name="connsiteY40" fmla="*/ 147091 h 222980"/>
                  <a:gd name="connsiteX41" fmla="*/ 3484829 w 9560519"/>
                  <a:gd name="connsiteY41" fmla="*/ 184466 h 222980"/>
                  <a:gd name="connsiteX42" fmla="*/ 3439979 w 9560519"/>
                  <a:gd name="connsiteY42" fmla="*/ 222980 h 222980"/>
                  <a:gd name="connsiteX43" fmla="*/ 3439979 w 9560519"/>
                  <a:gd name="connsiteY43" fmla="*/ 203469 h 222980"/>
                  <a:gd name="connsiteX44" fmla="*/ 3455626 w 9560519"/>
                  <a:gd name="connsiteY44" fmla="*/ 197388 h 222980"/>
                  <a:gd name="connsiteX45" fmla="*/ 3460250 w 9560519"/>
                  <a:gd name="connsiteY45" fmla="*/ 178131 h 222980"/>
                  <a:gd name="connsiteX46" fmla="*/ 3460250 w 9560519"/>
                  <a:gd name="connsiteY46" fmla="*/ 142783 h 222980"/>
                  <a:gd name="connsiteX47" fmla="*/ 3485209 w 9560519"/>
                  <a:gd name="connsiteY47" fmla="*/ 111490 h 222980"/>
                  <a:gd name="connsiteX48" fmla="*/ 3485209 w 9560519"/>
                  <a:gd name="connsiteY48" fmla="*/ 111110 h 222980"/>
                  <a:gd name="connsiteX49" fmla="*/ 3460250 w 9560519"/>
                  <a:gd name="connsiteY49" fmla="*/ 79563 h 222980"/>
                  <a:gd name="connsiteX50" fmla="*/ 3460250 w 9560519"/>
                  <a:gd name="connsiteY50" fmla="*/ 43836 h 222980"/>
                  <a:gd name="connsiteX51" fmla="*/ 3439979 w 9560519"/>
                  <a:gd name="connsiteY51" fmla="*/ 19638 h 222980"/>
                  <a:gd name="connsiteX52" fmla="*/ 3422495 w 9560519"/>
                  <a:gd name="connsiteY52" fmla="*/ 0 h 222980"/>
                  <a:gd name="connsiteX53" fmla="*/ 3422495 w 9560519"/>
                  <a:gd name="connsiteY53" fmla="*/ 19638 h 222980"/>
                  <a:gd name="connsiteX54" fmla="*/ 3402351 w 9560519"/>
                  <a:gd name="connsiteY54" fmla="*/ 43836 h 222980"/>
                  <a:gd name="connsiteX55" fmla="*/ 3402351 w 9560519"/>
                  <a:gd name="connsiteY55" fmla="*/ 79563 h 222980"/>
                  <a:gd name="connsiteX56" fmla="*/ 3377139 w 9560519"/>
                  <a:gd name="connsiteY56" fmla="*/ 111110 h 222980"/>
                  <a:gd name="connsiteX57" fmla="*/ 3377139 w 9560519"/>
                  <a:gd name="connsiteY57" fmla="*/ 111490 h 222980"/>
                  <a:gd name="connsiteX58" fmla="*/ 3402351 w 9560519"/>
                  <a:gd name="connsiteY58" fmla="*/ 142783 h 222980"/>
                  <a:gd name="connsiteX59" fmla="*/ 3402351 w 9560519"/>
                  <a:gd name="connsiteY59" fmla="*/ 178131 h 222980"/>
                  <a:gd name="connsiteX60" fmla="*/ 3406849 w 9560519"/>
                  <a:gd name="connsiteY60" fmla="*/ 197451 h 222980"/>
                  <a:gd name="connsiteX61" fmla="*/ 3422495 w 9560519"/>
                  <a:gd name="connsiteY61" fmla="*/ 203469 h 222980"/>
                  <a:gd name="connsiteX62" fmla="*/ 3422495 w 9560519"/>
                  <a:gd name="connsiteY62" fmla="*/ 222980 h 222980"/>
                  <a:gd name="connsiteX63" fmla="*/ 3377393 w 9560519"/>
                  <a:gd name="connsiteY63" fmla="*/ 184466 h 222980"/>
                  <a:gd name="connsiteX64" fmla="*/ 3377393 w 9560519"/>
                  <a:gd name="connsiteY64" fmla="*/ 147091 h 222980"/>
                  <a:gd name="connsiteX65" fmla="*/ 3357628 w 9560519"/>
                  <a:gd name="connsiteY65" fmla="*/ 120738 h 222980"/>
                  <a:gd name="connsiteX66" fmla="*/ 3357628 w 9560519"/>
                  <a:gd name="connsiteY66" fmla="*/ 102242 h 222980"/>
                  <a:gd name="connsiteX67" fmla="*/ 3377393 w 9560519"/>
                  <a:gd name="connsiteY67" fmla="*/ 75382 h 222980"/>
                  <a:gd name="connsiteX68" fmla="*/ 3377393 w 9560519"/>
                  <a:gd name="connsiteY68" fmla="*/ 39022 h 222980"/>
                  <a:gd name="connsiteX69" fmla="*/ 3422495 w 9560519"/>
                  <a:gd name="connsiteY69" fmla="*/ 0 h 222980"/>
                  <a:gd name="connsiteX70" fmla="*/ 82351 w 9560519"/>
                  <a:gd name="connsiteY70" fmla="*/ 0 h 222980"/>
                  <a:gd name="connsiteX71" fmla="*/ 127201 w 9560519"/>
                  <a:gd name="connsiteY71" fmla="*/ 39022 h 222980"/>
                  <a:gd name="connsiteX72" fmla="*/ 127201 w 9560519"/>
                  <a:gd name="connsiteY72" fmla="*/ 75382 h 222980"/>
                  <a:gd name="connsiteX73" fmla="*/ 146838 w 9560519"/>
                  <a:gd name="connsiteY73" fmla="*/ 102242 h 222980"/>
                  <a:gd name="connsiteX74" fmla="*/ 146838 w 9560519"/>
                  <a:gd name="connsiteY74" fmla="*/ 120738 h 222980"/>
                  <a:gd name="connsiteX75" fmla="*/ 127201 w 9560519"/>
                  <a:gd name="connsiteY75" fmla="*/ 147091 h 222980"/>
                  <a:gd name="connsiteX76" fmla="*/ 127201 w 9560519"/>
                  <a:gd name="connsiteY76" fmla="*/ 184466 h 222980"/>
                  <a:gd name="connsiteX77" fmla="*/ 82351 w 9560519"/>
                  <a:gd name="connsiteY77" fmla="*/ 222980 h 222980"/>
                  <a:gd name="connsiteX78" fmla="*/ 82351 w 9560519"/>
                  <a:gd name="connsiteY78" fmla="*/ 203469 h 222980"/>
                  <a:gd name="connsiteX79" fmla="*/ 97998 w 9560519"/>
                  <a:gd name="connsiteY79" fmla="*/ 197388 h 222980"/>
                  <a:gd name="connsiteX80" fmla="*/ 102622 w 9560519"/>
                  <a:gd name="connsiteY80" fmla="*/ 178131 h 222980"/>
                  <a:gd name="connsiteX81" fmla="*/ 102622 w 9560519"/>
                  <a:gd name="connsiteY81" fmla="*/ 142783 h 222980"/>
                  <a:gd name="connsiteX82" fmla="*/ 127581 w 9560519"/>
                  <a:gd name="connsiteY82" fmla="*/ 111490 h 222980"/>
                  <a:gd name="connsiteX83" fmla="*/ 127581 w 9560519"/>
                  <a:gd name="connsiteY83" fmla="*/ 111110 h 222980"/>
                  <a:gd name="connsiteX84" fmla="*/ 102622 w 9560519"/>
                  <a:gd name="connsiteY84" fmla="*/ 79563 h 222980"/>
                  <a:gd name="connsiteX85" fmla="*/ 102622 w 9560519"/>
                  <a:gd name="connsiteY85" fmla="*/ 43836 h 222980"/>
                  <a:gd name="connsiteX86" fmla="*/ 82351 w 9560519"/>
                  <a:gd name="connsiteY86" fmla="*/ 19638 h 222980"/>
                  <a:gd name="connsiteX87" fmla="*/ 64867 w 9560519"/>
                  <a:gd name="connsiteY87" fmla="*/ 0 h 222980"/>
                  <a:gd name="connsiteX88" fmla="*/ 64867 w 9560519"/>
                  <a:gd name="connsiteY88" fmla="*/ 19638 h 222980"/>
                  <a:gd name="connsiteX89" fmla="*/ 44723 w 9560519"/>
                  <a:gd name="connsiteY89" fmla="*/ 43836 h 222980"/>
                  <a:gd name="connsiteX90" fmla="*/ 44723 w 9560519"/>
                  <a:gd name="connsiteY90" fmla="*/ 79563 h 222980"/>
                  <a:gd name="connsiteX91" fmla="*/ 19511 w 9560519"/>
                  <a:gd name="connsiteY91" fmla="*/ 111110 h 222980"/>
                  <a:gd name="connsiteX92" fmla="*/ 19511 w 9560519"/>
                  <a:gd name="connsiteY92" fmla="*/ 111490 h 222980"/>
                  <a:gd name="connsiteX93" fmla="*/ 44723 w 9560519"/>
                  <a:gd name="connsiteY93" fmla="*/ 142783 h 222980"/>
                  <a:gd name="connsiteX94" fmla="*/ 44723 w 9560519"/>
                  <a:gd name="connsiteY94" fmla="*/ 178131 h 222980"/>
                  <a:gd name="connsiteX95" fmla="*/ 49221 w 9560519"/>
                  <a:gd name="connsiteY95" fmla="*/ 197451 h 222980"/>
                  <a:gd name="connsiteX96" fmla="*/ 64867 w 9560519"/>
                  <a:gd name="connsiteY96" fmla="*/ 203469 h 222980"/>
                  <a:gd name="connsiteX97" fmla="*/ 64867 w 9560519"/>
                  <a:gd name="connsiteY97" fmla="*/ 222980 h 222980"/>
                  <a:gd name="connsiteX98" fmla="*/ 19765 w 9560519"/>
                  <a:gd name="connsiteY98" fmla="*/ 184466 h 222980"/>
                  <a:gd name="connsiteX99" fmla="*/ 19765 w 9560519"/>
                  <a:gd name="connsiteY99" fmla="*/ 147091 h 222980"/>
                  <a:gd name="connsiteX100" fmla="*/ 0 w 9560519"/>
                  <a:gd name="connsiteY100" fmla="*/ 120738 h 222980"/>
                  <a:gd name="connsiteX101" fmla="*/ 0 w 9560519"/>
                  <a:gd name="connsiteY101" fmla="*/ 102242 h 222980"/>
                  <a:gd name="connsiteX102" fmla="*/ 19765 w 9560519"/>
                  <a:gd name="connsiteY102" fmla="*/ 75382 h 222980"/>
                  <a:gd name="connsiteX103" fmla="*/ 19765 w 9560519"/>
                  <a:gd name="connsiteY103" fmla="*/ 39022 h 222980"/>
                  <a:gd name="connsiteX104" fmla="*/ 64867 w 9560519"/>
                  <a:gd name="connsiteY10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9560519" h="222980">
                    <a:moveTo>
                      <a:pt x="9496032" y="0"/>
                    </a:moveTo>
                    <a:cubicBezTo>
                      <a:pt x="9525932" y="338"/>
                      <a:pt x="9540881" y="13345"/>
                      <a:pt x="9540881" y="39022"/>
                    </a:cubicBezTo>
                    <a:lnTo>
                      <a:pt x="9540881" y="75382"/>
                    </a:lnTo>
                    <a:cubicBezTo>
                      <a:pt x="9540881" y="92444"/>
                      <a:pt x="9547427" y="101397"/>
                      <a:pt x="9560519" y="102242"/>
                    </a:cubicBezTo>
                    <a:lnTo>
                      <a:pt x="9560519" y="120738"/>
                    </a:lnTo>
                    <a:cubicBezTo>
                      <a:pt x="9547427" y="121583"/>
                      <a:pt x="9540881" y="130367"/>
                      <a:pt x="9540881" y="147091"/>
                    </a:cubicBezTo>
                    <a:lnTo>
                      <a:pt x="9540881" y="184466"/>
                    </a:lnTo>
                    <a:cubicBezTo>
                      <a:pt x="9540881" y="209804"/>
                      <a:pt x="9525932" y="222642"/>
                      <a:pt x="9496032" y="222980"/>
                    </a:cubicBezTo>
                    <a:lnTo>
                      <a:pt x="9496032" y="203469"/>
                    </a:lnTo>
                    <a:cubicBezTo>
                      <a:pt x="9503380" y="203300"/>
                      <a:pt x="9508596" y="201273"/>
                      <a:pt x="9511679" y="197388"/>
                    </a:cubicBezTo>
                    <a:cubicBezTo>
                      <a:pt x="9514761" y="193503"/>
                      <a:pt x="9516303" y="187084"/>
                      <a:pt x="9516303" y="178131"/>
                    </a:cubicBezTo>
                    <a:lnTo>
                      <a:pt x="9516303" y="142783"/>
                    </a:lnTo>
                    <a:cubicBezTo>
                      <a:pt x="9516303" y="125638"/>
                      <a:pt x="9524623" y="115207"/>
                      <a:pt x="9541262" y="111490"/>
                    </a:cubicBezTo>
                    <a:lnTo>
                      <a:pt x="9541262" y="111110"/>
                    </a:lnTo>
                    <a:cubicBezTo>
                      <a:pt x="9524623" y="107140"/>
                      <a:pt x="9516303" y="96625"/>
                      <a:pt x="9516303" y="79563"/>
                    </a:cubicBezTo>
                    <a:lnTo>
                      <a:pt x="9516303" y="43836"/>
                    </a:lnTo>
                    <a:cubicBezTo>
                      <a:pt x="9516303" y="28041"/>
                      <a:pt x="9509546" y="19975"/>
                      <a:pt x="9496032" y="19638"/>
                    </a:cubicBezTo>
                    <a:close/>
                    <a:moveTo>
                      <a:pt x="9478548" y="0"/>
                    </a:moveTo>
                    <a:lnTo>
                      <a:pt x="9478548" y="19638"/>
                    </a:lnTo>
                    <a:cubicBezTo>
                      <a:pt x="9465119" y="19975"/>
                      <a:pt x="9458404" y="28041"/>
                      <a:pt x="9458404" y="43836"/>
                    </a:cubicBezTo>
                    <a:lnTo>
                      <a:pt x="9458404" y="79563"/>
                    </a:lnTo>
                    <a:cubicBezTo>
                      <a:pt x="9458404" y="96625"/>
                      <a:pt x="9450000" y="107140"/>
                      <a:pt x="9433192" y="111110"/>
                    </a:cubicBezTo>
                    <a:lnTo>
                      <a:pt x="9433192" y="111490"/>
                    </a:lnTo>
                    <a:cubicBezTo>
                      <a:pt x="9450000" y="115207"/>
                      <a:pt x="9458404" y="125638"/>
                      <a:pt x="9458404" y="142783"/>
                    </a:cubicBezTo>
                    <a:lnTo>
                      <a:pt x="9458404" y="178131"/>
                    </a:lnTo>
                    <a:cubicBezTo>
                      <a:pt x="9458404" y="187168"/>
                      <a:pt x="9459903" y="193608"/>
                      <a:pt x="9462902" y="197451"/>
                    </a:cubicBezTo>
                    <a:cubicBezTo>
                      <a:pt x="9465900" y="201294"/>
                      <a:pt x="9471115" y="203300"/>
                      <a:pt x="9478548" y="203469"/>
                    </a:cubicBezTo>
                    <a:lnTo>
                      <a:pt x="9478548" y="222980"/>
                    </a:lnTo>
                    <a:cubicBezTo>
                      <a:pt x="9448479" y="222642"/>
                      <a:pt x="9433445" y="209804"/>
                      <a:pt x="9433445" y="184466"/>
                    </a:cubicBezTo>
                    <a:lnTo>
                      <a:pt x="9433445" y="147091"/>
                    </a:lnTo>
                    <a:cubicBezTo>
                      <a:pt x="9433445" y="130367"/>
                      <a:pt x="9426857" y="121583"/>
                      <a:pt x="9413681" y="120738"/>
                    </a:cubicBezTo>
                    <a:lnTo>
                      <a:pt x="9413681" y="102242"/>
                    </a:lnTo>
                    <a:cubicBezTo>
                      <a:pt x="9426857" y="101397"/>
                      <a:pt x="9433445" y="92444"/>
                      <a:pt x="9433445" y="75382"/>
                    </a:cubicBezTo>
                    <a:lnTo>
                      <a:pt x="9433445" y="39022"/>
                    </a:lnTo>
                    <a:cubicBezTo>
                      <a:pt x="9433445" y="13345"/>
                      <a:pt x="9448479" y="338"/>
                      <a:pt x="9478548" y="0"/>
                    </a:cubicBezTo>
                    <a:close/>
                    <a:moveTo>
                      <a:pt x="3439979" y="0"/>
                    </a:moveTo>
                    <a:cubicBezTo>
                      <a:pt x="3469879" y="338"/>
                      <a:pt x="3484829" y="13345"/>
                      <a:pt x="3484829" y="39022"/>
                    </a:cubicBezTo>
                    <a:lnTo>
                      <a:pt x="3484829" y="75382"/>
                    </a:lnTo>
                    <a:cubicBezTo>
                      <a:pt x="3484829" y="92444"/>
                      <a:pt x="3491375" y="101397"/>
                      <a:pt x="3504466" y="102242"/>
                    </a:cubicBezTo>
                    <a:lnTo>
                      <a:pt x="3504466" y="120738"/>
                    </a:lnTo>
                    <a:cubicBezTo>
                      <a:pt x="3491375" y="121583"/>
                      <a:pt x="3484829" y="130367"/>
                      <a:pt x="3484829" y="147091"/>
                    </a:cubicBezTo>
                    <a:lnTo>
                      <a:pt x="3484829" y="184466"/>
                    </a:lnTo>
                    <a:cubicBezTo>
                      <a:pt x="3484829" y="209804"/>
                      <a:pt x="3469879" y="222642"/>
                      <a:pt x="3439979" y="222980"/>
                    </a:cubicBezTo>
                    <a:lnTo>
                      <a:pt x="3439979" y="203469"/>
                    </a:lnTo>
                    <a:cubicBezTo>
                      <a:pt x="3447328" y="203300"/>
                      <a:pt x="3452543" y="201273"/>
                      <a:pt x="3455626" y="197388"/>
                    </a:cubicBezTo>
                    <a:cubicBezTo>
                      <a:pt x="3458709" y="193503"/>
                      <a:pt x="3460250" y="187084"/>
                      <a:pt x="3460250" y="178131"/>
                    </a:cubicBezTo>
                    <a:lnTo>
                      <a:pt x="3460250" y="142783"/>
                    </a:lnTo>
                    <a:cubicBezTo>
                      <a:pt x="3460250" y="125638"/>
                      <a:pt x="3468570" y="115207"/>
                      <a:pt x="3485209" y="111490"/>
                    </a:cubicBezTo>
                    <a:lnTo>
                      <a:pt x="3485209" y="111110"/>
                    </a:lnTo>
                    <a:cubicBezTo>
                      <a:pt x="3468570" y="107140"/>
                      <a:pt x="3460250" y="96625"/>
                      <a:pt x="3460250" y="79563"/>
                    </a:cubicBezTo>
                    <a:lnTo>
                      <a:pt x="3460250" y="43836"/>
                    </a:lnTo>
                    <a:cubicBezTo>
                      <a:pt x="3460250" y="28041"/>
                      <a:pt x="3453493" y="19975"/>
                      <a:pt x="3439979" y="19638"/>
                    </a:cubicBezTo>
                    <a:close/>
                    <a:moveTo>
                      <a:pt x="3422495" y="0"/>
                    </a:moveTo>
                    <a:lnTo>
                      <a:pt x="3422495" y="19638"/>
                    </a:lnTo>
                    <a:cubicBezTo>
                      <a:pt x="3409066" y="19975"/>
                      <a:pt x="3402351" y="28041"/>
                      <a:pt x="3402351" y="43836"/>
                    </a:cubicBezTo>
                    <a:lnTo>
                      <a:pt x="3402351" y="79563"/>
                    </a:lnTo>
                    <a:cubicBezTo>
                      <a:pt x="3402351" y="96625"/>
                      <a:pt x="3393947" y="107140"/>
                      <a:pt x="3377139" y="111110"/>
                    </a:cubicBezTo>
                    <a:lnTo>
                      <a:pt x="3377139" y="111490"/>
                    </a:lnTo>
                    <a:cubicBezTo>
                      <a:pt x="3393947" y="115207"/>
                      <a:pt x="3402351" y="125638"/>
                      <a:pt x="3402351" y="142783"/>
                    </a:cubicBezTo>
                    <a:lnTo>
                      <a:pt x="3402351" y="178131"/>
                    </a:lnTo>
                    <a:cubicBezTo>
                      <a:pt x="3402351" y="187168"/>
                      <a:pt x="3403850" y="193608"/>
                      <a:pt x="3406849" y="197451"/>
                    </a:cubicBezTo>
                    <a:cubicBezTo>
                      <a:pt x="3409847" y="201294"/>
                      <a:pt x="3415063" y="203300"/>
                      <a:pt x="3422495" y="203469"/>
                    </a:cubicBezTo>
                    <a:lnTo>
                      <a:pt x="3422495" y="222980"/>
                    </a:lnTo>
                    <a:cubicBezTo>
                      <a:pt x="3392427" y="222642"/>
                      <a:pt x="3377393" y="209804"/>
                      <a:pt x="3377393" y="184466"/>
                    </a:cubicBezTo>
                    <a:lnTo>
                      <a:pt x="3377393" y="147091"/>
                    </a:lnTo>
                    <a:cubicBezTo>
                      <a:pt x="3377393" y="130367"/>
                      <a:pt x="3370804" y="121583"/>
                      <a:pt x="3357628" y="120738"/>
                    </a:cubicBezTo>
                    <a:lnTo>
                      <a:pt x="3357628" y="102242"/>
                    </a:lnTo>
                    <a:cubicBezTo>
                      <a:pt x="3370804" y="101397"/>
                      <a:pt x="3377393" y="92444"/>
                      <a:pt x="3377393" y="75382"/>
                    </a:cubicBezTo>
                    <a:lnTo>
                      <a:pt x="3377393" y="39022"/>
                    </a:lnTo>
                    <a:cubicBezTo>
                      <a:pt x="3377393" y="13345"/>
                      <a:pt x="3392427" y="338"/>
                      <a:pt x="3422495" y="0"/>
                    </a:cubicBezTo>
                    <a:close/>
                    <a:moveTo>
                      <a:pt x="82351" y="0"/>
                    </a:moveTo>
                    <a:cubicBezTo>
                      <a:pt x="112251" y="338"/>
                      <a:pt x="127201" y="13345"/>
                      <a:pt x="127201" y="39022"/>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700" y="203300"/>
                      <a:pt x="94915" y="201273"/>
                      <a:pt x="97998" y="197388"/>
                    </a:cubicBezTo>
                    <a:cubicBezTo>
                      <a:pt x="101081" y="193503"/>
                      <a:pt x="102622" y="187084"/>
                      <a:pt x="102622" y="178131"/>
                    </a:cubicBezTo>
                    <a:lnTo>
                      <a:pt x="102622" y="142783"/>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3"/>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1" name="Freeform 480"/>
              <p:cNvSpPr/>
              <p:nvPr/>
            </p:nvSpPr>
            <p:spPr>
              <a:xfrm>
                <a:off x="4636346" y="1595885"/>
                <a:ext cx="620379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5"/>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2" name="Freeform 481"/>
              <p:cNvSpPr/>
              <p:nvPr/>
            </p:nvSpPr>
            <p:spPr>
              <a:xfrm>
                <a:off x="79948" y="1595887"/>
                <a:ext cx="11888006" cy="222981"/>
              </a:xfrm>
              <a:custGeom>
                <a:avLst/>
                <a:gdLst>
                  <a:gd name="connsiteX0" fmla="*/ 10044686 w 11888025"/>
                  <a:gd name="connsiteY0" fmla="*/ 27835 h 222981"/>
                  <a:gd name="connsiteX1" fmla="*/ 10005416 w 11888025"/>
                  <a:gd name="connsiteY1" fmla="*/ 114349 h 222981"/>
                  <a:gd name="connsiteX2" fmla="*/ 10043934 w 11888025"/>
                  <a:gd name="connsiteY2" fmla="*/ 195296 h 222981"/>
                  <a:gd name="connsiteX3" fmla="*/ 10081849 w 11888025"/>
                  <a:gd name="connsiteY3" fmla="*/ 112995 h 222981"/>
                  <a:gd name="connsiteX4" fmla="*/ 10044686 w 11888025"/>
                  <a:gd name="connsiteY4" fmla="*/ 27835 h 222981"/>
                  <a:gd name="connsiteX5" fmla="*/ 9823763 w 11888025"/>
                  <a:gd name="connsiteY5" fmla="*/ 27835 h 222981"/>
                  <a:gd name="connsiteX6" fmla="*/ 9784493 w 11888025"/>
                  <a:gd name="connsiteY6" fmla="*/ 114349 h 222981"/>
                  <a:gd name="connsiteX7" fmla="*/ 9823011 w 11888025"/>
                  <a:gd name="connsiteY7" fmla="*/ 195296 h 222981"/>
                  <a:gd name="connsiteX8" fmla="*/ 9860926 w 11888025"/>
                  <a:gd name="connsiteY8" fmla="*/ 112995 h 222981"/>
                  <a:gd name="connsiteX9" fmla="*/ 9823763 w 11888025"/>
                  <a:gd name="connsiteY9" fmla="*/ 27835 h 222981"/>
                  <a:gd name="connsiteX10" fmla="*/ 9162103 w 11888025"/>
                  <a:gd name="connsiteY10" fmla="*/ 27835 h 222981"/>
                  <a:gd name="connsiteX11" fmla="*/ 9122833 w 11888025"/>
                  <a:gd name="connsiteY11" fmla="*/ 114349 h 222981"/>
                  <a:gd name="connsiteX12" fmla="*/ 9161351 w 11888025"/>
                  <a:gd name="connsiteY12" fmla="*/ 195296 h 222981"/>
                  <a:gd name="connsiteX13" fmla="*/ 9199266 w 11888025"/>
                  <a:gd name="connsiteY13" fmla="*/ 112995 h 222981"/>
                  <a:gd name="connsiteX14" fmla="*/ 9162103 w 11888025"/>
                  <a:gd name="connsiteY14" fmla="*/ 27835 h 222981"/>
                  <a:gd name="connsiteX15" fmla="*/ 8941180 w 11888025"/>
                  <a:gd name="connsiteY15" fmla="*/ 27835 h 222981"/>
                  <a:gd name="connsiteX16" fmla="*/ 8901910 w 11888025"/>
                  <a:gd name="connsiteY16" fmla="*/ 114349 h 222981"/>
                  <a:gd name="connsiteX17" fmla="*/ 8940428 w 11888025"/>
                  <a:gd name="connsiteY17" fmla="*/ 195296 h 222981"/>
                  <a:gd name="connsiteX18" fmla="*/ 8978343 w 11888025"/>
                  <a:gd name="connsiteY18" fmla="*/ 112995 h 222981"/>
                  <a:gd name="connsiteX19" fmla="*/ 8941180 w 11888025"/>
                  <a:gd name="connsiteY19" fmla="*/ 27835 h 222981"/>
                  <a:gd name="connsiteX20" fmla="*/ 3988633 w 11888025"/>
                  <a:gd name="connsiteY20" fmla="*/ 27835 h 222981"/>
                  <a:gd name="connsiteX21" fmla="*/ 3949363 w 11888025"/>
                  <a:gd name="connsiteY21" fmla="*/ 114349 h 222981"/>
                  <a:gd name="connsiteX22" fmla="*/ 3987881 w 11888025"/>
                  <a:gd name="connsiteY22" fmla="*/ 195296 h 222981"/>
                  <a:gd name="connsiteX23" fmla="*/ 4025796 w 11888025"/>
                  <a:gd name="connsiteY23" fmla="*/ 112995 h 222981"/>
                  <a:gd name="connsiteX24" fmla="*/ 3988633 w 11888025"/>
                  <a:gd name="connsiteY24" fmla="*/ 27835 h 222981"/>
                  <a:gd name="connsiteX25" fmla="*/ 3767710 w 11888025"/>
                  <a:gd name="connsiteY25" fmla="*/ 27835 h 222981"/>
                  <a:gd name="connsiteX26" fmla="*/ 3728440 w 11888025"/>
                  <a:gd name="connsiteY26" fmla="*/ 114349 h 222981"/>
                  <a:gd name="connsiteX27" fmla="*/ 3766958 w 11888025"/>
                  <a:gd name="connsiteY27" fmla="*/ 195296 h 222981"/>
                  <a:gd name="connsiteX28" fmla="*/ 3804873 w 11888025"/>
                  <a:gd name="connsiteY28" fmla="*/ 112995 h 222981"/>
                  <a:gd name="connsiteX29" fmla="*/ 3767710 w 11888025"/>
                  <a:gd name="connsiteY29" fmla="*/ 27835 h 222981"/>
                  <a:gd name="connsiteX30" fmla="*/ 3106050 w 11888025"/>
                  <a:gd name="connsiteY30" fmla="*/ 27835 h 222981"/>
                  <a:gd name="connsiteX31" fmla="*/ 3066780 w 11888025"/>
                  <a:gd name="connsiteY31" fmla="*/ 114349 h 222981"/>
                  <a:gd name="connsiteX32" fmla="*/ 3105298 w 11888025"/>
                  <a:gd name="connsiteY32" fmla="*/ 195296 h 222981"/>
                  <a:gd name="connsiteX33" fmla="*/ 3143213 w 11888025"/>
                  <a:gd name="connsiteY33" fmla="*/ 112995 h 222981"/>
                  <a:gd name="connsiteX34" fmla="*/ 3106050 w 11888025"/>
                  <a:gd name="connsiteY34" fmla="*/ 27835 h 222981"/>
                  <a:gd name="connsiteX35" fmla="*/ 2885127 w 11888025"/>
                  <a:gd name="connsiteY35" fmla="*/ 27835 h 222981"/>
                  <a:gd name="connsiteX36" fmla="*/ 2845857 w 11888025"/>
                  <a:gd name="connsiteY36" fmla="*/ 114349 h 222981"/>
                  <a:gd name="connsiteX37" fmla="*/ 2884375 w 11888025"/>
                  <a:gd name="connsiteY37" fmla="*/ 195296 h 222981"/>
                  <a:gd name="connsiteX38" fmla="*/ 2922290 w 11888025"/>
                  <a:gd name="connsiteY38" fmla="*/ 112995 h 222981"/>
                  <a:gd name="connsiteX39" fmla="*/ 2885127 w 11888025"/>
                  <a:gd name="connsiteY39" fmla="*/ 27835 h 222981"/>
                  <a:gd name="connsiteX40" fmla="*/ 11873119 w 11888025"/>
                  <a:gd name="connsiteY40" fmla="*/ 1 h 222981"/>
                  <a:gd name="connsiteX41" fmla="*/ 11888025 w 11888025"/>
                  <a:gd name="connsiteY41" fmla="*/ 1 h 222981"/>
                  <a:gd name="connsiteX42" fmla="*/ 11888025 w 11888025"/>
                  <a:gd name="connsiteY42" fmla="*/ 222981 h 222981"/>
                  <a:gd name="connsiteX43" fmla="*/ 11852737 w 11888025"/>
                  <a:gd name="connsiteY43" fmla="*/ 222981 h 222981"/>
                  <a:gd name="connsiteX44" fmla="*/ 11852737 w 11888025"/>
                  <a:gd name="connsiteY44" fmla="*/ 43198 h 222981"/>
                  <a:gd name="connsiteX45" fmla="*/ 11832128 w 11888025"/>
                  <a:gd name="connsiteY45" fmla="*/ 54833 h 222981"/>
                  <a:gd name="connsiteX46" fmla="*/ 11806955 w 11888025"/>
                  <a:gd name="connsiteY46" fmla="*/ 63275 h 222981"/>
                  <a:gd name="connsiteX47" fmla="*/ 11806955 w 11888025"/>
                  <a:gd name="connsiteY47" fmla="*/ 33159 h 222981"/>
                  <a:gd name="connsiteX48" fmla="*/ 11823990 w 11888025"/>
                  <a:gd name="connsiteY48" fmla="*/ 27075 h 222981"/>
                  <a:gd name="connsiteX49" fmla="*/ 11840189 w 11888025"/>
                  <a:gd name="connsiteY49" fmla="*/ 19926 h 222981"/>
                  <a:gd name="connsiteX50" fmla="*/ 11856312 w 11888025"/>
                  <a:gd name="connsiteY50" fmla="*/ 11104 h 222981"/>
                  <a:gd name="connsiteX51" fmla="*/ 11873119 w 11888025"/>
                  <a:gd name="connsiteY51" fmla="*/ 1 h 222981"/>
                  <a:gd name="connsiteX52" fmla="*/ 11490251 w 11888025"/>
                  <a:gd name="connsiteY52" fmla="*/ 1 h 222981"/>
                  <a:gd name="connsiteX53" fmla="*/ 11505157 w 11888025"/>
                  <a:gd name="connsiteY53" fmla="*/ 1 h 222981"/>
                  <a:gd name="connsiteX54" fmla="*/ 11505157 w 11888025"/>
                  <a:gd name="connsiteY54" fmla="*/ 222981 h 222981"/>
                  <a:gd name="connsiteX55" fmla="*/ 11469869 w 11888025"/>
                  <a:gd name="connsiteY55" fmla="*/ 222981 h 222981"/>
                  <a:gd name="connsiteX56" fmla="*/ 11469869 w 11888025"/>
                  <a:gd name="connsiteY56" fmla="*/ 43198 h 222981"/>
                  <a:gd name="connsiteX57" fmla="*/ 11449260 w 11888025"/>
                  <a:gd name="connsiteY57" fmla="*/ 54833 h 222981"/>
                  <a:gd name="connsiteX58" fmla="*/ 11424087 w 11888025"/>
                  <a:gd name="connsiteY58" fmla="*/ 63275 h 222981"/>
                  <a:gd name="connsiteX59" fmla="*/ 11424087 w 11888025"/>
                  <a:gd name="connsiteY59" fmla="*/ 33159 h 222981"/>
                  <a:gd name="connsiteX60" fmla="*/ 11441122 w 11888025"/>
                  <a:gd name="connsiteY60" fmla="*/ 27075 h 222981"/>
                  <a:gd name="connsiteX61" fmla="*/ 11457321 w 11888025"/>
                  <a:gd name="connsiteY61" fmla="*/ 19926 h 222981"/>
                  <a:gd name="connsiteX62" fmla="*/ 11473444 w 11888025"/>
                  <a:gd name="connsiteY62" fmla="*/ 11104 h 222981"/>
                  <a:gd name="connsiteX63" fmla="*/ 11490251 w 11888025"/>
                  <a:gd name="connsiteY63" fmla="*/ 1 h 222981"/>
                  <a:gd name="connsiteX64" fmla="*/ 11346125 w 11888025"/>
                  <a:gd name="connsiteY64" fmla="*/ 1 h 222981"/>
                  <a:gd name="connsiteX65" fmla="*/ 11361031 w 11888025"/>
                  <a:gd name="connsiteY65" fmla="*/ 1 h 222981"/>
                  <a:gd name="connsiteX66" fmla="*/ 11361031 w 11888025"/>
                  <a:gd name="connsiteY66" fmla="*/ 222981 h 222981"/>
                  <a:gd name="connsiteX67" fmla="*/ 11325743 w 11888025"/>
                  <a:gd name="connsiteY67" fmla="*/ 222981 h 222981"/>
                  <a:gd name="connsiteX68" fmla="*/ 11325743 w 11888025"/>
                  <a:gd name="connsiteY68" fmla="*/ 43198 h 222981"/>
                  <a:gd name="connsiteX69" fmla="*/ 11305134 w 11888025"/>
                  <a:gd name="connsiteY69" fmla="*/ 54833 h 222981"/>
                  <a:gd name="connsiteX70" fmla="*/ 11279961 w 11888025"/>
                  <a:gd name="connsiteY70" fmla="*/ 63275 h 222981"/>
                  <a:gd name="connsiteX71" fmla="*/ 11279961 w 11888025"/>
                  <a:gd name="connsiteY71" fmla="*/ 33159 h 222981"/>
                  <a:gd name="connsiteX72" fmla="*/ 11296996 w 11888025"/>
                  <a:gd name="connsiteY72" fmla="*/ 27075 h 222981"/>
                  <a:gd name="connsiteX73" fmla="*/ 11313195 w 11888025"/>
                  <a:gd name="connsiteY73" fmla="*/ 19926 h 222981"/>
                  <a:gd name="connsiteX74" fmla="*/ 11329318 w 11888025"/>
                  <a:gd name="connsiteY74" fmla="*/ 11104 h 222981"/>
                  <a:gd name="connsiteX75" fmla="*/ 11346125 w 11888025"/>
                  <a:gd name="connsiteY75" fmla="*/ 1 h 222981"/>
                  <a:gd name="connsiteX76" fmla="*/ 11202000 w 11888025"/>
                  <a:gd name="connsiteY76" fmla="*/ 1 h 222981"/>
                  <a:gd name="connsiteX77" fmla="*/ 11216906 w 11888025"/>
                  <a:gd name="connsiteY77" fmla="*/ 1 h 222981"/>
                  <a:gd name="connsiteX78" fmla="*/ 11216906 w 11888025"/>
                  <a:gd name="connsiteY78" fmla="*/ 222981 h 222981"/>
                  <a:gd name="connsiteX79" fmla="*/ 11181618 w 11888025"/>
                  <a:gd name="connsiteY79" fmla="*/ 222981 h 222981"/>
                  <a:gd name="connsiteX80" fmla="*/ 11181618 w 11888025"/>
                  <a:gd name="connsiteY80" fmla="*/ 43198 h 222981"/>
                  <a:gd name="connsiteX81" fmla="*/ 11161009 w 11888025"/>
                  <a:gd name="connsiteY81" fmla="*/ 54833 h 222981"/>
                  <a:gd name="connsiteX82" fmla="*/ 11135836 w 11888025"/>
                  <a:gd name="connsiteY82" fmla="*/ 63275 h 222981"/>
                  <a:gd name="connsiteX83" fmla="*/ 11135836 w 11888025"/>
                  <a:gd name="connsiteY83" fmla="*/ 33159 h 222981"/>
                  <a:gd name="connsiteX84" fmla="*/ 11152871 w 11888025"/>
                  <a:gd name="connsiteY84" fmla="*/ 27075 h 222981"/>
                  <a:gd name="connsiteX85" fmla="*/ 11169070 w 11888025"/>
                  <a:gd name="connsiteY85" fmla="*/ 19926 h 222981"/>
                  <a:gd name="connsiteX86" fmla="*/ 11185193 w 11888025"/>
                  <a:gd name="connsiteY86" fmla="*/ 11104 h 222981"/>
                  <a:gd name="connsiteX87" fmla="*/ 11202000 w 11888025"/>
                  <a:gd name="connsiteY87" fmla="*/ 1 h 222981"/>
                  <a:gd name="connsiteX88" fmla="*/ 11057875 w 11888025"/>
                  <a:gd name="connsiteY88" fmla="*/ 1 h 222981"/>
                  <a:gd name="connsiteX89" fmla="*/ 11072781 w 11888025"/>
                  <a:gd name="connsiteY89" fmla="*/ 1 h 222981"/>
                  <a:gd name="connsiteX90" fmla="*/ 11072781 w 11888025"/>
                  <a:gd name="connsiteY90" fmla="*/ 222981 h 222981"/>
                  <a:gd name="connsiteX91" fmla="*/ 11037493 w 11888025"/>
                  <a:gd name="connsiteY91" fmla="*/ 222981 h 222981"/>
                  <a:gd name="connsiteX92" fmla="*/ 11037493 w 11888025"/>
                  <a:gd name="connsiteY92" fmla="*/ 43198 h 222981"/>
                  <a:gd name="connsiteX93" fmla="*/ 11016884 w 11888025"/>
                  <a:gd name="connsiteY93" fmla="*/ 54833 h 222981"/>
                  <a:gd name="connsiteX94" fmla="*/ 10991711 w 11888025"/>
                  <a:gd name="connsiteY94" fmla="*/ 63275 h 222981"/>
                  <a:gd name="connsiteX95" fmla="*/ 10991711 w 11888025"/>
                  <a:gd name="connsiteY95" fmla="*/ 33159 h 222981"/>
                  <a:gd name="connsiteX96" fmla="*/ 11008746 w 11888025"/>
                  <a:gd name="connsiteY96" fmla="*/ 27075 h 222981"/>
                  <a:gd name="connsiteX97" fmla="*/ 11024945 w 11888025"/>
                  <a:gd name="connsiteY97" fmla="*/ 19926 h 222981"/>
                  <a:gd name="connsiteX98" fmla="*/ 11041068 w 11888025"/>
                  <a:gd name="connsiteY98" fmla="*/ 11104 h 222981"/>
                  <a:gd name="connsiteX99" fmla="*/ 11057875 w 11888025"/>
                  <a:gd name="connsiteY99" fmla="*/ 1 h 222981"/>
                  <a:gd name="connsiteX100" fmla="*/ 10913750 w 11888025"/>
                  <a:gd name="connsiteY100" fmla="*/ 1 h 222981"/>
                  <a:gd name="connsiteX101" fmla="*/ 10928656 w 11888025"/>
                  <a:gd name="connsiteY101" fmla="*/ 1 h 222981"/>
                  <a:gd name="connsiteX102" fmla="*/ 10928656 w 11888025"/>
                  <a:gd name="connsiteY102" fmla="*/ 222981 h 222981"/>
                  <a:gd name="connsiteX103" fmla="*/ 10893368 w 11888025"/>
                  <a:gd name="connsiteY103" fmla="*/ 222981 h 222981"/>
                  <a:gd name="connsiteX104" fmla="*/ 10893368 w 11888025"/>
                  <a:gd name="connsiteY104" fmla="*/ 43198 h 222981"/>
                  <a:gd name="connsiteX105" fmla="*/ 10872759 w 11888025"/>
                  <a:gd name="connsiteY105" fmla="*/ 54833 h 222981"/>
                  <a:gd name="connsiteX106" fmla="*/ 10847586 w 11888025"/>
                  <a:gd name="connsiteY106" fmla="*/ 63275 h 222981"/>
                  <a:gd name="connsiteX107" fmla="*/ 10847586 w 11888025"/>
                  <a:gd name="connsiteY107" fmla="*/ 33159 h 222981"/>
                  <a:gd name="connsiteX108" fmla="*/ 10864621 w 11888025"/>
                  <a:gd name="connsiteY108" fmla="*/ 27075 h 222981"/>
                  <a:gd name="connsiteX109" fmla="*/ 10880820 w 11888025"/>
                  <a:gd name="connsiteY109" fmla="*/ 19926 h 222981"/>
                  <a:gd name="connsiteX110" fmla="*/ 10896943 w 11888025"/>
                  <a:gd name="connsiteY110" fmla="*/ 11104 h 222981"/>
                  <a:gd name="connsiteX111" fmla="*/ 10913750 w 11888025"/>
                  <a:gd name="connsiteY111" fmla="*/ 1 h 222981"/>
                  <a:gd name="connsiteX112" fmla="*/ 10525517 w 11888025"/>
                  <a:gd name="connsiteY112" fmla="*/ 1 h 222981"/>
                  <a:gd name="connsiteX113" fmla="*/ 10540423 w 11888025"/>
                  <a:gd name="connsiteY113" fmla="*/ 1 h 222981"/>
                  <a:gd name="connsiteX114" fmla="*/ 10540423 w 11888025"/>
                  <a:gd name="connsiteY114" fmla="*/ 222981 h 222981"/>
                  <a:gd name="connsiteX115" fmla="*/ 10505135 w 11888025"/>
                  <a:gd name="connsiteY115" fmla="*/ 222981 h 222981"/>
                  <a:gd name="connsiteX116" fmla="*/ 10505135 w 11888025"/>
                  <a:gd name="connsiteY116" fmla="*/ 43198 h 222981"/>
                  <a:gd name="connsiteX117" fmla="*/ 10484526 w 11888025"/>
                  <a:gd name="connsiteY117" fmla="*/ 54833 h 222981"/>
                  <a:gd name="connsiteX118" fmla="*/ 10459353 w 11888025"/>
                  <a:gd name="connsiteY118" fmla="*/ 63275 h 222981"/>
                  <a:gd name="connsiteX119" fmla="*/ 10459353 w 11888025"/>
                  <a:gd name="connsiteY119" fmla="*/ 33159 h 222981"/>
                  <a:gd name="connsiteX120" fmla="*/ 10476388 w 11888025"/>
                  <a:gd name="connsiteY120" fmla="*/ 27075 h 222981"/>
                  <a:gd name="connsiteX121" fmla="*/ 10492587 w 11888025"/>
                  <a:gd name="connsiteY121" fmla="*/ 19926 h 222981"/>
                  <a:gd name="connsiteX122" fmla="*/ 10508710 w 11888025"/>
                  <a:gd name="connsiteY122" fmla="*/ 11104 h 222981"/>
                  <a:gd name="connsiteX123" fmla="*/ 10525517 w 11888025"/>
                  <a:gd name="connsiteY123" fmla="*/ 1 h 222981"/>
                  <a:gd name="connsiteX124" fmla="*/ 10259409 w 11888025"/>
                  <a:gd name="connsiteY124" fmla="*/ 1 h 222981"/>
                  <a:gd name="connsiteX125" fmla="*/ 10274315 w 11888025"/>
                  <a:gd name="connsiteY125" fmla="*/ 1 h 222981"/>
                  <a:gd name="connsiteX126" fmla="*/ 10274315 w 11888025"/>
                  <a:gd name="connsiteY126" fmla="*/ 222981 h 222981"/>
                  <a:gd name="connsiteX127" fmla="*/ 10239027 w 11888025"/>
                  <a:gd name="connsiteY127" fmla="*/ 222981 h 222981"/>
                  <a:gd name="connsiteX128" fmla="*/ 10239027 w 11888025"/>
                  <a:gd name="connsiteY128" fmla="*/ 43198 h 222981"/>
                  <a:gd name="connsiteX129" fmla="*/ 10218418 w 11888025"/>
                  <a:gd name="connsiteY129" fmla="*/ 54833 h 222981"/>
                  <a:gd name="connsiteX130" fmla="*/ 10193245 w 11888025"/>
                  <a:gd name="connsiteY130" fmla="*/ 63275 h 222981"/>
                  <a:gd name="connsiteX131" fmla="*/ 10193245 w 11888025"/>
                  <a:gd name="connsiteY131" fmla="*/ 33159 h 222981"/>
                  <a:gd name="connsiteX132" fmla="*/ 10210280 w 11888025"/>
                  <a:gd name="connsiteY132" fmla="*/ 27075 h 222981"/>
                  <a:gd name="connsiteX133" fmla="*/ 10226479 w 11888025"/>
                  <a:gd name="connsiteY133" fmla="*/ 19926 h 222981"/>
                  <a:gd name="connsiteX134" fmla="*/ 10242602 w 11888025"/>
                  <a:gd name="connsiteY134" fmla="*/ 11104 h 222981"/>
                  <a:gd name="connsiteX135" fmla="*/ 10259409 w 11888025"/>
                  <a:gd name="connsiteY135" fmla="*/ 1 h 222981"/>
                  <a:gd name="connsiteX136" fmla="*/ 9647810 w 11888025"/>
                  <a:gd name="connsiteY136" fmla="*/ 1 h 222981"/>
                  <a:gd name="connsiteX137" fmla="*/ 9662716 w 11888025"/>
                  <a:gd name="connsiteY137" fmla="*/ 1 h 222981"/>
                  <a:gd name="connsiteX138" fmla="*/ 9662716 w 11888025"/>
                  <a:gd name="connsiteY138" fmla="*/ 222981 h 222981"/>
                  <a:gd name="connsiteX139" fmla="*/ 9627428 w 11888025"/>
                  <a:gd name="connsiteY139" fmla="*/ 222981 h 222981"/>
                  <a:gd name="connsiteX140" fmla="*/ 9627428 w 11888025"/>
                  <a:gd name="connsiteY140" fmla="*/ 43198 h 222981"/>
                  <a:gd name="connsiteX141" fmla="*/ 9606819 w 11888025"/>
                  <a:gd name="connsiteY141" fmla="*/ 54833 h 222981"/>
                  <a:gd name="connsiteX142" fmla="*/ 9581646 w 11888025"/>
                  <a:gd name="connsiteY142" fmla="*/ 63275 h 222981"/>
                  <a:gd name="connsiteX143" fmla="*/ 9581646 w 11888025"/>
                  <a:gd name="connsiteY143" fmla="*/ 33159 h 222981"/>
                  <a:gd name="connsiteX144" fmla="*/ 9598681 w 11888025"/>
                  <a:gd name="connsiteY144" fmla="*/ 27075 h 222981"/>
                  <a:gd name="connsiteX145" fmla="*/ 9614880 w 11888025"/>
                  <a:gd name="connsiteY145" fmla="*/ 19926 h 222981"/>
                  <a:gd name="connsiteX146" fmla="*/ 9631003 w 11888025"/>
                  <a:gd name="connsiteY146" fmla="*/ 11104 h 222981"/>
                  <a:gd name="connsiteX147" fmla="*/ 9647810 w 11888025"/>
                  <a:gd name="connsiteY147" fmla="*/ 1 h 222981"/>
                  <a:gd name="connsiteX148" fmla="*/ 9381702 w 11888025"/>
                  <a:gd name="connsiteY148" fmla="*/ 1 h 222981"/>
                  <a:gd name="connsiteX149" fmla="*/ 9396608 w 11888025"/>
                  <a:gd name="connsiteY149" fmla="*/ 1 h 222981"/>
                  <a:gd name="connsiteX150" fmla="*/ 9396608 w 11888025"/>
                  <a:gd name="connsiteY150" fmla="*/ 222981 h 222981"/>
                  <a:gd name="connsiteX151" fmla="*/ 9361320 w 11888025"/>
                  <a:gd name="connsiteY151" fmla="*/ 222981 h 222981"/>
                  <a:gd name="connsiteX152" fmla="*/ 9361320 w 11888025"/>
                  <a:gd name="connsiteY152" fmla="*/ 43198 h 222981"/>
                  <a:gd name="connsiteX153" fmla="*/ 9340711 w 11888025"/>
                  <a:gd name="connsiteY153" fmla="*/ 54833 h 222981"/>
                  <a:gd name="connsiteX154" fmla="*/ 9315538 w 11888025"/>
                  <a:gd name="connsiteY154" fmla="*/ 63275 h 222981"/>
                  <a:gd name="connsiteX155" fmla="*/ 9315538 w 11888025"/>
                  <a:gd name="connsiteY155" fmla="*/ 33159 h 222981"/>
                  <a:gd name="connsiteX156" fmla="*/ 9332573 w 11888025"/>
                  <a:gd name="connsiteY156" fmla="*/ 27075 h 222981"/>
                  <a:gd name="connsiteX157" fmla="*/ 9348772 w 11888025"/>
                  <a:gd name="connsiteY157" fmla="*/ 19926 h 222981"/>
                  <a:gd name="connsiteX158" fmla="*/ 9364895 w 11888025"/>
                  <a:gd name="connsiteY158" fmla="*/ 11104 h 222981"/>
                  <a:gd name="connsiteX159" fmla="*/ 9381702 w 11888025"/>
                  <a:gd name="connsiteY159" fmla="*/ 1 h 222981"/>
                  <a:gd name="connsiteX160" fmla="*/ 8775355 w 11888025"/>
                  <a:gd name="connsiteY160" fmla="*/ 1 h 222981"/>
                  <a:gd name="connsiteX161" fmla="*/ 8790261 w 11888025"/>
                  <a:gd name="connsiteY161" fmla="*/ 1 h 222981"/>
                  <a:gd name="connsiteX162" fmla="*/ 8790261 w 11888025"/>
                  <a:gd name="connsiteY162" fmla="*/ 222981 h 222981"/>
                  <a:gd name="connsiteX163" fmla="*/ 8754973 w 11888025"/>
                  <a:gd name="connsiteY163" fmla="*/ 222981 h 222981"/>
                  <a:gd name="connsiteX164" fmla="*/ 8754973 w 11888025"/>
                  <a:gd name="connsiteY164" fmla="*/ 43198 h 222981"/>
                  <a:gd name="connsiteX165" fmla="*/ 8734364 w 11888025"/>
                  <a:gd name="connsiteY165" fmla="*/ 54833 h 222981"/>
                  <a:gd name="connsiteX166" fmla="*/ 8709191 w 11888025"/>
                  <a:gd name="connsiteY166" fmla="*/ 63275 h 222981"/>
                  <a:gd name="connsiteX167" fmla="*/ 8709191 w 11888025"/>
                  <a:gd name="connsiteY167" fmla="*/ 33159 h 222981"/>
                  <a:gd name="connsiteX168" fmla="*/ 8726226 w 11888025"/>
                  <a:gd name="connsiteY168" fmla="*/ 27075 h 222981"/>
                  <a:gd name="connsiteX169" fmla="*/ 8742425 w 11888025"/>
                  <a:gd name="connsiteY169" fmla="*/ 19926 h 222981"/>
                  <a:gd name="connsiteX170" fmla="*/ 8758548 w 11888025"/>
                  <a:gd name="connsiteY170" fmla="*/ 11104 h 222981"/>
                  <a:gd name="connsiteX171" fmla="*/ 8775355 w 11888025"/>
                  <a:gd name="connsiteY171" fmla="*/ 1 h 222981"/>
                  <a:gd name="connsiteX172" fmla="*/ 8509247 w 11888025"/>
                  <a:gd name="connsiteY172" fmla="*/ 1 h 222981"/>
                  <a:gd name="connsiteX173" fmla="*/ 8524153 w 11888025"/>
                  <a:gd name="connsiteY173" fmla="*/ 1 h 222981"/>
                  <a:gd name="connsiteX174" fmla="*/ 8524153 w 11888025"/>
                  <a:gd name="connsiteY174" fmla="*/ 222981 h 222981"/>
                  <a:gd name="connsiteX175" fmla="*/ 8488865 w 11888025"/>
                  <a:gd name="connsiteY175" fmla="*/ 222981 h 222981"/>
                  <a:gd name="connsiteX176" fmla="*/ 8488865 w 11888025"/>
                  <a:gd name="connsiteY176" fmla="*/ 43198 h 222981"/>
                  <a:gd name="connsiteX177" fmla="*/ 8468256 w 11888025"/>
                  <a:gd name="connsiteY177" fmla="*/ 54833 h 222981"/>
                  <a:gd name="connsiteX178" fmla="*/ 8443083 w 11888025"/>
                  <a:gd name="connsiteY178" fmla="*/ 63275 h 222981"/>
                  <a:gd name="connsiteX179" fmla="*/ 8443083 w 11888025"/>
                  <a:gd name="connsiteY179" fmla="*/ 33159 h 222981"/>
                  <a:gd name="connsiteX180" fmla="*/ 8460118 w 11888025"/>
                  <a:gd name="connsiteY180" fmla="*/ 27075 h 222981"/>
                  <a:gd name="connsiteX181" fmla="*/ 8476317 w 11888025"/>
                  <a:gd name="connsiteY181" fmla="*/ 19926 h 222981"/>
                  <a:gd name="connsiteX182" fmla="*/ 8492440 w 11888025"/>
                  <a:gd name="connsiteY182" fmla="*/ 11104 h 222981"/>
                  <a:gd name="connsiteX183" fmla="*/ 8509247 w 11888025"/>
                  <a:gd name="connsiteY183" fmla="*/ 1 h 222981"/>
                  <a:gd name="connsiteX184" fmla="*/ 8097479 w 11888025"/>
                  <a:gd name="connsiteY184" fmla="*/ 1 h 222981"/>
                  <a:gd name="connsiteX185" fmla="*/ 8112386 w 11888025"/>
                  <a:gd name="connsiteY185" fmla="*/ 1 h 222981"/>
                  <a:gd name="connsiteX186" fmla="*/ 8112386 w 11888025"/>
                  <a:gd name="connsiteY186" fmla="*/ 222981 h 222981"/>
                  <a:gd name="connsiteX187" fmla="*/ 8077098 w 11888025"/>
                  <a:gd name="connsiteY187" fmla="*/ 222981 h 222981"/>
                  <a:gd name="connsiteX188" fmla="*/ 8077098 w 11888025"/>
                  <a:gd name="connsiteY188" fmla="*/ 43198 h 222981"/>
                  <a:gd name="connsiteX189" fmla="*/ 8056488 w 11888025"/>
                  <a:gd name="connsiteY189" fmla="*/ 54833 h 222981"/>
                  <a:gd name="connsiteX190" fmla="*/ 8031316 w 11888025"/>
                  <a:gd name="connsiteY190" fmla="*/ 63275 h 222981"/>
                  <a:gd name="connsiteX191" fmla="*/ 8031316 w 11888025"/>
                  <a:gd name="connsiteY191" fmla="*/ 33159 h 222981"/>
                  <a:gd name="connsiteX192" fmla="*/ 8048351 w 11888025"/>
                  <a:gd name="connsiteY192" fmla="*/ 27075 h 222981"/>
                  <a:gd name="connsiteX193" fmla="*/ 8064550 w 11888025"/>
                  <a:gd name="connsiteY193" fmla="*/ 19926 h 222981"/>
                  <a:gd name="connsiteX194" fmla="*/ 8080672 w 11888025"/>
                  <a:gd name="connsiteY194" fmla="*/ 11104 h 222981"/>
                  <a:gd name="connsiteX195" fmla="*/ 8097479 w 11888025"/>
                  <a:gd name="connsiteY195" fmla="*/ 1 h 222981"/>
                  <a:gd name="connsiteX196" fmla="*/ 7964425 w 11888025"/>
                  <a:gd name="connsiteY196" fmla="*/ 1 h 222981"/>
                  <a:gd name="connsiteX197" fmla="*/ 7979332 w 11888025"/>
                  <a:gd name="connsiteY197" fmla="*/ 1 h 222981"/>
                  <a:gd name="connsiteX198" fmla="*/ 7979332 w 11888025"/>
                  <a:gd name="connsiteY198" fmla="*/ 222981 h 222981"/>
                  <a:gd name="connsiteX199" fmla="*/ 7944044 w 11888025"/>
                  <a:gd name="connsiteY199" fmla="*/ 222981 h 222981"/>
                  <a:gd name="connsiteX200" fmla="*/ 7944044 w 11888025"/>
                  <a:gd name="connsiteY200" fmla="*/ 43198 h 222981"/>
                  <a:gd name="connsiteX201" fmla="*/ 7923434 w 11888025"/>
                  <a:gd name="connsiteY201" fmla="*/ 54833 h 222981"/>
                  <a:gd name="connsiteX202" fmla="*/ 7898262 w 11888025"/>
                  <a:gd name="connsiteY202" fmla="*/ 63275 h 222981"/>
                  <a:gd name="connsiteX203" fmla="*/ 7898262 w 11888025"/>
                  <a:gd name="connsiteY203" fmla="*/ 33159 h 222981"/>
                  <a:gd name="connsiteX204" fmla="*/ 7915297 w 11888025"/>
                  <a:gd name="connsiteY204" fmla="*/ 27075 h 222981"/>
                  <a:gd name="connsiteX205" fmla="*/ 7931496 w 11888025"/>
                  <a:gd name="connsiteY205" fmla="*/ 19926 h 222981"/>
                  <a:gd name="connsiteX206" fmla="*/ 7947618 w 11888025"/>
                  <a:gd name="connsiteY206" fmla="*/ 11104 h 222981"/>
                  <a:gd name="connsiteX207" fmla="*/ 7964425 w 11888025"/>
                  <a:gd name="connsiteY207" fmla="*/ 1 h 222981"/>
                  <a:gd name="connsiteX208" fmla="*/ 7831371 w 11888025"/>
                  <a:gd name="connsiteY208" fmla="*/ 1 h 222981"/>
                  <a:gd name="connsiteX209" fmla="*/ 7846278 w 11888025"/>
                  <a:gd name="connsiteY209" fmla="*/ 1 h 222981"/>
                  <a:gd name="connsiteX210" fmla="*/ 7846278 w 11888025"/>
                  <a:gd name="connsiteY210" fmla="*/ 222981 h 222981"/>
                  <a:gd name="connsiteX211" fmla="*/ 7810990 w 11888025"/>
                  <a:gd name="connsiteY211" fmla="*/ 222981 h 222981"/>
                  <a:gd name="connsiteX212" fmla="*/ 7810990 w 11888025"/>
                  <a:gd name="connsiteY212" fmla="*/ 43198 h 222981"/>
                  <a:gd name="connsiteX213" fmla="*/ 7790380 w 11888025"/>
                  <a:gd name="connsiteY213" fmla="*/ 54833 h 222981"/>
                  <a:gd name="connsiteX214" fmla="*/ 7765208 w 11888025"/>
                  <a:gd name="connsiteY214" fmla="*/ 63275 h 222981"/>
                  <a:gd name="connsiteX215" fmla="*/ 7765208 w 11888025"/>
                  <a:gd name="connsiteY215" fmla="*/ 33159 h 222981"/>
                  <a:gd name="connsiteX216" fmla="*/ 7782243 w 11888025"/>
                  <a:gd name="connsiteY216" fmla="*/ 27075 h 222981"/>
                  <a:gd name="connsiteX217" fmla="*/ 7798442 w 11888025"/>
                  <a:gd name="connsiteY217" fmla="*/ 19926 h 222981"/>
                  <a:gd name="connsiteX218" fmla="*/ 7814564 w 11888025"/>
                  <a:gd name="connsiteY218" fmla="*/ 11104 h 222981"/>
                  <a:gd name="connsiteX219" fmla="*/ 7831371 w 11888025"/>
                  <a:gd name="connsiteY219" fmla="*/ 1 h 222981"/>
                  <a:gd name="connsiteX220" fmla="*/ 7688759 w 11888025"/>
                  <a:gd name="connsiteY220" fmla="*/ 1 h 222981"/>
                  <a:gd name="connsiteX221" fmla="*/ 7703666 w 11888025"/>
                  <a:gd name="connsiteY221" fmla="*/ 1 h 222981"/>
                  <a:gd name="connsiteX222" fmla="*/ 7703666 w 11888025"/>
                  <a:gd name="connsiteY222" fmla="*/ 222981 h 222981"/>
                  <a:gd name="connsiteX223" fmla="*/ 7668378 w 11888025"/>
                  <a:gd name="connsiteY223" fmla="*/ 222981 h 222981"/>
                  <a:gd name="connsiteX224" fmla="*/ 7668378 w 11888025"/>
                  <a:gd name="connsiteY224" fmla="*/ 43198 h 222981"/>
                  <a:gd name="connsiteX225" fmla="*/ 7647768 w 11888025"/>
                  <a:gd name="connsiteY225" fmla="*/ 54833 h 222981"/>
                  <a:gd name="connsiteX226" fmla="*/ 7622596 w 11888025"/>
                  <a:gd name="connsiteY226" fmla="*/ 63275 h 222981"/>
                  <a:gd name="connsiteX227" fmla="*/ 7622596 w 11888025"/>
                  <a:gd name="connsiteY227" fmla="*/ 33159 h 222981"/>
                  <a:gd name="connsiteX228" fmla="*/ 7639631 w 11888025"/>
                  <a:gd name="connsiteY228" fmla="*/ 27075 h 222981"/>
                  <a:gd name="connsiteX229" fmla="*/ 7655830 w 11888025"/>
                  <a:gd name="connsiteY229" fmla="*/ 19926 h 222981"/>
                  <a:gd name="connsiteX230" fmla="*/ 7671952 w 11888025"/>
                  <a:gd name="connsiteY230" fmla="*/ 11104 h 222981"/>
                  <a:gd name="connsiteX231" fmla="*/ 7688759 w 11888025"/>
                  <a:gd name="connsiteY231" fmla="*/ 1 h 222981"/>
                  <a:gd name="connsiteX232" fmla="*/ 6941419 w 11888025"/>
                  <a:gd name="connsiteY232" fmla="*/ 1 h 222981"/>
                  <a:gd name="connsiteX233" fmla="*/ 6956326 w 11888025"/>
                  <a:gd name="connsiteY233" fmla="*/ 1 h 222981"/>
                  <a:gd name="connsiteX234" fmla="*/ 6956326 w 11888025"/>
                  <a:gd name="connsiteY234" fmla="*/ 222981 h 222981"/>
                  <a:gd name="connsiteX235" fmla="*/ 6921038 w 11888025"/>
                  <a:gd name="connsiteY235" fmla="*/ 222981 h 222981"/>
                  <a:gd name="connsiteX236" fmla="*/ 6921038 w 11888025"/>
                  <a:gd name="connsiteY236" fmla="*/ 43198 h 222981"/>
                  <a:gd name="connsiteX237" fmla="*/ 6900428 w 11888025"/>
                  <a:gd name="connsiteY237" fmla="*/ 54833 h 222981"/>
                  <a:gd name="connsiteX238" fmla="*/ 6875256 w 11888025"/>
                  <a:gd name="connsiteY238" fmla="*/ 63275 h 222981"/>
                  <a:gd name="connsiteX239" fmla="*/ 6875256 w 11888025"/>
                  <a:gd name="connsiteY239" fmla="*/ 33159 h 222981"/>
                  <a:gd name="connsiteX240" fmla="*/ 6892291 w 11888025"/>
                  <a:gd name="connsiteY240" fmla="*/ 27075 h 222981"/>
                  <a:gd name="connsiteX241" fmla="*/ 6908490 w 11888025"/>
                  <a:gd name="connsiteY241" fmla="*/ 19926 h 222981"/>
                  <a:gd name="connsiteX242" fmla="*/ 6924612 w 11888025"/>
                  <a:gd name="connsiteY242" fmla="*/ 11104 h 222981"/>
                  <a:gd name="connsiteX243" fmla="*/ 6941419 w 11888025"/>
                  <a:gd name="connsiteY243" fmla="*/ 1 h 222981"/>
                  <a:gd name="connsiteX244" fmla="*/ 6797293 w 11888025"/>
                  <a:gd name="connsiteY244" fmla="*/ 1 h 222981"/>
                  <a:gd name="connsiteX245" fmla="*/ 6812200 w 11888025"/>
                  <a:gd name="connsiteY245" fmla="*/ 1 h 222981"/>
                  <a:gd name="connsiteX246" fmla="*/ 6812200 w 11888025"/>
                  <a:gd name="connsiteY246" fmla="*/ 222981 h 222981"/>
                  <a:gd name="connsiteX247" fmla="*/ 6776912 w 11888025"/>
                  <a:gd name="connsiteY247" fmla="*/ 222981 h 222981"/>
                  <a:gd name="connsiteX248" fmla="*/ 6776912 w 11888025"/>
                  <a:gd name="connsiteY248" fmla="*/ 43198 h 222981"/>
                  <a:gd name="connsiteX249" fmla="*/ 6756302 w 11888025"/>
                  <a:gd name="connsiteY249" fmla="*/ 54833 h 222981"/>
                  <a:gd name="connsiteX250" fmla="*/ 6731130 w 11888025"/>
                  <a:gd name="connsiteY250" fmla="*/ 63275 h 222981"/>
                  <a:gd name="connsiteX251" fmla="*/ 6731130 w 11888025"/>
                  <a:gd name="connsiteY251" fmla="*/ 33159 h 222981"/>
                  <a:gd name="connsiteX252" fmla="*/ 6748165 w 11888025"/>
                  <a:gd name="connsiteY252" fmla="*/ 27075 h 222981"/>
                  <a:gd name="connsiteX253" fmla="*/ 6764364 w 11888025"/>
                  <a:gd name="connsiteY253" fmla="*/ 19926 h 222981"/>
                  <a:gd name="connsiteX254" fmla="*/ 6780486 w 11888025"/>
                  <a:gd name="connsiteY254" fmla="*/ 11104 h 222981"/>
                  <a:gd name="connsiteX255" fmla="*/ 6797293 w 11888025"/>
                  <a:gd name="connsiteY255" fmla="*/ 1 h 222981"/>
                  <a:gd name="connsiteX256" fmla="*/ 6105316 w 11888025"/>
                  <a:gd name="connsiteY256" fmla="*/ 1 h 222981"/>
                  <a:gd name="connsiteX257" fmla="*/ 6120223 w 11888025"/>
                  <a:gd name="connsiteY257" fmla="*/ 1 h 222981"/>
                  <a:gd name="connsiteX258" fmla="*/ 6120223 w 11888025"/>
                  <a:gd name="connsiteY258" fmla="*/ 222981 h 222981"/>
                  <a:gd name="connsiteX259" fmla="*/ 6084935 w 11888025"/>
                  <a:gd name="connsiteY259" fmla="*/ 222981 h 222981"/>
                  <a:gd name="connsiteX260" fmla="*/ 6084935 w 11888025"/>
                  <a:gd name="connsiteY260" fmla="*/ 43198 h 222981"/>
                  <a:gd name="connsiteX261" fmla="*/ 6064325 w 11888025"/>
                  <a:gd name="connsiteY261" fmla="*/ 54833 h 222981"/>
                  <a:gd name="connsiteX262" fmla="*/ 6039153 w 11888025"/>
                  <a:gd name="connsiteY262" fmla="*/ 63275 h 222981"/>
                  <a:gd name="connsiteX263" fmla="*/ 6039153 w 11888025"/>
                  <a:gd name="connsiteY263" fmla="*/ 33159 h 222981"/>
                  <a:gd name="connsiteX264" fmla="*/ 6056188 w 11888025"/>
                  <a:gd name="connsiteY264" fmla="*/ 27075 h 222981"/>
                  <a:gd name="connsiteX265" fmla="*/ 6072387 w 11888025"/>
                  <a:gd name="connsiteY265" fmla="*/ 19926 h 222981"/>
                  <a:gd name="connsiteX266" fmla="*/ 6088509 w 11888025"/>
                  <a:gd name="connsiteY266" fmla="*/ 11104 h 222981"/>
                  <a:gd name="connsiteX267" fmla="*/ 6105316 w 11888025"/>
                  <a:gd name="connsiteY267" fmla="*/ 1 h 222981"/>
                  <a:gd name="connsiteX268" fmla="*/ 5817065 w 11888025"/>
                  <a:gd name="connsiteY268" fmla="*/ 1 h 222981"/>
                  <a:gd name="connsiteX269" fmla="*/ 5831972 w 11888025"/>
                  <a:gd name="connsiteY269" fmla="*/ 1 h 222981"/>
                  <a:gd name="connsiteX270" fmla="*/ 5831972 w 11888025"/>
                  <a:gd name="connsiteY270" fmla="*/ 222981 h 222981"/>
                  <a:gd name="connsiteX271" fmla="*/ 5796684 w 11888025"/>
                  <a:gd name="connsiteY271" fmla="*/ 222981 h 222981"/>
                  <a:gd name="connsiteX272" fmla="*/ 5796684 w 11888025"/>
                  <a:gd name="connsiteY272" fmla="*/ 43198 h 222981"/>
                  <a:gd name="connsiteX273" fmla="*/ 5776074 w 11888025"/>
                  <a:gd name="connsiteY273" fmla="*/ 54833 h 222981"/>
                  <a:gd name="connsiteX274" fmla="*/ 5750902 w 11888025"/>
                  <a:gd name="connsiteY274" fmla="*/ 63275 h 222981"/>
                  <a:gd name="connsiteX275" fmla="*/ 5750902 w 11888025"/>
                  <a:gd name="connsiteY275" fmla="*/ 33159 h 222981"/>
                  <a:gd name="connsiteX276" fmla="*/ 5767937 w 11888025"/>
                  <a:gd name="connsiteY276" fmla="*/ 27075 h 222981"/>
                  <a:gd name="connsiteX277" fmla="*/ 5784136 w 11888025"/>
                  <a:gd name="connsiteY277" fmla="*/ 19926 h 222981"/>
                  <a:gd name="connsiteX278" fmla="*/ 5800258 w 11888025"/>
                  <a:gd name="connsiteY278" fmla="*/ 11104 h 222981"/>
                  <a:gd name="connsiteX279" fmla="*/ 5817065 w 11888025"/>
                  <a:gd name="connsiteY279" fmla="*/ 1 h 222981"/>
                  <a:gd name="connsiteX280" fmla="*/ 5434197 w 11888025"/>
                  <a:gd name="connsiteY280" fmla="*/ 1 h 222981"/>
                  <a:gd name="connsiteX281" fmla="*/ 5449104 w 11888025"/>
                  <a:gd name="connsiteY281" fmla="*/ 1 h 222981"/>
                  <a:gd name="connsiteX282" fmla="*/ 5449104 w 11888025"/>
                  <a:gd name="connsiteY282" fmla="*/ 222981 h 222981"/>
                  <a:gd name="connsiteX283" fmla="*/ 5413816 w 11888025"/>
                  <a:gd name="connsiteY283" fmla="*/ 222981 h 222981"/>
                  <a:gd name="connsiteX284" fmla="*/ 5413816 w 11888025"/>
                  <a:gd name="connsiteY284" fmla="*/ 43198 h 222981"/>
                  <a:gd name="connsiteX285" fmla="*/ 5393206 w 11888025"/>
                  <a:gd name="connsiteY285" fmla="*/ 54833 h 222981"/>
                  <a:gd name="connsiteX286" fmla="*/ 5368034 w 11888025"/>
                  <a:gd name="connsiteY286" fmla="*/ 63275 h 222981"/>
                  <a:gd name="connsiteX287" fmla="*/ 5368034 w 11888025"/>
                  <a:gd name="connsiteY287" fmla="*/ 33159 h 222981"/>
                  <a:gd name="connsiteX288" fmla="*/ 5385069 w 11888025"/>
                  <a:gd name="connsiteY288" fmla="*/ 27075 h 222981"/>
                  <a:gd name="connsiteX289" fmla="*/ 5401268 w 11888025"/>
                  <a:gd name="connsiteY289" fmla="*/ 19926 h 222981"/>
                  <a:gd name="connsiteX290" fmla="*/ 5417390 w 11888025"/>
                  <a:gd name="connsiteY290" fmla="*/ 11104 h 222981"/>
                  <a:gd name="connsiteX291" fmla="*/ 5434197 w 11888025"/>
                  <a:gd name="connsiteY291" fmla="*/ 1 h 222981"/>
                  <a:gd name="connsiteX292" fmla="*/ 5290071 w 11888025"/>
                  <a:gd name="connsiteY292" fmla="*/ 1 h 222981"/>
                  <a:gd name="connsiteX293" fmla="*/ 5304978 w 11888025"/>
                  <a:gd name="connsiteY293" fmla="*/ 1 h 222981"/>
                  <a:gd name="connsiteX294" fmla="*/ 5304978 w 11888025"/>
                  <a:gd name="connsiteY294" fmla="*/ 222981 h 222981"/>
                  <a:gd name="connsiteX295" fmla="*/ 5269690 w 11888025"/>
                  <a:gd name="connsiteY295" fmla="*/ 222981 h 222981"/>
                  <a:gd name="connsiteX296" fmla="*/ 5269690 w 11888025"/>
                  <a:gd name="connsiteY296" fmla="*/ 43198 h 222981"/>
                  <a:gd name="connsiteX297" fmla="*/ 5249080 w 11888025"/>
                  <a:gd name="connsiteY297" fmla="*/ 54833 h 222981"/>
                  <a:gd name="connsiteX298" fmla="*/ 5223908 w 11888025"/>
                  <a:gd name="connsiteY298" fmla="*/ 63275 h 222981"/>
                  <a:gd name="connsiteX299" fmla="*/ 5223908 w 11888025"/>
                  <a:gd name="connsiteY299" fmla="*/ 33159 h 222981"/>
                  <a:gd name="connsiteX300" fmla="*/ 5240943 w 11888025"/>
                  <a:gd name="connsiteY300" fmla="*/ 27075 h 222981"/>
                  <a:gd name="connsiteX301" fmla="*/ 5257142 w 11888025"/>
                  <a:gd name="connsiteY301" fmla="*/ 19926 h 222981"/>
                  <a:gd name="connsiteX302" fmla="*/ 5273264 w 11888025"/>
                  <a:gd name="connsiteY302" fmla="*/ 11104 h 222981"/>
                  <a:gd name="connsiteX303" fmla="*/ 5290071 w 11888025"/>
                  <a:gd name="connsiteY303" fmla="*/ 1 h 222981"/>
                  <a:gd name="connsiteX304" fmla="*/ 5145946 w 11888025"/>
                  <a:gd name="connsiteY304" fmla="*/ 1 h 222981"/>
                  <a:gd name="connsiteX305" fmla="*/ 5160853 w 11888025"/>
                  <a:gd name="connsiteY305" fmla="*/ 1 h 222981"/>
                  <a:gd name="connsiteX306" fmla="*/ 5160853 w 11888025"/>
                  <a:gd name="connsiteY306" fmla="*/ 222981 h 222981"/>
                  <a:gd name="connsiteX307" fmla="*/ 5125565 w 11888025"/>
                  <a:gd name="connsiteY307" fmla="*/ 222981 h 222981"/>
                  <a:gd name="connsiteX308" fmla="*/ 5125565 w 11888025"/>
                  <a:gd name="connsiteY308" fmla="*/ 43198 h 222981"/>
                  <a:gd name="connsiteX309" fmla="*/ 5104955 w 11888025"/>
                  <a:gd name="connsiteY309" fmla="*/ 54833 h 222981"/>
                  <a:gd name="connsiteX310" fmla="*/ 5079783 w 11888025"/>
                  <a:gd name="connsiteY310" fmla="*/ 63275 h 222981"/>
                  <a:gd name="connsiteX311" fmla="*/ 5079783 w 11888025"/>
                  <a:gd name="connsiteY311" fmla="*/ 33159 h 222981"/>
                  <a:gd name="connsiteX312" fmla="*/ 5096818 w 11888025"/>
                  <a:gd name="connsiteY312" fmla="*/ 27075 h 222981"/>
                  <a:gd name="connsiteX313" fmla="*/ 5113017 w 11888025"/>
                  <a:gd name="connsiteY313" fmla="*/ 19926 h 222981"/>
                  <a:gd name="connsiteX314" fmla="*/ 5129139 w 11888025"/>
                  <a:gd name="connsiteY314" fmla="*/ 11104 h 222981"/>
                  <a:gd name="connsiteX315" fmla="*/ 5145946 w 11888025"/>
                  <a:gd name="connsiteY315" fmla="*/ 1 h 222981"/>
                  <a:gd name="connsiteX316" fmla="*/ 5001821 w 11888025"/>
                  <a:gd name="connsiteY316" fmla="*/ 1 h 222981"/>
                  <a:gd name="connsiteX317" fmla="*/ 5016728 w 11888025"/>
                  <a:gd name="connsiteY317" fmla="*/ 1 h 222981"/>
                  <a:gd name="connsiteX318" fmla="*/ 5016728 w 11888025"/>
                  <a:gd name="connsiteY318" fmla="*/ 222981 h 222981"/>
                  <a:gd name="connsiteX319" fmla="*/ 4981440 w 11888025"/>
                  <a:gd name="connsiteY319" fmla="*/ 222981 h 222981"/>
                  <a:gd name="connsiteX320" fmla="*/ 4981440 w 11888025"/>
                  <a:gd name="connsiteY320" fmla="*/ 43198 h 222981"/>
                  <a:gd name="connsiteX321" fmla="*/ 4960830 w 11888025"/>
                  <a:gd name="connsiteY321" fmla="*/ 54833 h 222981"/>
                  <a:gd name="connsiteX322" fmla="*/ 4935658 w 11888025"/>
                  <a:gd name="connsiteY322" fmla="*/ 63275 h 222981"/>
                  <a:gd name="connsiteX323" fmla="*/ 4935658 w 11888025"/>
                  <a:gd name="connsiteY323" fmla="*/ 33159 h 222981"/>
                  <a:gd name="connsiteX324" fmla="*/ 4952693 w 11888025"/>
                  <a:gd name="connsiteY324" fmla="*/ 27075 h 222981"/>
                  <a:gd name="connsiteX325" fmla="*/ 4968892 w 11888025"/>
                  <a:gd name="connsiteY325" fmla="*/ 19926 h 222981"/>
                  <a:gd name="connsiteX326" fmla="*/ 4985014 w 11888025"/>
                  <a:gd name="connsiteY326" fmla="*/ 11104 h 222981"/>
                  <a:gd name="connsiteX327" fmla="*/ 5001821 w 11888025"/>
                  <a:gd name="connsiteY327" fmla="*/ 1 h 222981"/>
                  <a:gd name="connsiteX328" fmla="*/ 4857696 w 11888025"/>
                  <a:gd name="connsiteY328" fmla="*/ 1 h 222981"/>
                  <a:gd name="connsiteX329" fmla="*/ 4872603 w 11888025"/>
                  <a:gd name="connsiteY329" fmla="*/ 1 h 222981"/>
                  <a:gd name="connsiteX330" fmla="*/ 4872603 w 11888025"/>
                  <a:gd name="connsiteY330" fmla="*/ 222981 h 222981"/>
                  <a:gd name="connsiteX331" fmla="*/ 4837315 w 11888025"/>
                  <a:gd name="connsiteY331" fmla="*/ 222981 h 222981"/>
                  <a:gd name="connsiteX332" fmla="*/ 4837315 w 11888025"/>
                  <a:gd name="connsiteY332" fmla="*/ 43198 h 222981"/>
                  <a:gd name="connsiteX333" fmla="*/ 4816705 w 11888025"/>
                  <a:gd name="connsiteY333" fmla="*/ 54833 h 222981"/>
                  <a:gd name="connsiteX334" fmla="*/ 4791533 w 11888025"/>
                  <a:gd name="connsiteY334" fmla="*/ 63275 h 222981"/>
                  <a:gd name="connsiteX335" fmla="*/ 4791533 w 11888025"/>
                  <a:gd name="connsiteY335" fmla="*/ 33159 h 222981"/>
                  <a:gd name="connsiteX336" fmla="*/ 4808568 w 11888025"/>
                  <a:gd name="connsiteY336" fmla="*/ 27075 h 222981"/>
                  <a:gd name="connsiteX337" fmla="*/ 4824767 w 11888025"/>
                  <a:gd name="connsiteY337" fmla="*/ 19926 h 222981"/>
                  <a:gd name="connsiteX338" fmla="*/ 4840889 w 11888025"/>
                  <a:gd name="connsiteY338" fmla="*/ 11104 h 222981"/>
                  <a:gd name="connsiteX339" fmla="*/ 4857696 w 11888025"/>
                  <a:gd name="connsiteY339" fmla="*/ 1 h 222981"/>
                  <a:gd name="connsiteX340" fmla="*/ 4469464 w 11888025"/>
                  <a:gd name="connsiteY340" fmla="*/ 1 h 222981"/>
                  <a:gd name="connsiteX341" fmla="*/ 4484370 w 11888025"/>
                  <a:gd name="connsiteY341" fmla="*/ 1 h 222981"/>
                  <a:gd name="connsiteX342" fmla="*/ 4484370 w 11888025"/>
                  <a:gd name="connsiteY342" fmla="*/ 222981 h 222981"/>
                  <a:gd name="connsiteX343" fmla="*/ 4449082 w 11888025"/>
                  <a:gd name="connsiteY343" fmla="*/ 222981 h 222981"/>
                  <a:gd name="connsiteX344" fmla="*/ 4449082 w 11888025"/>
                  <a:gd name="connsiteY344" fmla="*/ 43198 h 222981"/>
                  <a:gd name="connsiteX345" fmla="*/ 4428473 w 11888025"/>
                  <a:gd name="connsiteY345" fmla="*/ 54833 h 222981"/>
                  <a:gd name="connsiteX346" fmla="*/ 4403300 w 11888025"/>
                  <a:gd name="connsiteY346" fmla="*/ 63275 h 222981"/>
                  <a:gd name="connsiteX347" fmla="*/ 4403300 w 11888025"/>
                  <a:gd name="connsiteY347" fmla="*/ 33159 h 222981"/>
                  <a:gd name="connsiteX348" fmla="*/ 4420335 w 11888025"/>
                  <a:gd name="connsiteY348" fmla="*/ 27075 h 222981"/>
                  <a:gd name="connsiteX349" fmla="*/ 4436534 w 11888025"/>
                  <a:gd name="connsiteY349" fmla="*/ 19926 h 222981"/>
                  <a:gd name="connsiteX350" fmla="*/ 4452657 w 11888025"/>
                  <a:gd name="connsiteY350" fmla="*/ 11104 h 222981"/>
                  <a:gd name="connsiteX351" fmla="*/ 4469464 w 11888025"/>
                  <a:gd name="connsiteY351" fmla="*/ 1 h 222981"/>
                  <a:gd name="connsiteX352" fmla="*/ 4203356 w 11888025"/>
                  <a:gd name="connsiteY352" fmla="*/ 1 h 222981"/>
                  <a:gd name="connsiteX353" fmla="*/ 4218262 w 11888025"/>
                  <a:gd name="connsiteY353" fmla="*/ 1 h 222981"/>
                  <a:gd name="connsiteX354" fmla="*/ 4218262 w 11888025"/>
                  <a:gd name="connsiteY354" fmla="*/ 222981 h 222981"/>
                  <a:gd name="connsiteX355" fmla="*/ 4182974 w 11888025"/>
                  <a:gd name="connsiteY355" fmla="*/ 222981 h 222981"/>
                  <a:gd name="connsiteX356" fmla="*/ 4182974 w 11888025"/>
                  <a:gd name="connsiteY356" fmla="*/ 43198 h 222981"/>
                  <a:gd name="connsiteX357" fmla="*/ 4162365 w 11888025"/>
                  <a:gd name="connsiteY357" fmla="*/ 54833 h 222981"/>
                  <a:gd name="connsiteX358" fmla="*/ 4137192 w 11888025"/>
                  <a:gd name="connsiteY358" fmla="*/ 63275 h 222981"/>
                  <a:gd name="connsiteX359" fmla="*/ 4137192 w 11888025"/>
                  <a:gd name="connsiteY359" fmla="*/ 33159 h 222981"/>
                  <a:gd name="connsiteX360" fmla="*/ 4154227 w 11888025"/>
                  <a:gd name="connsiteY360" fmla="*/ 27075 h 222981"/>
                  <a:gd name="connsiteX361" fmla="*/ 4170426 w 11888025"/>
                  <a:gd name="connsiteY361" fmla="*/ 19926 h 222981"/>
                  <a:gd name="connsiteX362" fmla="*/ 4186549 w 11888025"/>
                  <a:gd name="connsiteY362" fmla="*/ 11104 h 222981"/>
                  <a:gd name="connsiteX363" fmla="*/ 4203356 w 11888025"/>
                  <a:gd name="connsiteY363" fmla="*/ 1 h 222981"/>
                  <a:gd name="connsiteX364" fmla="*/ 3591757 w 11888025"/>
                  <a:gd name="connsiteY364" fmla="*/ 1 h 222981"/>
                  <a:gd name="connsiteX365" fmla="*/ 3606663 w 11888025"/>
                  <a:gd name="connsiteY365" fmla="*/ 1 h 222981"/>
                  <a:gd name="connsiteX366" fmla="*/ 3606663 w 11888025"/>
                  <a:gd name="connsiteY366" fmla="*/ 222981 h 222981"/>
                  <a:gd name="connsiteX367" fmla="*/ 3571375 w 11888025"/>
                  <a:gd name="connsiteY367" fmla="*/ 222981 h 222981"/>
                  <a:gd name="connsiteX368" fmla="*/ 3571375 w 11888025"/>
                  <a:gd name="connsiteY368" fmla="*/ 43198 h 222981"/>
                  <a:gd name="connsiteX369" fmla="*/ 3550766 w 11888025"/>
                  <a:gd name="connsiteY369" fmla="*/ 54833 h 222981"/>
                  <a:gd name="connsiteX370" fmla="*/ 3525593 w 11888025"/>
                  <a:gd name="connsiteY370" fmla="*/ 63275 h 222981"/>
                  <a:gd name="connsiteX371" fmla="*/ 3525593 w 11888025"/>
                  <a:gd name="connsiteY371" fmla="*/ 33159 h 222981"/>
                  <a:gd name="connsiteX372" fmla="*/ 3542628 w 11888025"/>
                  <a:gd name="connsiteY372" fmla="*/ 27075 h 222981"/>
                  <a:gd name="connsiteX373" fmla="*/ 3558827 w 11888025"/>
                  <a:gd name="connsiteY373" fmla="*/ 19926 h 222981"/>
                  <a:gd name="connsiteX374" fmla="*/ 3574950 w 11888025"/>
                  <a:gd name="connsiteY374" fmla="*/ 11104 h 222981"/>
                  <a:gd name="connsiteX375" fmla="*/ 3591757 w 11888025"/>
                  <a:gd name="connsiteY375" fmla="*/ 1 h 222981"/>
                  <a:gd name="connsiteX376" fmla="*/ 3325649 w 11888025"/>
                  <a:gd name="connsiteY376" fmla="*/ 1 h 222981"/>
                  <a:gd name="connsiteX377" fmla="*/ 3340555 w 11888025"/>
                  <a:gd name="connsiteY377" fmla="*/ 1 h 222981"/>
                  <a:gd name="connsiteX378" fmla="*/ 3340555 w 11888025"/>
                  <a:gd name="connsiteY378" fmla="*/ 222981 h 222981"/>
                  <a:gd name="connsiteX379" fmla="*/ 3305267 w 11888025"/>
                  <a:gd name="connsiteY379" fmla="*/ 222981 h 222981"/>
                  <a:gd name="connsiteX380" fmla="*/ 3305267 w 11888025"/>
                  <a:gd name="connsiteY380" fmla="*/ 43198 h 222981"/>
                  <a:gd name="connsiteX381" fmla="*/ 3284658 w 11888025"/>
                  <a:gd name="connsiteY381" fmla="*/ 54833 h 222981"/>
                  <a:gd name="connsiteX382" fmla="*/ 3259485 w 11888025"/>
                  <a:gd name="connsiteY382" fmla="*/ 63275 h 222981"/>
                  <a:gd name="connsiteX383" fmla="*/ 3259485 w 11888025"/>
                  <a:gd name="connsiteY383" fmla="*/ 33159 h 222981"/>
                  <a:gd name="connsiteX384" fmla="*/ 3276520 w 11888025"/>
                  <a:gd name="connsiteY384" fmla="*/ 27075 h 222981"/>
                  <a:gd name="connsiteX385" fmla="*/ 3292719 w 11888025"/>
                  <a:gd name="connsiteY385" fmla="*/ 19926 h 222981"/>
                  <a:gd name="connsiteX386" fmla="*/ 3308842 w 11888025"/>
                  <a:gd name="connsiteY386" fmla="*/ 11104 h 222981"/>
                  <a:gd name="connsiteX387" fmla="*/ 3325649 w 11888025"/>
                  <a:gd name="connsiteY387" fmla="*/ 1 h 222981"/>
                  <a:gd name="connsiteX388" fmla="*/ 2719302 w 11888025"/>
                  <a:gd name="connsiteY388" fmla="*/ 1 h 222981"/>
                  <a:gd name="connsiteX389" fmla="*/ 2734208 w 11888025"/>
                  <a:gd name="connsiteY389" fmla="*/ 1 h 222981"/>
                  <a:gd name="connsiteX390" fmla="*/ 2734208 w 11888025"/>
                  <a:gd name="connsiteY390" fmla="*/ 222981 h 222981"/>
                  <a:gd name="connsiteX391" fmla="*/ 2698920 w 11888025"/>
                  <a:gd name="connsiteY391" fmla="*/ 222981 h 222981"/>
                  <a:gd name="connsiteX392" fmla="*/ 2698920 w 11888025"/>
                  <a:gd name="connsiteY392" fmla="*/ 43198 h 222981"/>
                  <a:gd name="connsiteX393" fmla="*/ 2678311 w 11888025"/>
                  <a:gd name="connsiteY393" fmla="*/ 54833 h 222981"/>
                  <a:gd name="connsiteX394" fmla="*/ 2653138 w 11888025"/>
                  <a:gd name="connsiteY394" fmla="*/ 63275 h 222981"/>
                  <a:gd name="connsiteX395" fmla="*/ 2653138 w 11888025"/>
                  <a:gd name="connsiteY395" fmla="*/ 33159 h 222981"/>
                  <a:gd name="connsiteX396" fmla="*/ 2670173 w 11888025"/>
                  <a:gd name="connsiteY396" fmla="*/ 27075 h 222981"/>
                  <a:gd name="connsiteX397" fmla="*/ 2686372 w 11888025"/>
                  <a:gd name="connsiteY397" fmla="*/ 19926 h 222981"/>
                  <a:gd name="connsiteX398" fmla="*/ 2702495 w 11888025"/>
                  <a:gd name="connsiteY398" fmla="*/ 11104 h 222981"/>
                  <a:gd name="connsiteX399" fmla="*/ 2719302 w 11888025"/>
                  <a:gd name="connsiteY399" fmla="*/ 1 h 222981"/>
                  <a:gd name="connsiteX400" fmla="*/ 2453194 w 11888025"/>
                  <a:gd name="connsiteY400" fmla="*/ 1 h 222981"/>
                  <a:gd name="connsiteX401" fmla="*/ 2468100 w 11888025"/>
                  <a:gd name="connsiteY401" fmla="*/ 1 h 222981"/>
                  <a:gd name="connsiteX402" fmla="*/ 2468100 w 11888025"/>
                  <a:gd name="connsiteY402" fmla="*/ 222981 h 222981"/>
                  <a:gd name="connsiteX403" fmla="*/ 2432812 w 11888025"/>
                  <a:gd name="connsiteY403" fmla="*/ 222981 h 222981"/>
                  <a:gd name="connsiteX404" fmla="*/ 2432812 w 11888025"/>
                  <a:gd name="connsiteY404" fmla="*/ 43198 h 222981"/>
                  <a:gd name="connsiteX405" fmla="*/ 2412203 w 11888025"/>
                  <a:gd name="connsiteY405" fmla="*/ 54833 h 222981"/>
                  <a:gd name="connsiteX406" fmla="*/ 2387030 w 11888025"/>
                  <a:gd name="connsiteY406" fmla="*/ 63275 h 222981"/>
                  <a:gd name="connsiteX407" fmla="*/ 2387030 w 11888025"/>
                  <a:gd name="connsiteY407" fmla="*/ 33159 h 222981"/>
                  <a:gd name="connsiteX408" fmla="*/ 2404065 w 11888025"/>
                  <a:gd name="connsiteY408" fmla="*/ 27075 h 222981"/>
                  <a:gd name="connsiteX409" fmla="*/ 2420264 w 11888025"/>
                  <a:gd name="connsiteY409" fmla="*/ 19926 h 222981"/>
                  <a:gd name="connsiteX410" fmla="*/ 2436387 w 11888025"/>
                  <a:gd name="connsiteY410" fmla="*/ 11104 h 222981"/>
                  <a:gd name="connsiteX411" fmla="*/ 2453194 w 11888025"/>
                  <a:gd name="connsiteY411" fmla="*/ 1 h 222981"/>
                  <a:gd name="connsiteX412" fmla="*/ 2041427 w 11888025"/>
                  <a:gd name="connsiteY412" fmla="*/ 1 h 222981"/>
                  <a:gd name="connsiteX413" fmla="*/ 2056333 w 11888025"/>
                  <a:gd name="connsiteY413" fmla="*/ 1 h 222981"/>
                  <a:gd name="connsiteX414" fmla="*/ 2056333 w 11888025"/>
                  <a:gd name="connsiteY414" fmla="*/ 222981 h 222981"/>
                  <a:gd name="connsiteX415" fmla="*/ 2021045 w 11888025"/>
                  <a:gd name="connsiteY415" fmla="*/ 222981 h 222981"/>
                  <a:gd name="connsiteX416" fmla="*/ 2021045 w 11888025"/>
                  <a:gd name="connsiteY416" fmla="*/ 43198 h 222981"/>
                  <a:gd name="connsiteX417" fmla="*/ 2000436 w 11888025"/>
                  <a:gd name="connsiteY417" fmla="*/ 54833 h 222981"/>
                  <a:gd name="connsiteX418" fmla="*/ 1975263 w 11888025"/>
                  <a:gd name="connsiteY418" fmla="*/ 63275 h 222981"/>
                  <a:gd name="connsiteX419" fmla="*/ 1975263 w 11888025"/>
                  <a:gd name="connsiteY419" fmla="*/ 33159 h 222981"/>
                  <a:gd name="connsiteX420" fmla="*/ 1992299 w 11888025"/>
                  <a:gd name="connsiteY420" fmla="*/ 27075 h 222981"/>
                  <a:gd name="connsiteX421" fmla="*/ 2008497 w 11888025"/>
                  <a:gd name="connsiteY421" fmla="*/ 19926 h 222981"/>
                  <a:gd name="connsiteX422" fmla="*/ 2024620 w 11888025"/>
                  <a:gd name="connsiteY422" fmla="*/ 11104 h 222981"/>
                  <a:gd name="connsiteX423" fmla="*/ 2041427 w 11888025"/>
                  <a:gd name="connsiteY423" fmla="*/ 1 h 222981"/>
                  <a:gd name="connsiteX424" fmla="*/ 1908373 w 11888025"/>
                  <a:gd name="connsiteY424" fmla="*/ 1 h 222981"/>
                  <a:gd name="connsiteX425" fmla="*/ 1923279 w 11888025"/>
                  <a:gd name="connsiteY425" fmla="*/ 1 h 222981"/>
                  <a:gd name="connsiteX426" fmla="*/ 1923279 w 11888025"/>
                  <a:gd name="connsiteY426" fmla="*/ 222981 h 222981"/>
                  <a:gd name="connsiteX427" fmla="*/ 1887992 w 11888025"/>
                  <a:gd name="connsiteY427" fmla="*/ 222981 h 222981"/>
                  <a:gd name="connsiteX428" fmla="*/ 1887992 w 11888025"/>
                  <a:gd name="connsiteY428" fmla="*/ 43198 h 222981"/>
                  <a:gd name="connsiteX429" fmla="*/ 1867382 w 11888025"/>
                  <a:gd name="connsiteY429" fmla="*/ 54833 h 222981"/>
                  <a:gd name="connsiteX430" fmla="*/ 1842209 w 11888025"/>
                  <a:gd name="connsiteY430" fmla="*/ 63275 h 222981"/>
                  <a:gd name="connsiteX431" fmla="*/ 1842209 w 11888025"/>
                  <a:gd name="connsiteY431" fmla="*/ 33159 h 222981"/>
                  <a:gd name="connsiteX432" fmla="*/ 1859244 w 11888025"/>
                  <a:gd name="connsiteY432" fmla="*/ 27075 h 222981"/>
                  <a:gd name="connsiteX433" fmla="*/ 1875443 w 11888025"/>
                  <a:gd name="connsiteY433" fmla="*/ 19926 h 222981"/>
                  <a:gd name="connsiteX434" fmla="*/ 1891566 w 11888025"/>
                  <a:gd name="connsiteY434" fmla="*/ 11104 h 222981"/>
                  <a:gd name="connsiteX435" fmla="*/ 1908373 w 11888025"/>
                  <a:gd name="connsiteY435" fmla="*/ 1 h 222981"/>
                  <a:gd name="connsiteX436" fmla="*/ 1775319 w 11888025"/>
                  <a:gd name="connsiteY436" fmla="*/ 1 h 222981"/>
                  <a:gd name="connsiteX437" fmla="*/ 1790225 w 11888025"/>
                  <a:gd name="connsiteY437" fmla="*/ 1 h 222981"/>
                  <a:gd name="connsiteX438" fmla="*/ 1790225 w 11888025"/>
                  <a:gd name="connsiteY438" fmla="*/ 222981 h 222981"/>
                  <a:gd name="connsiteX439" fmla="*/ 1754938 w 11888025"/>
                  <a:gd name="connsiteY439" fmla="*/ 222981 h 222981"/>
                  <a:gd name="connsiteX440" fmla="*/ 1754938 w 11888025"/>
                  <a:gd name="connsiteY440" fmla="*/ 43198 h 222981"/>
                  <a:gd name="connsiteX441" fmla="*/ 1734328 w 11888025"/>
                  <a:gd name="connsiteY441" fmla="*/ 54833 h 222981"/>
                  <a:gd name="connsiteX442" fmla="*/ 1709155 w 11888025"/>
                  <a:gd name="connsiteY442" fmla="*/ 63275 h 222981"/>
                  <a:gd name="connsiteX443" fmla="*/ 1709155 w 11888025"/>
                  <a:gd name="connsiteY443" fmla="*/ 33159 h 222981"/>
                  <a:gd name="connsiteX444" fmla="*/ 1726190 w 11888025"/>
                  <a:gd name="connsiteY444" fmla="*/ 27075 h 222981"/>
                  <a:gd name="connsiteX445" fmla="*/ 1742389 w 11888025"/>
                  <a:gd name="connsiteY445" fmla="*/ 19926 h 222981"/>
                  <a:gd name="connsiteX446" fmla="*/ 1758512 w 11888025"/>
                  <a:gd name="connsiteY446" fmla="*/ 11104 h 222981"/>
                  <a:gd name="connsiteX447" fmla="*/ 1775319 w 11888025"/>
                  <a:gd name="connsiteY447" fmla="*/ 1 h 222981"/>
                  <a:gd name="connsiteX448" fmla="*/ 1632707 w 11888025"/>
                  <a:gd name="connsiteY448" fmla="*/ 1 h 222981"/>
                  <a:gd name="connsiteX449" fmla="*/ 1647614 w 11888025"/>
                  <a:gd name="connsiteY449" fmla="*/ 1 h 222981"/>
                  <a:gd name="connsiteX450" fmla="*/ 1647614 w 11888025"/>
                  <a:gd name="connsiteY450" fmla="*/ 222981 h 222981"/>
                  <a:gd name="connsiteX451" fmla="*/ 1612325 w 11888025"/>
                  <a:gd name="connsiteY451" fmla="*/ 222981 h 222981"/>
                  <a:gd name="connsiteX452" fmla="*/ 1612325 w 11888025"/>
                  <a:gd name="connsiteY452" fmla="*/ 43198 h 222981"/>
                  <a:gd name="connsiteX453" fmla="*/ 1591716 w 11888025"/>
                  <a:gd name="connsiteY453" fmla="*/ 54833 h 222981"/>
                  <a:gd name="connsiteX454" fmla="*/ 1566544 w 11888025"/>
                  <a:gd name="connsiteY454" fmla="*/ 63275 h 222981"/>
                  <a:gd name="connsiteX455" fmla="*/ 1566544 w 11888025"/>
                  <a:gd name="connsiteY455" fmla="*/ 33159 h 222981"/>
                  <a:gd name="connsiteX456" fmla="*/ 1583579 w 11888025"/>
                  <a:gd name="connsiteY456" fmla="*/ 27075 h 222981"/>
                  <a:gd name="connsiteX457" fmla="*/ 1599778 w 11888025"/>
                  <a:gd name="connsiteY457" fmla="*/ 19926 h 222981"/>
                  <a:gd name="connsiteX458" fmla="*/ 1615900 w 11888025"/>
                  <a:gd name="connsiteY458" fmla="*/ 11104 h 222981"/>
                  <a:gd name="connsiteX459" fmla="*/ 1632707 w 11888025"/>
                  <a:gd name="connsiteY459" fmla="*/ 1 h 222981"/>
                  <a:gd name="connsiteX460" fmla="*/ 877316 w 11888025"/>
                  <a:gd name="connsiteY460" fmla="*/ 1 h 222981"/>
                  <a:gd name="connsiteX461" fmla="*/ 892222 w 11888025"/>
                  <a:gd name="connsiteY461" fmla="*/ 1 h 222981"/>
                  <a:gd name="connsiteX462" fmla="*/ 892222 w 11888025"/>
                  <a:gd name="connsiteY462" fmla="*/ 222981 h 222981"/>
                  <a:gd name="connsiteX463" fmla="*/ 856934 w 11888025"/>
                  <a:gd name="connsiteY463" fmla="*/ 222981 h 222981"/>
                  <a:gd name="connsiteX464" fmla="*/ 856934 w 11888025"/>
                  <a:gd name="connsiteY464" fmla="*/ 43198 h 222981"/>
                  <a:gd name="connsiteX465" fmla="*/ 836324 w 11888025"/>
                  <a:gd name="connsiteY465" fmla="*/ 54833 h 222981"/>
                  <a:gd name="connsiteX466" fmla="*/ 811152 w 11888025"/>
                  <a:gd name="connsiteY466" fmla="*/ 63275 h 222981"/>
                  <a:gd name="connsiteX467" fmla="*/ 811152 w 11888025"/>
                  <a:gd name="connsiteY467" fmla="*/ 33159 h 222981"/>
                  <a:gd name="connsiteX468" fmla="*/ 828187 w 11888025"/>
                  <a:gd name="connsiteY468" fmla="*/ 27075 h 222981"/>
                  <a:gd name="connsiteX469" fmla="*/ 844386 w 11888025"/>
                  <a:gd name="connsiteY469" fmla="*/ 19926 h 222981"/>
                  <a:gd name="connsiteX470" fmla="*/ 860508 w 11888025"/>
                  <a:gd name="connsiteY470" fmla="*/ 11104 h 222981"/>
                  <a:gd name="connsiteX471" fmla="*/ 877316 w 11888025"/>
                  <a:gd name="connsiteY471" fmla="*/ 1 h 222981"/>
                  <a:gd name="connsiteX472" fmla="*/ 744261 w 11888025"/>
                  <a:gd name="connsiteY472" fmla="*/ 1 h 222981"/>
                  <a:gd name="connsiteX473" fmla="*/ 759168 w 11888025"/>
                  <a:gd name="connsiteY473" fmla="*/ 1 h 222981"/>
                  <a:gd name="connsiteX474" fmla="*/ 759168 w 11888025"/>
                  <a:gd name="connsiteY474" fmla="*/ 222981 h 222981"/>
                  <a:gd name="connsiteX475" fmla="*/ 723880 w 11888025"/>
                  <a:gd name="connsiteY475" fmla="*/ 222981 h 222981"/>
                  <a:gd name="connsiteX476" fmla="*/ 723880 w 11888025"/>
                  <a:gd name="connsiteY476" fmla="*/ 43198 h 222981"/>
                  <a:gd name="connsiteX477" fmla="*/ 703270 w 11888025"/>
                  <a:gd name="connsiteY477" fmla="*/ 54833 h 222981"/>
                  <a:gd name="connsiteX478" fmla="*/ 678098 w 11888025"/>
                  <a:gd name="connsiteY478" fmla="*/ 63275 h 222981"/>
                  <a:gd name="connsiteX479" fmla="*/ 678098 w 11888025"/>
                  <a:gd name="connsiteY479" fmla="*/ 33159 h 222981"/>
                  <a:gd name="connsiteX480" fmla="*/ 695133 w 11888025"/>
                  <a:gd name="connsiteY480" fmla="*/ 27075 h 222981"/>
                  <a:gd name="connsiteX481" fmla="*/ 711332 w 11888025"/>
                  <a:gd name="connsiteY481" fmla="*/ 19926 h 222981"/>
                  <a:gd name="connsiteX482" fmla="*/ 727454 w 11888025"/>
                  <a:gd name="connsiteY482" fmla="*/ 11104 h 222981"/>
                  <a:gd name="connsiteX483" fmla="*/ 744261 w 11888025"/>
                  <a:gd name="connsiteY483" fmla="*/ 1 h 222981"/>
                  <a:gd name="connsiteX484" fmla="*/ 10046341 w 11888025"/>
                  <a:gd name="connsiteY484" fmla="*/ 0 h 222981"/>
                  <a:gd name="connsiteX485" fmla="*/ 10117508 w 11888025"/>
                  <a:gd name="connsiteY485" fmla="*/ 110588 h 222981"/>
                  <a:gd name="connsiteX486" fmla="*/ 10097422 w 11888025"/>
                  <a:gd name="connsiteY486" fmla="*/ 194167 h 222981"/>
                  <a:gd name="connsiteX487" fmla="*/ 10041225 w 11888025"/>
                  <a:gd name="connsiteY487" fmla="*/ 222980 h 222981"/>
                  <a:gd name="connsiteX488" fmla="*/ 9988640 w 11888025"/>
                  <a:gd name="connsiteY488" fmla="*/ 195446 h 222981"/>
                  <a:gd name="connsiteX489" fmla="*/ 9969757 w 11888025"/>
                  <a:gd name="connsiteY489" fmla="*/ 115854 h 222981"/>
                  <a:gd name="connsiteX490" fmla="*/ 9989467 w 11888025"/>
                  <a:gd name="connsiteY490" fmla="*/ 29340 h 222981"/>
                  <a:gd name="connsiteX491" fmla="*/ 10046341 w 11888025"/>
                  <a:gd name="connsiteY491" fmla="*/ 0 h 222981"/>
                  <a:gd name="connsiteX492" fmla="*/ 9825418 w 11888025"/>
                  <a:gd name="connsiteY492" fmla="*/ 0 h 222981"/>
                  <a:gd name="connsiteX493" fmla="*/ 9896585 w 11888025"/>
                  <a:gd name="connsiteY493" fmla="*/ 110588 h 222981"/>
                  <a:gd name="connsiteX494" fmla="*/ 9876499 w 11888025"/>
                  <a:gd name="connsiteY494" fmla="*/ 194167 h 222981"/>
                  <a:gd name="connsiteX495" fmla="*/ 9820302 w 11888025"/>
                  <a:gd name="connsiteY495" fmla="*/ 222980 h 222981"/>
                  <a:gd name="connsiteX496" fmla="*/ 9767717 w 11888025"/>
                  <a:gd name="connsiteY496" fmla="*/ 195446 h 222981"/>
                  <a:gd name="connsiteX497" fmla="*/ 9748834 w 11888025"/>
                  <a:gd name="connsiteY497" fmla="*/ 115854 h 222981"/>
                  <a:gd name="connsiteX498" fmla="*/ 9768544 w 11888025"/>
                  <a:gd name="connsiteY498" fmla="*/ 29340 h 222981"/>
                  <a:gd name="connsiteX499" fmla="*/ 9825418 w 11888025"/>
                  <a:gd name="connsiteY499" fmla="*/ 0 h 222981"/>
                  <a:gd name="connsiteX500" fmla="*/ 9163758 w 11888025"/>
                  <a:gd name="connsiteY500" fmla="*/ 0 h 222981"/>
                  <a:gd name="connsiteX501" fmla="*/ 9234925 w 11888025"/>
                  <a:gd name="connsiteY501" fmla="*/ 110588 h 222981"/>
                  <a:gd name="connsiteX502" fmla="*/ 9214839 w 11888025"/>
                  <a:gd name="connsiteY502" fmla="*/ 194167 h 222981"/>
                  <a:gd name="connsiteX503" fmla="*/ 9158642 w 11888025"/>
                  <a:gd name="connsiteY503" fmla="*/ 222980 h 222981"/>
                  <a:gd name="connsiteX504" fmla="*/ 9106057 w 11888025"/>
                  <a:gd name="connsiteY504" fmla="*/ 195446 h 222981"/>
                  <a:gd name="connsiteX505" fmla="*/ 9087174 w 11888025"/>
                  <a:gd name="connsiteY505" fmla="*/ 115854 h 222981"/>
                  <a:gd name="connsiteX506" fmla="*/ 9106884 w 11888025"/>
                  <a:gd name="connsiteY506" fmla="*/ 29340 h 222981"/>
                  <a:gd name="connsiteX507" fmla="*/ 9163758 w 11888025"/>
                  <a:gd name="connsiteY507" fmla="*/ 0 h 222981"/>
                  <a:gd name="connsiteX508" fmla="*/ 8942835 w 11888025"/>
                  <a:gd name="connsiteY508" fmla="*/ 0 h 222981"/>
                  <a:gd name="connsiteX509" fmla="*/ 9014002 w 11888025"/>
                  <a:gd name="connsiteY509" fmla="*/ 110588 h 222981"/>
                  <a:gd name="connsiteX510" fmla="*/ 8993916 w 11888025"/>
                  <a:gd name="connsiteY510" fmla="*/ 194167 h 222981"/>
                  <a:gd name="connsiteX511" fmla="*/ 8937719 w 11888025"/>
                  <a:gd name="connsiteY511" fmla="*/ 222980 h 222981"/>
                  <a:gd name="connsiteX512" fmla="*/ 8885134 w 11888025"/>
                  <a:gd name="connsiteY512" fmla="*/ 195446 h 222981"/>
                  <a:gd name="connsiteX513" fmla="*/ 8866251 w 11888025"/>
                  <a:gd name="connsiteY513" fmla="*/ 115854 h 222981"/>
                  <a:gd name="connsiteX514" fmla="*/ 8885961 w 11888025"/>
                  <a:gd name="connsiteY514" fmla="*/ 29340 h 222981"/>
                  <a:gd name="connsiteX515" fmla="*/ 8942835 w 11888025"/>
                  <a:gd name="connsiteY515" fmla="*/ 0 h 222981"/>
                  <a:gd name="connsiteX516" fmla="*/ 3990288 w 11888025"/>
                  <a:gd name="connsiteY516" fmla="*/ 0 h 222981"/>
                  <a:gd name="connsiteX517" fmla="*/ 4061455 w 11888025"/>
                  <a:gd name="connsiteY517" fmla="*/ 110588 h 222981"/>
                  <a:gd name="connsiteX518" fmla="*/ 4041369 w 11888025"/>
                  <a:gd name="connsiteY518" fmla="*/ 194167 h 222981"/>
                  <a:gd name="connsiteX519" fmla="*/ 3985172 w 11888025"/>
                  <a:gd name="connsiteY519" fmla="*/ 222980 h 222981"/>
                  <a:gd name="connsiteX520" fmla="*/ 3932587 w 11888025"/>
                  <a:gd name="connsiteY520" fmla="*/ 195446 h 222981"/>
                  <a:gd name="connsiteX521" fmla="*/ 3913704 w 11888025"/>
                  <a:gd name="connsiteY521" fmla="*/ 115854 h 222981"/>
                  <a:gd name="connsiteX522" fmla="*/ 3933414 w 11888025"/>
                  <a:gd name="connsiteY522" fmla="*/ 29340 h 222981"/>
                  <a:gd name="connsiteX523" fmla="*/ 3990288 w 11888025"/>
                  <a:gd name="connsiteY523" fmla="*/ 0 h 222981"/>
                  <a:gd name="connsiteX524" fmla="*/ 3769365 w 11888025"/>
                  <a:gd name="connsiteY524" fmla="*/ 0 h 222981"/>
                  <a:gd name="connsiteX525" fmla="*/ 3840532 w 11888025"/>
                  <a:gd name="connsiteY525" fmla="*/ 110588 h 222981"/>
                  <a:gd name="connsiteX526" fmla="*/ 3820446 w 11888025"/>
                  <a:gd name="connsiteY526" fmla="*/ 194167 h 222981"/>
                  <a:gd name="connsiteX527" fmla="*/ 3764249 w 11888025"/>
                  <a:gd name="connsiteY527" fmla="*/ 222980 h 222981"/>
                  <a:gd name="connsiteX528" fmla="*/ 3711664 w 11888025"/>
                  <a:gd name="connsiteY528" fmla="*/ 195446 h 222981"/>
                  <a:gd name="connsiteX529" fmla="*/ 3692781 w 11888025"/>
                  <a:gd name="connsiteY529" fmla="*/ 115854 h 222981"/>
                  <a:gd name="connsiteX530" fmla="*/ 3712491 w 11888025"/>
                  <a:gd name="connsiteY530" fmla="*/ 29340 h 222981"/>
                  <a:gd name="connsiteX531" fmla="*/ 3769365 w 11888025"/>
                  <a:gd name="connsiteY531" fmla="*/ 0 h 222981"/>
                  <a:gd name="connsiteX532" fmla="*/ 3107705 w 11888025"/>
                  <a:gd name="connsiteY532" fmla="*/ 0 h 222981"/>
                  <a:gd name="connsiteX533" fmla="*/ 3178872 w 11888025"/>
                  <a:gd name="connsiteY533" fmla="*/ 110588 h 222981"/>
                  <a:gd name="connsiteX534" fmla="*/ 3158786 w 11888025"/>
                  <a:gd name="connsiteY534" fmla="*/ 194167 h 222981"/>
                  <a:gd name="connsiteX535" fmla="*/ 3102589 w 11888025"/>
                  <a:gd name="connsiteY535" fmla="*/ 222980 h 222981"/>
                  <a:gd name="connsiteX536" fmla="*/ 3050004 w 11888025"/>
                  <a:gd name="connsiteY536" fmla="*/ 195446 h 222981"/>
                  <a:gd name="connsiteX537" fmla="*/ 3031121 w 11888025"/>
                  <a:gd name="connsiteY537" fmla="*/ 115854 h 222981"/>
                  <a:gd name="connsiteX538" fmla="*/ 3050831 w 11888025"/>
                  <a:gd name="connsiteY538" fmla="*/ 29340 h 222981"/>
                  <a:gd name="connsiteX539" fmla="*/ 3107705 w 11888025"/>
                  <a:gd name="connsiteY539" fmla="*/ 0 h 222981"/>
                  <a:gd name="connsiteX540" fmla="*/ 2886782 w 11888025"/>
                  <a:gd name="connsiteY540" fmla="*/ 0 h 222981"/>
                  <a:gd name="connsiteX541" fmla="*/ 2957949 w 11888025"/>
                  <a:gd name="connsiteY541" fmla="*/ 110588 h 222981"/>
                  <a:gd name="connsiteX542" fmla="*/ 2937863 w 11888025"/>
                  <a:gd name="connsiteY542" fmla="*/ 194167 h 222981"/>
                  <a:gd name="connsiteX543" fmla="*/ 2881666 w 11888025"/>
                  <a:gd name="connsiteY543" fmla="*/ 222980 h 222981"/>
                  <a:gd name="connsiteX544" fmla="*/ 2829081 w 11888025"/>
                  <a:gd name="connsiteY544" fmla="*/ 195446 h 222981"/>
                  <a:gd name="connsiteX545" fmla="*/ 2810198 w 11888025"/>
                  <a:gd name="connsiteY545" fmla="*/ 115854 h 222981"/>
                  <a:gd name="connsiteX546" fmla="*/ 2829908 w 11888025"/>
                  <a:gd name="connsiteY546" fmla="*/ 29340 h 222981"/>
                  <a:gd name="connsiteX547" fmla="*/ 2886782 w 11888025"/>
                  <a:gd name="connsiteY547" fmla="*/ 0 h 222981"/>
                  <a:gd name="connsiteX548" fmla="*/ 66163 w 11888025"/>
                  <a:gd name="connsiteY548" fmla="*/ 0 h 222981"/>
                  <a:gd name="connsiteX549" fmla="*/ 81070 w 11888025"/>
                  <a:gd name="connsiteY549" fmla="*/ 0 h 222981"/>
                  <a:gd name="connsiteX550" fmla="*/ 81070 w 11888025"/>
                  <a:gd name="connsiteY550" fmla="*/ 222980 h 222981"/>
                  <a:gd name="connsiteX551" fmla="*/ 45782 w 11888025"/>
                  <a:gd name="connsiteY551" fmla="*/ 222980 h 222981"/>
                  <a:gd name="connsiteX552" fmla="*/ 45782 w 11888025"/>
                  <a:gd name="connsiteY552" fmla="*/ 43197 h 222981"/>
                  <a:gd name="connsiteX553" fmla="*/ 25172 w 11888025"/>
                  <a:gd name="connsiteY553" fmla="*/ 54832 h 222981"/>
                  <a:gd name="connsiteX554" fmla="*/ 0 w 11888025"/>
                  <a:gd name="connsiteY554" fmla="*/ 63274 h 222981"/>
                  <a:gd name="connsiteX555" fmla="*/ 0 w 11888025"/>
                  <a:gd name="connsiteY555" fmla="*/ 33158 h 222981"/>
                  <a:gd name="connsiteX556" fmla="*/ 17035 w 11888025"/>
                  <a:gd name="connsiteY556" fmla="*/ 27074 h 222981"/>
                  <a:gd name="connsiteX557" fmla="*/ 33234 w 11888025"/>
                  <a:gd name="connsiteY557" fmla="*/ 19925 h 222981"/>
                  <a:gd name="connsiteX558" fmla="*/ 49356 w 11888025"/>
                  <a:gd name="connsiteY558" fmla="*/ 11103 h 222981"/>
                  <a:gd name="connsiteX559" fmla="*/ 66163 w 11888025"/>
                  <a:gd name="connsiteY559" fmla="*/ 0 h 22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Lst>
                <a:rect l="l" t="t" r="r" b="b"/>
                <a:pathLst>
                  <a:path w="11888025" h="222981">
                    <a:moveTo>
                      <a:pt x="10044686" y="27835"/>
                    </a:moveTo>
                    <a:cubicBezTo>
                      <a:pt x="10018506" y="27835"/>
                      <a:pt x="10005416" y="56673"/>
                      <a:pt x="10005416" y="114349"/>
                    </a:cubicBezTo>
                    <a:cubicBezTo>
                      <a:pt x="10005416" y="168313"/>
                      <a:pt x="10018255" y="195296"/>
                      <a:pt x="10043934" y="195296"/>
                    </a:cubicBezTo>
                    <a:cubicBezTo>
                      <a:pt x="10069210" y="195296"/>
                      <a:pt x="10081849" y="167862"/>
                      <a:pt x="10081849" y="112995"/>
                    </a:cubicBezTo>
                    <a:cubicBezTo>
                      <a:pt x="10081849" y="56221"/>
                      <a:pt x="10069461" y="27835"/>
                      <a:pt x="10044686" y="27835"/>
                    </a:cubicBezTo>
                    <a:close/>
                    <a:moveTo>
                      <a:pt x="9823763" y="27835"/>
                    </a:moveTo>
                    <a:cubicBezTo>
                      <a:pt x="9797583" y="27835"/>
                      <a:pt x="9784493" y="56673"/>
                      <a:pt x="9784493" y="114349"/>
                    </a:cubicBezTo>
                    <a:cubicBezTo>
                      <a:pt x="9784493" y="168313"/>
                      <a:pt x="9797332" y="195296"/>
                      <a:pt x="9823011" y="195296"/>
                    </a:cubicBezTo>
                    <a:cubicBezTo>
                      <a:pt x="9848287" y="195296"/>
                      <a:pt x="9860926" y="167862"/>
                      <a:pt x="9860926" y="112995"/>
                    </a:cubicBezTo>
                    <a:cubicBezTo>
                      <a:pt x="9860926" y="56221"/>
                      <a:pt x="9848538" y="27835"/>
                      <a:pt x="9823763" y="27835"/>
                    </a:cubicBezTo>
                    <a:close/>
                    <a:moveTo>
                      <a:pt x="9162103" y="27835"/>
                    </a:moveTo>
                    <a:cubicBezTo>
                      <a:pt x="9135923" y="27835"/>
                      <a:pt x="9122833" y="56673"/>
                      <a:pt x="9122833" y="114349"/>
                    </a:cubicBezTo>
                    <a:cubicBezTo>
                      <a:pt x="9122833" y="168313"/>
                      <a:pt x="9135672" y="195296"/>
                      <a:pt x="9161351" y="195296"/>
                    </a:cubicBezTo>
                    <a:cubicBezTo>
                      <a:pt x="9186627" y="195296"/>
                      <a:pt x="9199266" y="167862"/>
                      <a:pt x="9199266" y="112995"/>
                    </a:cubicBezTo>
                    <a:cubicBezTo>
                      <a:pt x="9199266" y="56221"/>
                      <a:pt x="9186878" y="27835"/>
                      <a:pt x="9162103" y="27835"/>
                    </a:cubicBezTo>
                    <a:close/>
                    <a:moveTo>
                      <a:pt x="8941180" y="27835"/>
                    </a:moveTo>
                    <a:cubicBezTo>
                      <a:pt x="8915000" y="27835"/>
                      <a:pt x="8901910" y="56673"/>
                      <a:pt x="8901910" y="114349"/>
                    </a:cubicBezTo>
                    <a:cubicBezTo>
                      <a:pt x="8901910" y="168313"/>
                      <a:pt x="8914749" y="195296"/>
                      <a:pt x="8940428" y="195296"/>
                    </a:cubicBezTo>
                    <a:cubicBezTo>
                      <a:pt x="8965704" y="195296"/>
                      <a:pt x="8978343" y="167862"/>
                      <a:pt x="8978343" y="112995"/>
                    </a:cubicBezTo>
                    <a:cubicBezTo>
                      <a:pt x="8978343" y="56221"/>
                      <a:pt x="8965955" y="27835"/>
                      <a:pt x="8941180" y="27835"/>
                    </a:cubicBezTo>
                    <a:close/>
                    <a:moveTo>
                      <a:pt x="3988633" y="27835"/>
                    </a:moveTo>
                    <a:cubicBezTo>
                      <a:pt x="3962453" y="27835"/>
                      <a:pt x="3949363" y="56673"/>
                      <a:pt x="3949363" y="114349"/>
                    </a:cubicBezTo>
                    <a:cubicBezTo>
                      <a:pt x="3949363" y="168313"/>
                      <a:pt x="3962202" y="195296"/>
                      <a:pt x="3987881" y="195296"/>
                    </a:cubicBezTo>
                    <a:cubicBezTo>
                      <a:pt x="4013158" y="195296"/>
                      <a:pt x="4025796" y="167862"/>
                      <a:pt x="4025796" y="112995"/>
                    </a:cubicBezTo>
                    <a:cubicBezTo>
                      <a:pt x="4025796" y="56221"/>
                      <a:pt x="4013408" y="27835"/>
                      <a:pt x="3988633" y="27835"/>
                    </a:cubicBezTo>
                    <a:close/>
                    <a:moveTo>
                      <a:pt x="3767710" y="27835"/>
                    </a:moveTo>
                    <a:cubicBezTo>
                      <a:pt x="3741530" y="27835"/>
                      <a:pt x="3728440" y="56673"/>
                      <a:pt x="3728440" y="114349"/>
                    </a:cubicBezTo>
                    <a:cubicBezTo>
                      <a:pt x="3728440" y="168313"/>
                      <a:pt x="3741279" y="195296"/>
                      <a:pt x="3766958" y="195296"/>
                    </a:cubicBezTo>
                    <a:cubicBezTo>
                      <a:pt x="3792235" y="195296"/>
                      <a:pt x="3804873" y="167862"/>
                      <a:pt x="3804873" y="112995"/>
                    </a:cubicBezTo>
                    <a:cubicBezTo>
                      <a:pt x="3804873" y="56221"/>
                      <a:pt x="3792485" y="27835"/>
                      <a:pt x="3767710" y="27835"/>
                    </a:cubicBezTo>
                    <a:close/>
                    <a:moveTo>
                      <a:pt x="3106050" y="27835"/>
                    </a:moveTo>
                    <a:cubicBezTo>
                      <a:pt x="3079870" y="27835"/>
                      <a:pt x="3066780" y="56673"/>
                      <a:pt x="3066780" y="114349"/>
                    </a:cubicBezTo>
                    <a:cubicBezTo>
                      <a:pt x="3066780" y="168313"/>
                      <a:pt x="3079619" y="195296"/>
                      <a:pt x="3105298" y="195296"/>
                    </a:cubicBezTo>
                    <a:cubicBezTo>
                      <a:pt x="3130575" y="195296"/>
                      <a:pt x="3143213" y="167862"/>
                      <a:pt x="3143213" y="112995"/>
                    </a:cubicBezTo>
                    <a:cubicBezTo>
                      <a:pt x="3143213" y="56221"/>
                      <a:pt x="3130825" y="27835"/>
                      <a:pt x="3106050" y="27835"/>
                    </a:cubicBezTo>
                    <a:close/>
                    <a:moveTo>
                      <a:pt x="2885127" y="27835"/>
                    </a:moveTo>
                    <a:cubicBezTo>
                      <a:pt x="2858947" y="27835"/>
                      <a:pt x="2845857" y="56673"/>
                      <a:pt x="2845857" y="114349"/>
                    </a:cubicBezTo>
                    <a:cubicBezTo>
                      <a:pt x="2845857" y="168313"/>
                      <a:pt x="2858696" y="195296"/>
                      <a:pt x="2884375" y="195296"/>
                    </a:cubicBezTo>
                    <a:cubicBezTo>
                      <a:pt x="2909652" y="195296"/>
                      <a:pt x="2922290" y="167862"/>
                      <a:pt x="2922290" y="112995"/>
                    </a:cubicBezTo>
                    <a:cubicBezTo>
                      <a:pt x="2922290" y="56221"/>
                      <a:pt x="2909902" y="27835"/>
                      <a:pt x="2885127" y="27835"/>
                    </a:cubicBezTo>
                    <a:close/>
                    <a:moveTo>
                      <a:pt x="11873119" y="1"/>
                    </a:moveTo>
                    <a:lnTo>
                      <a:pt x="11888025" y="1"/>
                    </a:lnTo>
                    <a:lnTo>
                      <a:pt x="11888025" y="222981"/>
                    </a:lnTo>
                    <a:lnTo>
                      <a:pt x="11852737" y="222981"/>
                    </a:lnTo>
                    <a:lnTo>
                      <a:pt x="11852737" y="43198"/>
                    </a:lnTo>
                    <a:cubicBezTo>
                      <a:pt x="11846349" y="47761"/>
                      <a:pt x="11839479" y="51639"/>
                      <a:pt x="11832128" y="54833"/>
                    </a:cubicBezTo>
                    <a:cubicBezTo>
                      <a:pt x="11824776" y="58028"/>
                      <a:pt x="11816385" y="60841"/>
                      <a:pt x="11806955" y="63275"/>
                    </a:cubicBezTo>
                    <a:lnTo>
                      <a:pt x="11806955" y="33159"/>
                    </a:lnTo>
                    <a:cubicBezTo>
                      <a:pt x="11812836" y="31233"/>
                      <a:pt x="11818515" y="29204"/>
                      <a:pt x="11823990" y="27075"/>
                    </a:cubicBezTo>
                    <a:cubicBezTo>
                      <a:pt x="11829466" y="24946"/>
                      <a:pt x="11834866" y="22563"/>
                      <a:pt x="11840189" y="19926"/>
                    </a:cubicBezTo>
                    <a:cubicBezTo>
                      <a:pt x="11845513" y="17290"/>
                      <a:pt x="11850887" y="14349"/>
                      <a:pt x="11856312" y="11104"/>
                    </a:cubicBezTo>
                    <a:cubicBezTo>
                      <a:pt x="11861737" y="7860"/>
                      <a:pt x="11867339" y="4159"/>
                      <a:pt x="11873119" y="1"/>
                    </a:cubicBezTo>
                    <a:close/>
                    <a:moveTo>
                      <a:pt x="11490251" y="1"/>
                    </a:moveTo>
                    <a:lnTo>
                      <a:pt x="11505157" y="1"/>
                    </a:lnTo>
                    <a:lnTo>
                      <a:pt x="11505157" y="222981"/>
                    </a:lnTo>
                    <a:lnTo>
                      <a:pt x="11469869" y="222981"/>
                    </a:lnTo>
                    <a:lnTo>
                      <a:pt x="11469869" y="43198"/>
                    </a:lnTo>
                    <a:cubicBezTo>
                      <a:pt x="11463481" y="47761"/>
                      <a:pt x="11456611" y="51639"/>
                      <a:pt x="11449260" y="54833"/>
                    </a:cubicBezTo>
                    <a:cubicBezTo>
                      <a:pt x="11441908" y="58028"/>
                      <a:pt x="11433517" y="60841"/>
                      <a:pt x="11424087" y="63275"/>
                    </a:cubicBezTo>
                    <a:lnTo>
                      <a:pt x="11424087" y="33159"/>
                    </a:lnTo>
                    <a:cubicBezTo>
                      <a:pt x="11429968" y="31233"/>
                      <a:pt x="11435647" y="29204"/>
                      <a:pt x="11441122" y="27075"/>
                    </a:cubicBezTo>
                    <a:cubicBezTo>
                      <a:pt x="11446598" y="24946"/>
                      <a:pt x="11451998" y="22563"/>
                      <a:pt x="11457321" y="19926"/>
                    </a:cubicBezTo>
                    <a:cubicBezTo>
                      <a:pt x="11462645" y="17290"/>
                      <a:pt x="11468019" y="14349"/>
                      <a:pt x="11473444" y="11104"/>
                    </a:cubicBezTo>
                    <a:cubicBezTo>
                      <a:pt x="11478869" y="7860"/>
                      <a:pt x="11484471" y="4159"/>
                      <a:pt x="11490251" y="1"/>
                    </a:cubicBezTo>
                    <a:close/>
                    <a:moveTo>
                      <a:pt x="11346125" y="1"/>
                    </a:moveTo>
                    <a:lnTo>
                      <a:pt x="11361031" y="1"/>
                    </a:lnTo>
                    <a:lnTo>
                      <a:pt x="11361031" y="222981"/>
                    </a:lnTo>
                    <a:lnTo>
                      <a:pt x="11325743" y="222981"/>
                    </a:lnTo>
                    <a:lnTo>
                      <a:pt x="11325743" y="43198"/>
                    </a:lnTo>
                    <a:cubicBezTo>
                      <a:pt x="11319355" y="47761"/>
                      <a:pt x="11312485" y="51639"/>
                      <a:pt x="11305134" y="54833"/>
                    </a:cubicBezTo>
                    <a:cubicBezTo>
                      <a:pt x="11297782" y="58028"/>
                      <a:pt x="11289391" y="60841"/>
                      <a:pt x="11279961" y="63275"/>
                    </a:cubicBezTo>
                    <a:lnTo>
                      <a:pt x="11279961" y="33159"/>
                    </a:lnTo>
                    <a:cubicBezTo>
                      <a:pt x="11285842" y="31233"/>
                      <a:pt x="11291521" y="29204"/>
                      <a:pt x="11296996" y="27075"/>
                    </a:cubicBezTo>
                    <a:cubicBezTo>
                      <a:pt x="11302472" y="24946"/>
                      <a:pt x="11307872" y="22563"/>
                      <a:pt x="11313195" y="19926"/>
                    </a:cubicBezTo>
                    <a:cubicBezTo>
                      <a:pt x="11318519" y="17290"/>
                      <a:pt x="11323893" y="14349"/>
                      <a:pt x="11329318" y="11104"/>
                    </a:cubicBezTo>
                    <a:cubicBezTo>
                      <a:pt x="11334743" y="7860"/>
                      <a:pt x="11340345" y="4159"/>
                      <a:pt x="11346125" y="1"/>
                    </a:cubicBezTo>
                    <a:close/>
                    <a:moveTo>
                      <a:pt x="11202000" y="1"/>
                    </a:moveTo>
                    <a:lnTo>
                      <a:pt x="11216906" y="1"/>
                    </a:lnTo>
                    <a:lnTo>
                      <a:pt x="11216906" y="222981"/>
                    </a:lnTo>
                    <a:lnTo>
                      <a:pt x="11181618" y="222981"/>
                    </a:lnTo>
                    <a:lnTo>
                      <a:pt x="11181618" y="43198"/>
                    </a:lnTo>
                    <a:cubicBezTo>
                      <a:pt x="11175230" y="47761"/>
                      <a:pt x="11168360" y="51639"/>
                      <a:pt x="11161009" y="54833"/>
                    </a:cubicBezTo>
                    <a:cubicBezTo>
                      <a:pt x="11153657" y="58028"/>
                      <a:pt x="11145266" y="60841"/>
                      <a:pt x="11135836" y="63275"/>
                    </a:cubicBezTo>
                    <a:lnTo>
                      <a:pt x="11135836" y="33159"/>
                    </a:lnTo>
                    <a:cubicBezTo>
                      <a:pt x="11141717" y="31233"/>
                      <a:pt x="11147396" y="29204"/>
                      <a:pt x="11152871" y="27075"/>
                    </a:cubicBezTo>
                    <a:cubicBezTo>
                      <a:pt x="11158347" y="24946"/>
                      <a:pt x="11163747" y="22563"/>
                      <a:pt x="11169070" y="19926"/>
                    </a:cubicBezTo>
                    <a:cubicBezTo>
                      <a:pt x="11174394" y="17290"/>
                      <a:pt x="11179768" y="14349"/>
                      <a:pt x="11185193" y="11104"/>
                    </a:cubicBezTo>
                    <a:cubicBezTo>
                      <a:pt x="11190618" y="7860"/>
                      <a:pt x="11196220" y="4159"/>
                      <a:pt x="11202000" y="1"/>
                    </a:cubicBezTo>
                    <a:close/>
                    <a:moveTo>
                      <a:pt x="11057875" y="1"/>
                    </a:moveTo>
                    <a:lnTo>
                      <a:pt x="11072781" y="1"/>
                    </a:lnTo>
                    <a:lnTo>
                      <a:pt x="11072781" y="222981"/>
                    </a:lnTo>
                    <a:lnTo>
                      <a:pt x="11037493" y="222981"/>
                    </a:lnTo>
                    <a:lnTo>
                      <a:pt x="11037493" y="43198"/>
                    </a:lnTo>
                    <a:cubicBezTo>
                      <a:pt x="11031105" y="47761"/>
                      <a:pt x="11024235" y="51639"/>
                      <a:pt x="11016884" y="54833"/>
                    </a:cubicBezTo>
                    <a:cubicBezTo>
                      <a:pt x="11009532" y="58028"/>
                      <a:pt x="11001141" y="60841"/>
                      <a:pt x="10991711" y="63275"/>
                    </a:cubicBezTo>
                    <a:lnTo>
                      <a:pt x="10991711" y="33159"/>
                    </a:lnTo>
                    <a:cubicBezTo>
                      <a:pt x="10997592" y="31233"/>
                      <a:pt x="11003271" y="29204"/>
                      <a:pt x="11008746" y="27075"/>
                    </a:cubicBezTo>
                    <a:cubicBezTo>
                      <a:pt x="11014222" y="24946"/>
                      <a:pt x="11019622" y="22563"/>
                      <a:pt x="11024945" y="19926"/>
                    </a:cubicBezTo>
                    <a:cubicBezTo>
                      <a:pt x="11030269" y="17290"/>
                      <a:pt x="11035643" y="14349"/>
                      <a:pt x="11041068" y="11104"/>
                    </a:cubicBezTo>
                    <a:cubicBezTo>
                      <a:pt x="11046493" y="7860"/>
                      <a:pt x="11052095" y="4159"/>
                      <a:pt x="11057875" y="1"/>
                    </a:cubicBezTo>
                    <a:close/>
                    <a:moveTo>
                      <a:pt x="10913750" y="1"/>
                    </a:moveTo>
                    <a:lnTo>
                      <a:pt x="10928656" y="1"/>
                    </a:lnTo>
                    <a:lnTo>
                      <a:pt x="10928656" y="222981"/>
                    </a:lnTo>
                    <a:lnTo>
                      <a:pt x="10893368" y="222981"/>
                    </a:lnTo>
                    <a:lnTo>
                      <a:pt x="10893368" y="43198"/>
                    </a:lnTo>
                    <a:cubicBezTo>
                      <a:pt x="10886980" y="47761"/>
                      <a:pt x="10880110" y="51639"/>
                      <a:pt x="10872759" y="54833"/>
                    </a:cubicBezTo>
                    <a:cubicBezTo>
                      <a:pt x="10865407" y="58028"/>
                      <a:pt x="10857016" y="60841"/>
                      <a:pt x="10847586" y="63275"/>
                    </a:cubicBezTo>
                    <a:lnTo>
                      <a:pt x="10847586" y="33159"/>
                    </a:lnTo>
                    <a:cubicBezTo>
                      <a:pt x="10853467" y="31233"/>
                      <a:pt x="10859146" y="29204"/>
                      <a:pt x="10864621" y="27075"/>
                    </a:cubicBezTo>
                    <a:cubicBezTo>
                      <a:pt x="10870097" y="24946"/>
                      <a:pt x="10875497" y="22563"/>
                      <a:pt x="10880820" y="19926"/>
                    </a:cubicBezTo>
                    <a:cubicBezTo>
                      <a:pt x="10886144" y="17290"/>
                      <a:pt x="10891518" y="14349"/>
                      <a:pt x="10896943" y="11104"/>
                    </a:cubicBezTo>
                    <a:cubicBezTo>
                      <a:pt x="10902368" y="7860"/>
                      <a:pt x="10907970" y="4159"/>
                      <a:pt x="10913750" y="1"/>
                    </a:cubicBezTo>
                    <a:close/>
                    <a:moveTo>
                      <a:pt x="10525517" y="1"/>
                    </a:moveTo>
                    <a:lnTo>
                      <a:pt x="10540423" y="1"/>
                    </a:lnTo>
                    <a:lnTo>
                      <a:pt x="10540423" y="222981"/>
                    </a:lnTo>
                    <a:lnTo>
                      <a:pt x="10505135" y="222981"/>
                    </a:lnTo>
                    <a:lnTo>
                      <a:pt x="10505135" y="43198"/>
                    </a:lnTo>
                    <a:cubicBezTo>
                      <a:pt x="10498747" y="47761"/>
                      <a:pt x="10491877" y="51639"/>
                      <a:pt x="10484526" y="54833"/>
                    </a:cubicBezTo>
                    <a:cubicBezTo>
                      <a:pt x="10477174" y="58028"/>
                      <a:pt x="10468783" y="60841"/>
                      <a:pt x="10459353" y="63275"/>
                    </a:cubicBezTo>
                    <a:lnTo>
                      <a:pt x="10459353" y="33159"/>
                    </a:lnTo>
                    <a:cubicBezTo>
                      <a:pt x="10465234" y="31233"/>
                      <a:pt x="10470913" y="29204"/>
                      <a:pt x="10476388" y="27075"/>
                    </a:cubicBezTo>
                    <a:cubicBezTo>
                      <a:pt x="10481864" y="24946"/>
                      <a:pt x="10487264" y="22563"/>
                      <a:pt x="10492587" y="19926"/>
                    </a:cubicBezTo>
                    <a:cubicBezTo>
                      <a:pt x="10497911" y="17290"/>
                      <a:pt x="10503285" y="14349"/>
                      <a:pt x="10508710" y="11104"/>
                    </a:cubicBezTo>
                    <a:cubicBezTo>
                      <a:pt x="10514135" y="7860"/>
                      <a:pt x="10519737" y="4159"/>
                      <a:pt x="10525517" y="1"/>
                    </a:cubicBezTo>
                    <a:close/>
                    <a:moveTo>
                      <a:pt x="10259409" y="1"/>
                    </a:moveTo>
                    <a:lnTo>
                      <a:pt x="10274315" y="1"/>
                    </a:lnTo>
                    <a:lnTo>
                      <a:pt x="10274315" y="222981"/>
                    </a:lnTo>
                    <a:lnTo>
                      <a:pt x="10239027" y="222981"/>
                    </a:lnTo>
                    <a:lnTo>
                      <a:pt x="10239027" y="43198"/>
                    </a:lnTo>
                    <a:cubicBezTo>
                      <a:pt x="10232639" y="47761"/>
                      <a:pt x="10225769" y="51639"/>
                      <a:pt x="10218418" y="54833"/>
                    </a:cubicBezTo>
                    <a:cubicBezTo>
                      <a:pt x="10211066" y="58028"/>
                      <a:pt x="10202675" y="60841"/>
                      <a:pt x="10193245" y="63275"/>
                    </a:cubicBezTo>
                    <a:lnTo>
                      <a:pt x="10193245" y="33159"/>
                    </a:lnTo>
                    <a:cubicBezTo>
                      <a:pt x="10199126" y="31233"/>
                      <a:pt x="10204805" y="29204"/>
                      <a:pt x="10210280" y="27075"/>
                    </a:cubicBezTo>
                    <a:cubicBezTo>
                      <a:pt x="10215756" y="24946"/>
                      <a:pt x="10221156" y="22563"/>
                      <a:pt x="10226479" y="19926"/>
                    </a:cubicBezTo>
                    <a:cubicBezTo>
                      <a:pt x="10231803" y="17290"/>
                      <a:pt x="10237177" y="14349"/>
                      <a:pt x="10242602" y="11104"/>
                    </a:cubicBezTo>
                    <a:cubicBezTo>
                      <a:pt x="10248027" y="7860"/>
                      <a:pt x="10253629" y="4159"/>
                      <a:pt x="10259409" y="1"/>
                    </a:cubicBezTo>
                    <a:close/>
                    <a:moveTo>
                      <a:pt x="9647810" y="1"/>
                    </a:moveTo>
                    <a:lnTo>
                      <a:pt x="9662716" y="1"/>
                    </a:lnTo>
                    <a:lnTo>
                      <a:pt x="9662716" y="222981"/>
                    </a:lnTo>
                    <a:lnTo>
                      <a:pt x="9627428" y="222981"/>
                    </a:lnTo>
                    <a:lnTo>
                      <a:pt x="9627428" y="43198"/>
                    </a:lnTo>
                    <a:cubicBezTo>
                      <a:pt x="9621040" y="47761"/>
                      <a:pt x="9614170" y="51639"/>
                      <a:pt x="9606819" y="54833"/>
                    </a:cubicBezTo>
                    <a:cubicBezTo>
                      <a:pt x="9599467" y="58028"/>
                      <a:pt x="9591076" y="60841"/>
                      <a:pt x="9581646" y="63275"/>
                    </a:cubicBezTo>
                    <a:lnTo>
                      <a:pt x="9581646" y="33159"/>
                    </a:lnTo>
                    <a:cubicBezTo>
                      <a:pt x="9587527" y="31233"/>
                      <a:pt x="9593206" y="29204"/>
                      <a:pt x="9598681" y="27075"/>
                    </a:cubicBezTo>
                    <a:cubicBezTo>
                      <a:pt x="9604157" y="24946"/>
                      <a:pt x="9609557" y="22563"/>
                      <a:pt x="9614880" y="19926"/>
                    </a:cubicBezTo>
                    <a:cubicBezTo>
                      <a:pt x="9620204" y="17290"/>
                      <a:pt x="9625578" y="14349"/>
                      <a:pt x="9631003" y="11104"/>
                    </a:cubicBezTo>
                    <a:cubicBezTo>
                      <a:pt x="9636428" y="7860"/>
                      <a:pt x="9642030" y="4159"/>
                      <a:pt x="9647810" y="1"/>
                    </a:cubicBezTo>
                    <a:close/>
                    <a:moveTo>
                      <a:pt x="9381702" y="1"/>
                    </a:moveTo>
                    <a:lnTo>
                      <a:pt x="9396608" y="1"/>
                    </a:lnTo>
                    <a:lnTo>
                      <a:pt x="9396608" y="222981"/>
                    </a:lnTo>
                    <a:lnTo>
                      <a:pt x="9361320" y="222981"/>
                    </a:lnTo>
                    <a:lnTo>
                      <a:pt x="9361320" y="43198"/>
                    </a:lnTo>
                    <a:cubicBezTo>
                      <a:pt x="9354932" y="47761"/>
                      <a:pt x="9348062" y="51639"/>
                      <a:pt x="9340711" y="54833"/>
                    </a:cubicBezTo>
                    <a:cubicBezTo>
                      <a:pt x="9333359" y="58028"/>
                      <a:pt x="9324968" y="60841"/>
                      <a:pt x="9315538" y="63275"/>
                    </a:cubicBezTo>
                    <a:lnTo>
                      <a:pt x="9315538" y="33159"/>
                    </a:lnTo>
                    <a:cubicBezTo>
                      <a:pt x="9321419" y="31233"/>
                      <a:pt x="9327098" y="29204"/>
                      <a:pt x="9332573" y="27075"/>
                    </a:cubicBezTo>
                    <a:cubicBezTo>
                      <a:pt x="9338049" y="24946"/>
                      <a:pt x="9343449" y="22563"/>
                      <a:pt x="9348772" y="19926"/>
                    </a:cubicBezTo>
                    <a:cubicBezTo>
                      <a:pt x="9354096" y="17290"/>
                      <a:pt x="9359470" y="14349"/>
                      <a:pt x="9364895" y="11104"/>
                    </a:cubicBezTo>
                    <a:cubicBezTo>
                      <a:pt x="9370320" y="7860"/>
                      <a:pt x="9375922" y="4159"/>
                      <a:pt x="9381702" y="1"/>
                    </a:cubicBezTo>
                    <a:close/>
                    <a:moveTo>
                      <a:pt x="8775355" y="1"/>
                    </a:moveTo>
                    <a:lnTo>
                      <a:pt x="8790261" y="1"/>
                    </a:lnTo>
                    <a:lnTo>
                      <a:pt x="8790261" y="222981"/>
                    </a:lnTo>
                    <a:lnTo>
                      <a:pt x="8754973" y="222981"/>
                    </a:lnTo>
                    <a:lnTo>
                      <a:pt x="8754973" y="43198"/>
                    </a:lnTo>
                    <a:cubicBezTo>
                      <a:pt x="8748585" y="47761"/>
                      <a:pt x="8741715" y="51639"/>
                      <a:pt x="8734364" y="54833"/>
                    </a:cubicBezTo>
                    <a:cubicBezTo>
                      <a:pt x="8727012" y="58028"/>
                      <a:pt x="8718621" y="60841"/>
                      <a:pt x="8709191" y="63275"/>
                    </a:cubicBezTo>
                    <a:lnTo>
                      <a:pt x="8709191" y="33159"/>
                    </a:lnTo>
                    <a:cubicBezTo>
                      <a:pt x="8715072" y="31233"/>
                      <a:pt x="8720751" y="29204"/>
                      <a:pt x="8726226" y="27075"/>
                    </a:cubicBezTo>
                    <a:cubicBezTo>
                      <a:pt x="8731702" y="24946"/>
                      <a:pt x="8737102" y="22563"/>
                      <a:pt x="8742425" y="19926"/>
                    </a:cubicBezTo>
                    <a:cubicBezTo>
                      <a:pt x="8747749" y="17290"/>
                      <a:pt x="8753123" y="14349"/>
                      <a:pt x="8758548" y="11104"/>
                    </a:cubicBezTo>
                    <a:cubicBezTo>
                      <a:pt x="8763973" y="7860"/>
                      <a:pt x="8769575" y="4159"/>
                      <a:pt x="8775355" y="1"/>
                    </a:cubicBezTo>
                    <a:close/>
                    <a:moveTo>
                      <a:pt x="8509247" y="1"/>
                    </a:moveTo>
                    <a:lnTo>
                      <a:pt x="8524153" y="1"/>
                    </a:lnTo>
                    <a:lnTo>
                      <a:pt x="8524153" y="222981"/>
                    </a:lnTo>
                    <a:lnTo>
                      <a:pt x="8488865" y="222981"/>
                    </a:lnTo>
                    <a:lnTo>
                      <a:pt x="8488865" y="43198"/>
                    </a:lnTo>
                    <a:cubicBezTo>
                      <a:pt x="8482477" y="47761"/>
                      <a:pt x="8475607" y="51639"/>
                      <a:pt x="8468256" y="54833"/>
                    </a:cubicBezTo>
                    <a:cubicBezTo>
                      <a:pt x="8460904" y="58028"/>
                      <a:pt x="8452513" y="60841"/>
                      <a:pt x="8443083" y="63275"/>
                    </a:cubicBezTo>
                    <a:lnTo>
                      <a:pt x="8443083" y="33159"/>
                    </a:lnTo>
                    <a:cubicBezTo>
                      <a:pt x="8448964" y="31233"/>
                      <a:pt x="8454643" y="29204"/>
                      <a:pt x="8460118" y="27075"/>
                    </a:cubicBezTo>
                    <a:cubicBezTo>
                      <a:pt x="8465594" y="24946"/>
                      <a:pt x="8470994" y="22563"/>
                      <a:pt x="8476317" y="19926"/>
                    </a:cubicBezTo>
                    <a:cubicBezTo>
                      <a:pt x="8481641" y="17290"/>
                      <a:pt x="8487015" y="14349"/>
                      <a:pt x="8492440" y="11104"/>
                    </a:cubicBezTo>
                    <a:cubicBezTo>
                      <a:pt x="8497865" y="7860"/>
                      <a:pt x="8503467" y="4159"/>
                      <a:pt x="8509247" y="1"/>
                    </a:cubicBezTo>
                    <a:close/>
                    <a:moveTo>
                      <a:pt x="8097479" y="1"/>
                    </a:moveTo>
                    <a:lnTo>
                      <a:pt x="8112386" y="1"/>
                    </a:lnTo>
                    <a:lnTo>
                      <a:pt x="8112386" y="222981"/>
                    </a:lnTo>
                    <a:lnTo>
                      <a:pt x="8077098" y="222981"/>
                    </a:lnTo>
                    <a:lnTo>
                      <a:pt x="8077098" y="43198"/>
                    </a:lnTo>
                    <a:cubicBezTo>
                      <a:pt x="8070710" y="47761"/>
                      <a:pt x="8063840" y="51639"/>
                      <a:pt x="8056488" y="54833"/>
                    </a:cubicBezTo>
                    <a:cubicBezTo>
                      <a:pt x="8049137" y="58028"/>
                      <a:pt x="8040746" y="60841"/>
                      <a:pt x="8031316" y="63275"/>
                    </a:cubicBezTo>
                    <a:lnTo>
                      <a:pt x="8031316" y="33159"/>
                    </a:lnTo>
                    <a:cubicBezTo>
                      <a:pt x="8037197" y="31233"/>
                      <a:pt x="8042875" y="29204"/>
                      <a:pt x="8048351" y="27075"/>
                    </a:cubicBezTo>
                    <a:cubicBezTo>
                      <a:pt x="8053827" y="24946"/>
                      <a:pt x="8059226" y="22563"/>
                      <a:pt x="8064550" y="19926"/>
                    </a:cubicBezTo>
                    <a:cubicBezTo>
                      <a:pt x="8069873" y="17290"/>
                      <a:pt x="8075248" y="14349"/>
                      <a:pt x="8080672" y="11104"/>
                    </a:cubicBezTo>
                    <a:cubicBezTo>
                      <a:pt x="8086098" y="7860"/>
                      <a:pt x="8091700" y="4159"/>
                      <a:pt x="8097479" y="1"/>
                    </a:cubicBezTo>
                    <a:close/>
                    <a:moveTo>
                      <a:pt x="7964425" y="1"/>
                    </a:moveTo>
                    <a:lnTo>
                      <a:pt x="7979332" y="1"/>
                    </a:lnTo>
                    <a:lnTo>
                      <a:pt x="7979332" y="222981"/>
                    </a:lnTo>
                    <a:lnTo>
                      <a:pt x="7944044" y="222981"/>
                    </a:lnTo>
                    <a:lnTo>
                      <a:pt x="7944044" y="43198"/>
                    </a:lnTo>
                    <a:cubicBezTo>
                      <a:pt x="7937656" y="47761"/>
                      <a:pt x="7930786" y="51639"/>
                      <a:pt x="7923434" y="54833"/>
                    </a:cubicBezTo>
                    <a:cubicBezTo>
                      <a:pt x="7916083" y="58028"/>
                      <a:pt x="7907692" y="60841"/>
                      <a:pt x="7898262" y="63275"/>
                    </a:cubicBezTo>
                    <a:lnTo>
                      <a:pt x="7898262" y="33159"/>
                    </a:lnTo>
                    <a:cubicBezTo>
                      <a:pt x="7904143" y="31233"/>
                      <a:pt x="7909821" y="29204"/>
                      <a:pt x="7915297" y="27075"/>
                    </a:cubicBezTo>
                    <a:cubicBezTo>
                      <a:pt x="7920773" y="24946"/>
                      <a:pt x="7926172" y="22563"/>
                      <a:pt x="7931496" y="19926"/>
                    </a:cubicBezTo>
                    <a:cubicBezTo>
                      <a:pt x="7936819" y="17290"/>
                      <a:pt x="7942194" y="14349"/>
                      <a:pt x="7947618" y="11104"/>
                    </a:cubicBezTo>
                    <a:cubicBezTo>
                      <a:pt x="7953044" y="7860"/>
                      <a:pt x="7958646" y="4159"/>
                      <a:pt x="7964425" y="1"/>
                    </a:cubicBezTo>
                    <a:close/>
                    <a:moveTo>
                      <a:pt x="7831371" y="1"/>
                    </a:moveTo>
                    <a:lnTo>
                      <a:pt x="7846278" y="1"/>
                    </a:lnTo>
                    <a:lnTo>
                      <a:pt x="7846278" y="222981"/>
                    </a:lnTo>
                    <a:lnTo>
                      <a:pt x="7810990" y="222981"/>
                    </a:lnTo>
                    <a:lnTo>
                      <a:pt x="7810990" y="43198"/>
                    </a:lnTo>
                    <a:cubicBezTo>
                      <a:pt x="7804602" y="47761"/>
                      <a:pt x="7797732" y="51639"/>
                      <a:pt x="7790380" y="54833"/>
                    </a:cubicBezTo>
                    <a:cubicBezTo>
                      <a:pt x="7783029" y="58028"/>
                      <a:pt x="7774638" y="60841"/>
                      <a:pt x="7765208" y="63275"/>
                    </a:cubicBezTo>
                    <a:lnTo>
                      <a:pt x="7765208" y="33159"/>
                    </a:lnTo>
                    <a:cubicBezTo>
                      <a:pt x="7771089" y="31233"/>
                      <a:pt x="7776767" y="29204"/>
                      <a:pt x="7782243" y="27075"/>
                    </a:cubicBezTo>
                    <a:cubicBezTo>
                      <a:pt x="7787719" y="24946"/>
                      <a:pt x="7793118" y="22563"/>
                      <a:pt x="7798442" y="19926"/>
                    </a:cubicBezTo>
                    <a:cubicBezTo>
                      <a:pt x="7803765" y="17290"/>
                      <a:pt x="7809140" y="14349"/>
                      <a:pt x="7814564" y="11104"/>
                    </a:cubicBezTo>
                    <a:cubicBezTo>
                      <a:pt x="7819990" y="7860"/>
                      <a:pt x="7825592" y="4159"/>
                      <a:pt x="7831371" y="1"/>
                    </a:cubicBezTo>
                    <a:close/>
                    <a:moveTo>
                      <a:pt x="7688759" y="1"/>
                    </a:moveTo>
                    <a:lnTo>
                      <a:pt x="7703666" y="1"/>
                    </a:lnTo>
                    <a:lnTo>
                      <a:pt x="7703666" y="222981"/>
                    </a:lnTo>
                    <a:lnTo>
                      <a:pt x="7668378" y="222981"/>
                    </a:lnTo>
                    <a:lnTo>
                      <a:pt x="7668378" y="43198"/>
                    </a:lnTo>
                    <a:cubicBezTo>
                      <a:pt x="7661990" y="47761"/>
                      <a:pt x="7655120" y="51639"/>
                      <a:pt x="7647768" y="54833"/>
                    </a:cubicBezTo>
                    <a:cubicBezTo>
                      <a:pt x="7640417" y="58028"/>
                      <a:pt x="7632026" y="60841"/>
                      <a:pt x="7622596" y="63275"/>
                    </a:cubicBezTo>
                    <a:lnTo>
                      <a:pt x="7622596" y="33159"/>
                    </a:lnTo>
                    <a:cubicBezTo>
                      <a:pt x="7628477" y="31233"/>
                      <a:pt x="7634155" y="29204"/>
                      <a:pt x="7639631" y="27075"/>
                    </a:cubicBezTo>
                    <a:cubicBezTo>
                      <a:pt x="7645107" y="24946"/>
                      <a:pt x="7650506" y="22563"/>
                      <a:pt x="7655830" y="19926"/>
                    </a:cubicBezTo>
                    <a:cubicBezTo>
                      <a:pt x="7661153" y="17290"/>
                      <a:pt x="7666528" y="14349"/>
                      <a:pt x="7671952" y="11104"/>
                    </a:cubicBezTo>
                    <a:cubicBezTo>
                      <a:pt x="7677378" y="7860"/>
                      <a:pt x="7682980" y="4159"/>
                      <a:pt x="7688759" y="1"/>
                    </a:cubicBezTo>
                    <a:close/>
                    <a:moveTo>
                      <a:pt x="6941419" y="1"/>
                    </a:moveTo>
                    <a:lnTo>
                      <a:pt x="6956326" y="1"/>
                    </a:lnTo>
                    <a:lnTo>
                      <a:pt x="6956326" y="222981"/>
                    </a:lnTo>
                    <a:lnTo>
                      <a:pt x="6921038" y="222981"/>
                    </a:lnTo>
                    <a:lnTo>
                      <a:pt x="6921038" y="43198"/>
                    </a:lnTo>
                    <a:cubicBezTo>
                      <a:pt x="6914650" y="47761"/>
                      <a:pt x="6907780" y="51639"/>
                      <a:pt x="6900428" y="54833"/>
                    </a:cubicBezTo>
                    <a:cubicBezTo>
                      <a:pt x="6893077" y="58028"/>
                      <a:pt x="6884686" y="60841"/>
                      <a:pt x="6875256" y="63275"/>
                    </a:cubicBezTo>
                    <a:lnTo>
                      <a:pt x="6875256" y="33159"/>
                    </a:lnTo>
                    <a:cubicBezTo>
                      <a:pt x="6881137" y="31233"/>
                      <a:pt x="6886815" y="29204"/>
                      <a:pt x="6892291" y="27075"/>
                    </a:cubicBezTo>
                    <a:cubicBezTo>
                      <a:pt x="6897767" y="24946"/>
                      <a:pt x="6903166" y="22563"/>
                      <a:pt x="6908490" y="19926"/>
                    </a:cubicBezTo>
                    <a:cubicBezTo>
                      <a:pt x="6913813" y="17290"/>
                      <a:pt x="6919188" y="14349"/>
                      <a:pt x="6924612" y="11104"/>
                    </a:cubicBezTo>
                    <a:cubicBezTo>
                      <a:pt x="6930038" y="7860"/>
                      <a:pt x="6935640" y="4159"/>
                      <a:pt x="6941419" y="1"/>
                    </a:cubicBezTo>
                    <a:close/>
                    <a:moveTo>
                      <a:pt x="6797293" y="1"/>
                    </a:moveTo>
                    <a:lnTo>
                      <a:pt x="6812200" y="1"/>
                    </a:lnTo>
                    <a:lnTo>
                      <a:pt x="6812200" y="222981"/>
                    </a:lnTo>
                    <a:lnTo>
                      <a:pt x="6776912" y="222981"/>
                    </a:lnTo>
                    <a:lnTo>
                      <a:pt x="6776912" y="43198"/>
                    </a:lnTo>
                    <a:cubicBezTo>
                      <a:pt x="6770524" y="47761"/>
                      <a:pt x="6763654" y="51639"/>
                      <a:pt x="6756302" y="54833"/>
                    </a:cubicBezTo>
                    <a:cubicBezTo>
                      <a:pt x="6748951" y="58028"/>
                      <a:pt x="6740560" y="60841"/>
                      <a:pt x="6731130" y="63275"/>
                    </a:cubicBezTo>
                    <a:lnTo>
                      <a:pt x="6731130" y="33159"/>
                    </a:lnTo>
                    <a:cubicBezTo>
                      <a:pt x="6737011" y="31233"/>
                      <a:pt x="6742689" y="29204"/>
                      <a:pt x="6748165" y="27075"/>
                    </a:cubicBezTo>
                    <a:cubicBezTo>
                      <a:pt x="6753641" y="24946"/>
                      <a:pt x="6759040" y="22563"/>
                      <a:pt x="6764364" y="19926"/>
                    </a:cubicBezTo>
                    <a:cubicBezTo>
                      <a:pt x="6769687" y="17290"/>
                      <a:pt x="6775062" y="14349"/>
                      <a:pt x="6780486" y="11104"/>
                    </a:cubicBezTo>
                    <a:cubicBezTo>
                      <a:pt x="6785912" y="7860"/>
                      <a:pt x="6791514" y="4159"/>
                      <a:pt x="6797293" y="1"/>
                    </a:cubicBezTo>
                    <a:close/>
                    <a:moveTo>
                      <a:pt x="6105316" y="1"/>
                    </a:moveTo>
                    <a:lnTo>
                      <a:pt x="6120223" y="1"/>
                    </a:lnTo>
                    <a:lnTo>
                      <a:pt x="6120223" y="222981"/>
                    </a:lnTo>
                    <a:lnTo>
                      <a:pt x="6084935" y="222981"/>
                    </a:lnTo>
                    <a:lnTo>
                      <a:pt x="6084935" y="43198"/>
                    </a:lnTo>
                    <a:cubicBezTo>
                      <a:pt x="6078547" y="47761"/>
                      <a:pt x="6071677" y="51639"/>
                      <a:pt x="6064325" y="54833"/>
                    </a:cubicBezTo>
                    <a:cubicBezTo>
                      <a:pt x="6056974" y="58028"/>
                      <a:pt x="6048583" y="60841"/>
                      <a:pt x="6039153" y="63275"/>
                    </a:cubicBezTo>
                    <a:lnTo>
                      <a:pt x="6039153" y="33159"/>
                    </a:lnTo>
                    <a:cubicBezTo>
                      <a:pt x="6045034" y="31233"/>
                      <a:pt x="6050712" y="29204"/>
                      <a:pt x="6056188" y="27075"/>
                    </a:cubicBezTo>
                    <a:cubicBezTo>
                      <a:pt x="6061664" y="24946"/>
                      <a:pt x="6067063" y="22563"/>
                      <a:pt x="6072387" y="19926"/>
                    </a:cubicBezTo>
                    <a:cubicBezTo>
                      <a:pt x="6077710" y="17290"/>
                      <a:pt x="6083085" y="14349"/>
                      <a:pt x="6088509" y="11104"/>
                    </a:cubicBezTo>
                    <a:cubicBezTo>
                      <a:pt x="6093935" y="7860"/>
                      <a:pt x="6099537" y="4159"/>
                      <a:pt x="6105316" y="1"/>
                    </a:cubicBezTo>
                    <a:close/>
                    <a:moveTo>
                      <a:pt x="5817065" y="1"/>
                    </a:moveTo>
                    <a:lnTo>
                      <a:pt x="5831972" y="1"/>
                    </a:lnTo>
                    <a:lnTo>
                      <a:pt x="5831972" y="222981"/>
                    </a:lnTo>
                    <a:lnTo>
                      <a:pt x="5796684" y="222981"/>
                    </a:lnTo>
                    <a:lnTo>
                      <a:pt x="5796684" y="43198"/>
                    </a:lnTo>
                    <a:cubicBezTo>
                      <a:pt x="5790296" y="47761"/>
                      <a:pt x="5783426" y="51639"/>
                      <a:pt x="5776074" y="54833"/>
                    </a:cubicBezTo>
                    <a:cubicBezTo>
                      <a:pt x="5768723" y="58028"/>
                      <a:pt x="5760332" y="60841"/>
                      <a:pt x="5750902" y="63275"/>
                    </a:cubicBezTo>
                    <a:lnTo>
                      <a:pt x="5750902" y="33159"/>
                    </a:lnTo>
                    <a:cubicBezTo>
                      <a:pt x="5756783" y="31233"/>
                      <a:pt x="5762461" y="29204"/>
                      <a:pt x="5767937" y="27075"/>
                    </a:cubicBezTo>
                    <a:cubicBezTo>
                      <a:pt x="5773413" y="24946"/>
                      <a:pt x="5778812" y="22563"/>
                      <a:pt x="5784136" y="19926"/>
                    </a:cubicBezTo>
                    <a:cubicBezTo>
                      <a:pt x="5789459" y="17290"/>
                      <a:pt x="5794834" y="14349"/>
                      <a:pt x="5800258" y="11104"/>
                    </a:cubicBezTo>
                    <a:cubicBezTo>
                      <a:pt x="5805684" y="7860"/>
                      <a:pt x="5811286" y="4159"/>
                      <a:pt x="5817065" y="1"/>
                    </a:cubicBezTo>
                    <a:close/>
                    <a:moveTo>
                      <a:pt x="5434197" y="1"/>
                    </a:moveTo>
                    <a:lnTo>
                      <a:pt x="5449104" y="1"/>
                    </a:lnTo>
                    <a:lnTo>
                      <a:pt x="5449104" y="222981"/>
                    </a:lnTo>
                    <a:lnTo>
                      <a:pt x="5413816" y="222981"/>
                    </a:lnTo>
                    <a:lnTo>
                      <a:pt x="5413816" y="43198"/>
                    </a:lnTo>
                    <a:cubicBezTo>
                      <a:pt x="5407428" y="47761"/>
                      <a:pt x="5400558" y="51639"/>
                      <a:pt x="5393206" y="54833"/>
                    </a:cubicBezTo>
                    <a:cubicBezTo>
                      <a:pt x="5385855" y="58028"/>
                      <a:pt x="5377464" y="60841"/>
                      <a:pt x="5368034" y="63275"/>
                    </a:cubicBezTo>
                    <a:lnTo>
                      <a:pt x="5368034" y="33159"/>
                    </a:lnTo>
                    <a:cubicBezTo>
                      <a:pt x="5373915" y="31233"/>
                      <a:pt x="5379593" y="29204"/>
                      <a:pt x="5385069" y="27075"/>
                    </a:cubicBezTo>
                    <a:cubicBezTo>
                      <a:pt x="5390545" y="24946"/>
                      <a:pt x="5395944" y="22563"/>
                      <a:pt x="5401268" y="19926"/>
                    </a:cubicBezTo>
                    <a:cubicBezTo>
                      <a:pt x="5406591" y="17290"/>
                      <a:pt x="5411966" y="14349"/>
                      <a:pt x="5417390" y="11104"/>
                    </a:cubicBezTo>
                    <a:cubicBezTo>
                      <a:pt x="5422816" y="7860"/>
                      <a:pt x="5428418" y="4159"/>
                      <a:pt x="5434197" y="1"/>
                    </a:cubicBezTo>
                    <a:close/>
                    <a:moveTo>
                      <a:pt x="5290071" y="1"/>
                    </a:moveTo>
                    <a:lnTo>
                      <a:pt x="5304978" y="1"/>
                    </a:lnTo>
                    <a:lnTo>
                      <a:pt x="5304978" y="222981"/>
                    </a:lnTo>
                    <a:lnTo>
                      <a:pt x="5269690" y="222981"/>
                    </a:lnTo>
                    <a:lnTo>
                      <a:pt x="5269690" y="43198"/>
                    </a:lnTo>
                    <a:cubicBezTo>
                      <a:pt x="5263302" y="47761"/>
                      <a:pt x="5256432" y="51639"/>
                      <a:pt x="5249080" y="54833"/>
                    </a:cubicBezTo>
                    <a:cubicBezTo>
                      <a:pt x="5241729" y="58028"/>
                      <a:pt x="5233338" y="60841"/>
                      <a:pt x="5223908" y="63275"/>
                    </a:cubicBezTo>
                    <a:lnTo>
                      <a:pt x="5223908" y="33159"/>
                    </a:lnTo>
                    <a:cubicBezTo>
                      <a:pt x="5229789" y="31233"/>
                      <a:pt x="5235467" y="29204"/>
                      <a:pt x="5240943" y="27075"/>
                    </a:cubicBezTo>
                    <a:cubicBezTo>
                      <a:pt x="5246419" y="24946"/>
                      <a:pt x="5251818" y="22563"/>
                      <a:pt x="5257142" y="19926"/>
                    </a:cubicBezTo>
                    <a:cubicBezTo>
                      <a:pt x="5262465" y="17290"/>
                      <a:pt x="5267840" y="14349"/>
                      <a:pt x="5273264" y="11104"/>
                    </a:cubicBezTo>
                    <a:cubicBezTo>
                      <a:pt x="5278690" y="7860"/>
                      <a:pt x="5284292" y="4159"/>
                      <a:pt x="5290071" y="1"/>
                    </a:cubicBezTo>
                    <a:close/>
                    <a:moveTo>
                      <a:pt x="5145946" y="1"/>
                    </a:moveTo>
                    <a:lnTo>
                      <a:pt x="5160853" y="1"/>
                    </a:lnTo>
                    <a:lnTo>
                      <a:pt x="5160853" y="222981"/>
                    </a:lnTo>
                    <a:lnTo>
                      <a:pt x="5125565" y="222981"/>
                    </a:lnTo>
                    <a:lnTo>
                      <a:pt x="5125565" y="43198"/>
                    </a:lnTo>
                    <a:cubicBezTo>
                      <a:pt x="5119177" y="47761"/>
                      <a:pt x="5112307" y="51639"/>
                      <a:pt x="5104955" y="54833"/>
                    </a:cubicBezTo>
                    <a:cubicBezTo>
                      <a:pt x="5097604" y="58028"/>
                      <a:pt x="5089213" y="60841"/>
                      <a:pt x="5079783" y="63275"/>
                    </a:cubicBezTo>
                    <a:lnTo>
                      <a:pt x="5079783" y="33159"/>
                    </a:lnTo>
                    <a:cubicBezTo>
                      <a:pt x="5085664" y="31233"/>
                      <a:pt x="5091342" y="29204"/>
                      <a:pt x="5096818" y="27075"/>
                    </a:cubicBezTo>
                    <a:cubicBezTo>
                      <a:pt x="5102294" y="24946"/>
                      <a:pt x="5107693" y="22563"/>
                      <a:pt x="5113017" y="19926"/>
                    </a:cubicBezTo>
                    <a:cubicBezTo>
                      <a:pt x="5118340" y="17290"/>
                      <a:pt x="5123715" y="14349"/>
                      <a:pt x="5129139" y="11104"/>
                    </a:cubicBezTo>
                    <a:cubicBezTo>
                      <a:pt x="5134565" y="7860"/>
                      <a:pt x="5140167" y="4159"/>
                      <a:pt x="5145946" y="1"/>
                    </a:cubicBezTo>
                    <a:close/>
                    <a:moveTo>
                      <a:pt x="5001821" y="1"/>
                    </a:moveTo>
                    <a:lnTo>
                      <a:pt x="5016728" y="1"/>
                    </a:lnTo>
                    <a:lnTo>
                      <a:pt x="5016728" y="222981"/>
                    </a:lnTo>
                    <a:lnTo>
                      <a:pt x="4981440" y="222981"/>
                    </a:lnTo>
                    <a:lnTo>
                      <a:pt x="4981440" y="43198"/>
                    </a:lnTo>
                    <a:cubicBezTo>
                      <a:pt x="4975052" y="47761"/>
                      <a:pt x="4968182" y="51639"/>
                      <a:pt x="4960830" y="54833"/>
                    </a:cubicBezTo>
                    <a:cubicBezTo>
                      <a:pt x="4953479" y="58028"/>
                      <a:pt x="4945088" y="60841"/>
                      <a:pt x="4935658" y="63275"/>
                    </a:cubicBezTo>
                    <a:lnTo>
                      <a:pt x="4935658" y="33159"/>
                    </a:lnTo>
                    <a:cubicBezTo>
                      <a:pt x="4941539" y="31233"/>
                      <a:pt x="4947217" y="29204"/>
                      <a:pt x="4952693" y="27075"/>
                    </a:cubicBezTo>
                    <a:cubicBezTo>
                      <a:pt x="4958169" y="24946"/>
                      <a:pt x="4963568" y="22563"/>
                      <a:pt x="4968892" y="19926"/>
                    </a:cubicBezTo>
                    <a:cubicBezTo>
                      <a:pt x="4974215" y="17290"/>
                      <a:pt x="4979590" y="14349"/>
                      <a:pt x="4985014" y="11104"/>
                    </a:cubicBezTo>
                    <a:cubicBezTo>
                      <a:pt x="4990440" y="7860"/>
                      <a:pt x="4996042" y="4159"/>
                      <a:pt x="5001821" y="1"/>
                    </a:cubicBezTo>
                    <a:close/>
                    <a:moveTo>
                      <a:pt x="4857696" y="1"/>
                    </a:moveTo>
                    <a:lnTo>
                      <a:pt x="4872603" y="1"/>
                    </a:lnTo>
                    <a:lnTo>
                      <a:pt x="4872603" y="222981"/>
                    </a:lnTo>
                    <a:lnTo>
                      <a:pt x="4837315" y="222981"/>
                    </a:lnTo>
                    <a:lnTo>
                      <a:pt x="4837315" y="43198"/>
                    </a:lnTo>
                    <a:cubicBezTo>
                      <a:pt x="4830927" y="47761"/>
                      <a:pt x="4824057" y="51639"/>
                      <a:pt x="4816705" y="54833"/>
                    </a:cubicBezTo>
                    <a:cubicBezTo>
                      <a:pt x="4809354" y="58028"/>
                      <a:pt x="4800963" y="60841"/>
                      <a:pt x="4791533" y="63275"/>
                    </a:cubicBezTo>
                    <a:lnTo>
                      <a:pt x="4791533" y="33159"/>
                    </a:lnTo>
                    <a:cubicBezTo>
                      <a:pt x="4797414" y="31233"/>
                      <a:pt x="4803092" y="29204"/>
                      <a:pt x="4808568" y="27075"/>
                    </a:cubicBezTo>
                    <a:cubicBezTo>
                      <a:pt x="4814044" y="24946"/>
                      <a:pt x="4819443" y="22563"/>
                      <a:pt x="4824767" y="19926"/>
                    </a:cubicBezTo>
                    <a:cubicBezTo>
                      <a:pt x="4830090" y="17290"/>
                      <a:pt x="4835465" y="14349"/>
                      <a:pt x="4840889" y="11104"/>
                    </a:cubicBezTo>
                    <a:cubicBezTo>
                      <a:pt x="4846315" y="7860"/>
                      <a:pt x="4851917" y="4159"/>
                      <a:pt x="4857696" y="1"/>
                    </a:cubicBezTo>
                    <a:close/>
                    <a:moveTo>
                      <a:pt x="4469464" y="1"/>
                    </a:moveTo>
                    <a:lnTo>
                      <a:pt x="4484370" y="1"/>
                    </a:lnTo>
                    <a:lnTo>
                      <a:pt x="4484370" y="222981"/>
                    </a:lnTo>
                    <a:lnTo>
                      <a:pt x="4449082" y="222981"/>
                    </a:lnTo>
                    <a:lnTo>
                      <a:pt x="4449082" y="43198"/>
                    </a:lnTo>
                    <a:cubicBezTo>
                      <a:pt x="4442694" y="47761"/>
                      <a:pt x="4435825" y="51639"/>
                      <a:pt x="4428473" y="54833"/>
                    </a:cubicBezTo>
                    <a:cubicBezTo>
                      <a:pt x="4421121" y="58028"/>
                      <a:pt x="4412731" y="60841"/>
                      <a:pt x="4403300" y="63275"/>
                    </a:cubicBezTo>
                    <a:lnTo>
                      <a:pt x="4403300" y="33159"/>
                    </a:lnTo>
                    <a:cubicBezTo>
                      <a:pt x="4409181" y="31233"/>
                      <a:pt x="4414860" y="29204"/>
                      <a:pt x="4420335" y="27075"/>
                    </a:cubicBezTo>
                    <a:cubicBezTo>
                      <a:pt x="4425811" y="24946"/>
                      <a:pt x="4431211" y="22563"/>
                      <a:pt x="4436534" y="19926"/>
                    </a:cubicBezTo>
                    <a:cubicBezTo>
                      <a:pt x="4441858" y="17290"/>
                      <a:pt x="4447232" y="14349"/>
                      <a:pt x="4452657" y="11104"/>
                    </a:cubicBezTo>
                    <a:cubicBezTo>
                      <a:pt x="4458082" y="7860"/>
                      <a:pt x="4463684" y="4159"/>
                      <a:pt x="4469464" y="1"/>
                    </a:cubicBezTo>
                    <a:close/>
                    <a:moveTo>
                      <a:pt x="4203356" y="1"/>
                    </a:moveTo>
                    <a:lnTo>
                      <a:pt x="4218262" y="1"/>
                    </a:lnTo>
                    <a:lnTo>
                      <a:pt x="4218262" y="222981"/>
                    </a:lnTo>
                    <a:lnTo>
                      <a:pt x="4182974" y="222981"/>
                    </a:lnTo>
                    <a:lnTo>
                      <a:pt x="4182974" y="43198"/>
                    </a:lnTo>
                    <a:cubicBezTo>
                      <a:pt x="4176586" y="47761"/>
                      <a:pt x="4169717" y="51639"/>
                      <a:pt x="4162365" y="54833"/>
                    </a:cubicBezTo>
                    <a:cubicBezTo>
                      <a:pt x="4155013" y="58028"/>
                      <a:pt x="4146623" y="60841"/>
                      <a:pt x="4137192" y="63275"/>
                    </a:cubicBezTo>
                    <a:lnTo>
                      <a:pt x="4137192" y="33159"/>
                    </a:lnTo>
                    <a:cubicBezTo>
                      <a:pt x="4143073" y="31233"/>
                      <a:pt x="4148752" y="29204"/>
                      <a:pt x="4154227" y="27075"/>
                    </a:cubicBezTo>
                    <a:cubicBezTo>
                      <a:pt x="4159703" y="24946"/>
                      <a:pt x="4165103" y="22563"/>
                      <a:pt x="4170426" y="19926"/>
                    </a:cubicBezTo>
                    <a:cubicBezTo>
                      <a:pt x="4175750" y="17290"/>
                      <a:pt x="4181124" y="14349"/>
                      <a:pt x="4186549" y="11104"/>
                    </a:cubicBezTo>
                    <a:cubicBezTo>
                      <a:pt x="4191974" y="7860"/>
                      <a:pt x="4197576" y="4159"/>
                      <a:pt x="4203356" y="1"/>
                    </a:cubicBezTo>
                    <a:close/>
                    <a:moveTo>
                      <a:pt x="3591757" y="1"/>
                    </a:moveTo>
                    <a:lnTo>
                      <a:pt x="3606663" y="1"/>
                    </a:lnTo>
                    <a:lnTo>
                      <a:pt x="3606663" y="222981"/>
                    </a:lnTo>
                    <a:lnTo>
                      <a:pt x="3571375" y="222981"/>
                    </a:lnTo>
                    <a:lnTo>
                      <a:pt x="3571375" y="43198"/>
                    </a:lnTo>
                    <a:cubicBezTo>
                      <a:pt x="3564987" y="47761"/>
                      <a:pt x="3558117" y="51639"/>
                      <a:pt x="3550766" y="54833"/>
                    </a:cubicBezTo>
                    <a:cubicBezTo>
                      <a:pt x="3543414" y="58028"/>
                      <a:pt x="3535024" y="60841"/>
                      <a:pt x="3525593" y="63275"/>
                    </a:cubicBezTo>
                    <a:lnTo>
                      <a:pt x="3525593" y="33159"/>
                    </a:lnTo>
                    <a:cubicBezTo>
                      <a:pt x="3531474" y="31233"/>
                      <a:pt x="3537153" y="29204"/>
                      <a:pt x="3542628" y="27075"/>
                    </a:cubicBezTo>
                    <a:cubicBezTo>
                      <a:pt x="3548104" y="24946"/>
                      <a:pt x="3553504" y="22563"/>
                      <a:pt x="3558827" y="19926"/>
                    </a:cubicBezTo>
                    <a:cubicBezTo>
                      <a:pt x="3564151" y="17290"/>
                      <a:pt x="3569525" y="14349"/>
                      <a:pt x="3574950" y="11104"/>
                    </a:cubicBezTo>
                    <a:cubicBezTo>
                      <a:pt x="3580375" y="7860"/>
                      <a:pt x="3585977" y="4159"/>
                      <a:pt x="3591757" y="1"/>
                    </a:cubicBezTo>
                    <a:close/>
                    <a:moveTo>
                      <a:pt x="3325649" y="1"/>
                    </a:moveTo>
                    <a:lnTo>
                      <a:pt x="3340555" y="1"/>
                    </a:lnTo>
                    <a:lnTo>
                      <a:pt x="3340555" y="222981"/>
                    </a:lnTo>
                    <a:lnTo>
                      <a:pt x="3305267" y="222981"/>
                    </a:lnTo>
                    <a:lnTo>
                      <a:pt x="3305267" y="43198"/>
                    </a:lnTo>
                    <a:cubicBezTo>
                      <a:pt x="3298879" y="47761"/>
                      <a:pt x="3292009" y="51639"/>
                      <a:pt x="3284658" y="54833"/>
                    </a:cubicBezTo>
                    <a:cubicBezTo>
                      <a:pt x="3277306" y="58028"/>
                      <a:pt x="3268916" y="60841"/>
                      <a:pt x="3259485" y="63275"/>
                    </a:cubicBezTo>
                    <a:lnTo>
                      <a:pt x="3259485" y="33159"/>
                    </a:lnTo>
                    <a:cubicBezTo>
                      <a:pt x="3265366" y="31233"/>
                      <a:pt x="3271045" y="29204"/>
                      <a:pt x="3276520" y="27075"/>
                    </a:cubicBezTo>
                    <a:cubicBezTo>
                      <a:pt x="3281996" y="24946"/>
                      <a:pt x="3287396" y="22563"/>
                      <a:pt x="3292719" y="19926"/>
                    </a:cubicBezTo>
                    <a:cubicBezTo>
                      <a:pt x="3298043" y="17290"/>
                      <a:pt x="3303417" y="14349"/>
                      <a:pt x="3308842" y="11104"/>
                    </a:cubicBezTo>
                    <a:cubicBezTo>
                      <a:pt x="3314267" y="7860"/>
                      <a:pt x="3319869" y="4159"/>
                      <a:pt x="3325649" y="1"/>
                    </a:cubicBezTo>
                    <a:close/>
                    <a:moveTo>
                      <a:pt x="2719302" y="1"/>
                    </a:moveTo>
                    <a:lnTo>
                      <a:pt x="2734208" y="1"/>
                    </a:lnTo>
                    <a:lnTo>
                      <a:pt x="2734208" y="222981"/>
                    </a:lnTo>
                    <a:lnTo>
                      <a:pt x="2698920" y="222981"/>
                    </a:lnTo>
                    <a:lnTo>
                      <a:pt x="2698920" y="43198"/>
                    </a:lnTo>
                    <a:cubicBezTo>
                      <a:pt x="2692532" y="47761"/>
                      <a:pt x="2685662" y="51639"/>
                      <a:pt x="2678311" y="54833"/>
                    </a:cubicBezTo>
                    <a:cubicBezTo>
                      <a:pt x="2670959" y="58028"/>
                      <a:pt x="2662569" y="60841"/>
                      <a:pt x="2653138" y="63275"/>
                    </a:cubicBezTo>
                    <a:lnTo>
                      <a:pt x="2653138" y="33159"/>
                    </a:lnTo>
                    <a:cubicBezTo>
                      <a:pt x="2659019" y="31233"/>
                      <a:pt x="2664698" y="29204"/>
                      <a:pt x="2670173" y="27075"/>
                    </a:cubicBezTo>
                    <a:cubicBezTo>
                      <a:pt x="2675649" y="24946"/>
                      <a:pt x="2681049" y="22563"/>
                      <a:pt x="2686372" y="19926"/>
                    </a:cubicBezTo>
                    <a:cubicBezTo>
                      <a:pt x="2691696" y="17290"/>
                      <a:pt x="2697070" y="14349"/>
                      <a:pt x="2702495" y="11104"/>
                    </a:cubicBezTo>
                    <a:cubicBezTo>
                      <a:pt x="2707920" y="7860"/>
                      <a:pt x="2713522" y="4159"/>
                      <a:pt x="2719302" y="1"/>
                    </a:cubicBezTo>
                    <a:close/>
                    <a:moveTo>
                      <a:pt x="2453194" y="1"/>
                    </a:moveTo>
                    <a:lnTo>
                      <a:pt x="2468100" y="1"/>
                    </a:lnTo>
                    <a:lnTo>
                      <a:pt x="2468100" y="222981"/>
                    </a:lnTo>
                    <a:lnTo>
                      <a:pt x="2432812" y="222981"/>
                    </a:lnTo>
                    <a:lnTo>
                      <a:pt x="2432812" y="43198"/>
                    </a:lnTo>
                    <a:cubicBezTo>
                      <a:pt x="2426424" y="47761"/>
                      <a:pt x="2419554" y="51639"/>
                      <a:pt x="2412203" y="54833"/>
                    </a:cubicBezTo>
                    <a:cubicBezTo>
                      <a:pt x="2404851" y="58028"/>
                      <a:pt x="2396461" y="60841"/>
                      <a:pt x="2387030" y="63275"/>
                    </a:cubicBezTo>
                    <a:lnTo>
                      <a:pt x="2387030" y="33159"/>
                    </a:lnTo>
                    <a:cubicBezTo>
                      <a:pt x="2392911" y="31233"/>
                      <a:pt x="2398590" y="29204"/>
                      <a:pt x="2404065" y="27075"/>
                    </a:cubicBezTo>
                    <a:cubicBezTo>
                      <a:pt x="2409541" y="24946"/>
                      <a:pt x="2414941" y="22563"/>
                      <a:pt x="2420264" y="19926"/>
                    </a:cubicBezTo>
                    <a:cubicBezTo>
                      <a:pt x="2425588" y="17290"/>
                      <a:pt x="2430962" y="14349"/>
                      <a:pt x="2436387" y="11104"/>
                    </a:cubicBezTo>
                    <a:cubicBezTo>
                      <a:pt x="2441812" y="7860"/>
                      <a:pt x="2447414" y="4159"/>
                      <a:pt x="2453194" y="1"/>
                    </a:cubicBezTo>
                    <a:close/>
                    <a:moveTo>
                      <a:pt x="2041427" y="1"/>
                    </a:moveTo>
                    <a:lnTo>
                      <a:pt x="2056333" y="1"/>
                    </a:lnTo>
                    <a:lnTo>
                      <a:pt x="2056333" y="222981"/>
                    </a:lnTo>
                    <a:lnTo>
                      <a:pt x="2021045" y="222981"/>
                    </a:lnTo>
                    <a:lnTo>
                      <a:pt x="2021045" y="43198"/>
                    </a:lnTo>
                    <a:cubicBezTo>
                      <a:pt x="2014658" y="47761"/>
                      <a:pt x="2007788" y="51639"/>
                      <a:pt x="2000436" y="54833"/>
                    </a:cubicBezTo>
                    <a:cubicBezTo>
                      <a:pt x="1993084" y="58028"/>
                      <a:pt x="1984694" y="60841"/>
                      <a:pt x="1975263" y="63275"/>
                    </a:cubicBezTo>
                    <a:lnTo>
                      <a:pt x="1975263" y="33159"/>
                    </a:lnTo>
                    <a:cubicBezTo>
                      <a:pt x="1981144" y="31233"/>
                      <a:pt x="1986823" y="29204"/>
                      <a:pt x="1992299" y="27075"/>
                    </a:cubicBezTo>
                    <a:cubicBezTo>
                      <a:pt x="1997774" y="24946"/>
                      <a:pt x="2003174" y="22563"/>
                      <a:pt x="2008497" y="19926"/>
                    </a:cubicBezTo>
                    <a:cubicBezTo>
                      <a:pt x="2013821" y="17290"/>
                      <a:pt x="2019195" y="14349"/>
                      <a:pt x="2024620" y="11104"/>
                    </a:cubicBezTo>
                    <a:cubicBezTo>
                      <a:pt x="2030045" y="7860"/>
                      <a:pt x="2035647" y="4159"/>
                      <a:pt x="2041427" y="1"/>
                    </a:cubicBezTo>
                    <a:close/>
                    <a:moveTo>
                      <a:pt x="1908373" y="1"/>
                    </a:moveTo>
                    <a:lnTo>
                      <a:pt x="1923279" y="1"/>
                    </a:lnTo>
                    <a:lnTo>
                      <a:pt x="1923279" y="222981"/>
                    </a:lnTo>
                    <a:lnTo>
                      <a:pt x="1887992" y="222981"/>
                    </a:lnTo>
                    <a:lnTo>
                      <a:pt x="1887992" y="43198"/>
                    </a:lnTo>
                    <a:cubicBezTo>
                      <a:pt x="1881603" y="47761"/>
                      <a:pt x="1874734" y="51639"/>
                      <a:pt x="1867382" y="54833"/>
                    </a:cubicBezTo>
                    <a:cubicBezTo>
                      <a:pt x="1860030" y="58028"/>
                      <a:pt x="1851640" y="60841"/>
                      <a:pt x="1842209" y="63275"/>
                    </a:cubicBezTo>
                    <a:lnTo>
                      <a:pt x="1842209" y="33159"/>
                    </a:lnTo>
                    <a:cubicBezTo>
                      <a:pt x="1848091" y="31233"/>
                      <a:pt x="1853769" y="29204"/>
                      <a:pt x="1859244" y="27075"/>
                    </a:cubicBezTo>
                    <a:cubicBezTo>
                      <a:pt x="1864720" y="24946"/>
                      <a:pt x="1870120" y="22563"/>
                      <a:pt x="1875443" y="19926"/>
                    </a:cubicBezTo>
                    <a:cubicBezTo>
                      <a:pt x="1880767" y="17290"/>
                      <a:pt x="1886141" y="14349"/>
                      <a:pt x="1891566" y="11104"/>
                    </a:cubicBezTo>
                    <a:cubicBezTo>
                      <a:pt x="1896991" y="7860"/>
                      <a:pt x="1902593" y="4159"/>
                      <a:pt x="1908373" y="1"/>
                    </a:cubicBezTo>
                    <a:close/>
                    <a:moveTo>
                      <a:pt x="1775319" y="1"/>
                    </a:moveTo>
                    <a:lnTo>
                      <a:pt x="1790225" y="1"/>
                    </a:lnTo>
                    <a:lnTo>
                      <a:pt x="1790225" y="222981"/>
                    </a:lnTo>
                    <a:lnTo>
                      <a:pt x="1754938" y="222981"/>
                    </a:lnTo>
                    <a:lnTo>
                      <a:pt x="1754938" y="43198"/>
                    </a:lnTo>
                    <a:cubicBezTo>
                      <a:pt x="1748549" y="47761"/>
                      <a:pt x="1741680" y="51639"/>
                      <a:pt x="1734328" y="54833"/>
                    </a:cubicBezTo>
                    <a:cubicBezTo>
                      <a:pt x="1726977" y="58028"/>
                      <a:pt x="1718585" y="60841"/>
                      <a:pt x="1709155" y="63275"/>
                    </a:cubicBezTo>
                    <a:lnTo>
                      <a:pt x="1709155" y="33159"/>
                    </a:lnTo>
                    <a:cubicBezTo>
                      <a:pt x="1715036" y="31233"/>
                      <a:pt x="1720715" y="29204"/>
                      <a:pt x="1726190" y="27075"/>
                    </a:cubicBezTo>
                    <a:cubicBezTo>
                      <a:pt x="1731666" y="24946"/>
                      <a:pt x="1737066" y="22563"/>
                      <a:pt x="1742389" y="19926"/>
                    </a:cubicBezTo>
                    <a:cubicBezTo>
                      <a:pt x="1747713" y="17290"/>
                      <a:pt x="1753087" y="14349"/>
                      <a:pt x="1758512" y="11104"/>
                    </a:cubicBezTo>
                    <a:cubicBezTo>
                      <a:pt x="1763937" y="7860"/>
                      <a:pt x="1769539" y="4159"/>
                      <a:pt x="1775319" y="1"/>
                    </a:cubicBezTo>
                    <a:close/>
                    <a:moveTo>
                      <a:pt x="1632707" y="1"/>
                    </a:moveTo>
                    <a:lnTo>
                      <a:pt x="1647614" y="1"/>
                    </a:lnTo>
                    <a:lnTo>
                      <a:pt x="1647614" y="222981"/>
                    </a:lnTo>
                    <a:lnTo>
                      <a:pt x="1612325" y="222981"/>
                    </a:lnTo>
                    <a:lnTo>
                      <a:pt x="1612325" y="43198"/>
                    </a:lnTo>
                    <a:cubicBezTo>
                      <a:pt x="1605938" y="47761"/>
                      <a:pt x="1599068" y="51639"/>
                      <a:pt x="1591716" y="54833"/>
                    </a:cubicBezTo>
                    <a:cubicBezTo>
                      <a:pt x="1584364" y="58028"/>
                      <a:pt x="1575974" y="60841"/>
                      <a:pt x="1566544" y="63275"/>
                    </a:cubicBezTo>
                    <a:lnTo>
                      <a:pt x="1566544" y="33159"/>
                    </a:lnTo>
                    <a:cubicBezTo>
                      <a:pt x="1572424" y="31233"/>
                      <a:pt x="1578103" y="29204"/>
                      <a:pt x="1583579" y="27075"/>
                    </a:cubicBezTo>
                    <a:cubicBezTo>
                      <a:pt x="1589054" y="24946"/>
                      <a:pt x="1594454" y="22563"/>
                      <a:pt x="1599778" y="19926"/>
                    </a:cubicBezTo>
                    <a:cubicBezTo>
                      <a:pt x="1605101" y="17290"/>
                      <a:pt x="1610475" y="14349"/>
                      <a:pt x="1615900" y="11104"/>
                    </a:cubicBezTo>
                    <a:cubicBezTo>
                      <a:pt x="1621325" y="7860"/>
                      <a:pt x="1626927" y="4159"/>
                      <a:pt x="1632707" y="1"/>
                    </a:cubicBezTo>
                    <a:close/>
                    <a:moveTo>
                      <a:pt x="877316" y="1"/>
                    </a:moveTo>
                    <a:lnTo>
                      <a:pt x="892222" y="1"/>
                    </a:lnTo>
                    <a:lnTo>
                      <a:pt x="892222" y="222981"/>
                    </a:lnTo>
                    <a:lnTo>
                      <a:pt x="856934" y="222981"/>
                    </a:lnTo>
                    <a:lnTo>
                      <a:pt x="856934" y="43198"/>
                    </a:lnTo>
                    <a:cubicBezTo>
                      <a:pt x="850546" y="47761"/>
                      <a:pt x="843676" y="51639"/>
                      <a:pt x="836324" y="54833"/>
                    </a:cubicBezTo>
                    <a:cubicBezTo>
                      <a:pt x="828973" y="58028"/>
                      <a:pt x="820582" y="60841"/>
                      <a:pt x="811152" y="63275"/>
                    </a:cubicBezTo>
                    <a:lnTo>
                      <a:pt x="811152" y="33159"/>
                    </a:lnTo>
                    <a:cubicBezTo>
                      <a:pt x="817033" y="31233"/>
                      <a:pt x="822711" y="29204"/>
                      <a:pt x="828187" y="27075"/>
                    </a:cubicBezTo>
                    <a:cubicBezTo>
                      <a:pt x="833663" y="24946"/>
                      <a:pt x="839062" y="22563"/>
                      <a:pt x="844386" y="19926"/>
                    </a:cubicBezTo>
                    <a:cubicBezTo>
                      <a:pt x="849709" y="17290"/>
                      <a:pt x="855084" y="14349"/>
                      <a:pt x="860508" y="11104"/>
                    </a:cubicBezTo>
                    <a:cubicBezTo>
                      <a:pt x="865934" y="7860"/>
                      <a:pt x="871536" y="4159"/>
                      <a:pt x="877316" y="1"/>
                    </a:cubicBezTo>
                    <a:close/>
                    <a:moveTo>
                      <a:pt x="744261" y="1"/>
                    </a:moveTo>
                    <a:lnTo>
                      <a:pt x="759168" y="1"/>
                    </a:lnTo>
                    <a:lnTo>
                      <a:pt x="759168" y="222981"/>
                    </a:lnTo>
                    <a:lnTo>
                      <a:pt x="723880" y="222981"/>
                    </a:lnTo>
                    <a:lnTo>
                      <a:pt x="723880" y="43198"/>
                    </a:lnTo>
                    <a:cubicBezTo>
                      <a:pt x="717492" y="47761"/>
                      <a:pt x="710622" y="51639"/>
                      <a:pt x="703270" y="54833"/>
                    </a:cubicBezTo>
                    <a:cubicBezTo>
                      <a:pt x="695919" y="58028"/>
                      <a:pt x="687528" y="60841"/>
                      <a:pt x="678098" y="63275"/>
                    </a:cubicBezTo>
                    <a:lnTo>
                      <a:pt x="678098" y="33159"/>
                    </a:lnTo>
                    <a:cubicBezTo>
                      <a:pt x="683979" y="31233"/>
                      <a:pt x="689658" y="29204"/>
                      <a:pt x="695133" y="27075"/>
                    </a:cubicBezTo>
                    <a:cubicBezTo>
                      <a:pt x="700608" y="24946"/>
                      <a:pt x="706008" y="22563"/>
                      <a:pt x="711332" y="19926"/>
                    </a:cubicBezTo>
                    <a:cubicBezTo>
                      <a:pt x="716655" y="17290"/>
                      <a:pt x="722030" y="14349"/>
                      <a:pt x="727454" y="11104"/>
                    </a:cubicBezTo>
                    <a:cubicBezTo>
                      <a:pt x="732879" y="7860"/>
                      <a:pt x="738482" y="4159"/>
                      <a:pt x="744261" y="1"/>
                    </a:cubicBezTo>
                    <a:close/>
                    <a:moveTo>
                      <a:pt x="10046341" y="0"/>
                    </a:moveTo>
                    <a:cubicBezTo>
                      <a:pt x="10093785" y="0"/>
                      <a:pt x="10117508" y="36863"/>
                      <a:pt x="10117508" y="110588"/>
                    </a:cubicBezTo>
                    <a:cubicBezTo>
                      <a:pt x="10117508" y="147099"/>
                      <a:pt x="10110812" y="174959"/>
                      <a:pt x="10097422" y="194167"/>
                    </a:cubicBezTo>
                    <a:cubicBezTo>
                      <a:pt x="10084031" y="213375"/>
                      <a:pt x="10065299" y="222980"/>
                      <a:pt x="10041225" y="222980"/>
                    </a:cubicBezTo>
                    <a:cubicBezTo>
                      <a:pt x="10018757" y="222980"/>
                      <a:pt x="10001228" y="213802"/>
                      <a:pt x="9988640" y="195446"/>
                    </a:cubicBezTo>
                    <a:cubicBezTo>
                      <a:pt x="9976051" y="177090"/>
                      <a:pt x="9969757" y="150559"/>
                      <a:pt x="9969757" y="115854"/>
                    </a:cubicBezTo>
                    <a:cubicBezTo>
                      <a:pt x="9969757" y="77737"/>
                      <a:pt x="9976327" y="48900"/>
                      <a:pt x="9989467" y="29340"/>
                    </a:cubicBezTo>
                    <a:cubicBezTo>
                      <a:pt x="10002608" y="9780"/>
                      <a:pt x="10021565" y="0"/>
                      <a:pt x="10046341" y="0"/>
                    </a:cubicBezTo>
                    <a:close/>
                    <a:moveTo>
                      <a:pt x="9825418" y="0"/>
                    </a:moveTo>
                    <a:cubicBezTo>
                      <a:pt x="9872862" y="0"/>
                      <a:pt x="9896585" y="36863"/>
                      <a:pt x="9896585" y="110588"/>
                    </a:cubicBezTo>
                    <a:cubicBezTo>
                      <a:pt x="9896585" y="147099"/>
                      <a:pt x="9889889" y="174959"/>
                      <a:pt x="9876499" y="194167"/>
                    </a:cubicBezTo>
                    <a:cubicBezTo>
                      <a:pt x="9863108" y="213375"/>
                      <a:pt x="9844376" y="222980"/>
                      <a:pt x="9820302" y="222980"/>
                    </a:cubicBezTo>
                    <a:cubicBezTo>
                      <a:pt x="9797834" y="222980"/>
                      <a:pt x="9780305" y="213802"/>
                      <a:pt x="9767717" y="195446"/>
                    </a:cubicBezTo>
                    <a:cubicBezTo>
                      <a:pt x="9755128" y="177090"/>
                      <a:pt x="9748834" y="150559"/>
                      <a:pt x="9748834" y="115854"/>
                    </a:cubicBezTo>
                    <a:cubicBezTo>
                      <a:pt x="9748834" y="77737"/>
                      <a:pt x="9755404" y="48900"/>
                      <a:pt x="9768544" y="29340"/>
                    </a:cubicBezTo>
                    <a:cubicBezTo>
                      <a:pt x="9781685" y="9780"/>
                      <a:pt x="9800642" y="0"/>
                      <a:pt x="9825418" y="0"/>
                    </a:cubicBezTo>
                    <a:close/>
                    <a:moveTo>
                      <a:pt x="9163758" y="0"/>
                    </a:moveTo>
                    <a:cubicBezTo>
                      <a:pt x="9211202" y="0"/>
                      <a:pt x="9234925" y="36863"/>
                      <a:pt x="9234925" y="110588"/>
                    </a:cubicBezTo>
                    <a:cubicBezTo>
                      <a:pt x="9234925" y="147099"/>
                      <a:pt x="9228229" y="174959"/>
                      <a:pt x="9214839" y="194167"/>
                    </a:cubicBezTo>
                    <a:cubicBezTo>
                      <a:pt x="9201448" y="213375"/>
                      <a:pt x="9182716" y="222980"/>
                      <a:pt x="9158642" y="222980"/>
                    </a:cubicBezTo>
                    <a:cubicBezTo>
                      <a:pt x="9136174" y="222980"/>
                      <a:pt x="9118645" y="213802"/>
                      <a:pt x="9106057" y="195446"/>
                    </a:cubicBezTo>
                    <a:cubicBezTo>
                      <a:pt x="9093468" y="177090"/>
                      <a:pt x="9087174" y="150559"/>
                      <a:pt x="9087174" y="115854"/>
                    </a:cubicBezTo>
                    <a:cubicBezTo>
                      <a:pt x="9087174" y="77737"/>
                      <a:pt x="9093744" y="48900"/>
                      <a:pt x="9106884" y="29340"/>
                    </a:cubicBezTo>
                    <a:cubicBezTo>
                      <a:pt x="9120025" y="9780"/>
                      <a:pt x="9138982" y="0"/>
                      <a:pt x="9163758" y="0"/>
                    </a:cubicBezTo>
                    <a:close/>
                    <a:moveTo>
                      <a:pt x="8942835" y="0"/>
                    </a:moveTo>
                    <a:cubicBezTo>
                      <a:pt x="8990279" y="0"/>
                      <a:pt x="9014002" y="36863"/>
                      <a:pt x="9014002" y="110588"/>
                    </a:cubicBezTo>
                    <a:cubicBezTo>
                      <a:pt x="9014002" y="147099"/>
                      <a:pt x="9007306" y="174959"/>
                      <a:pt x="8993916" y="194167"/>
                    </a:cubicBezTo>
                    <a:cubicBezTo>
                      <a:pt x="8980525" y="213375"/>
                      <a:pt x="8961793" y="222980"/>
                      <a:pt x="8937719" y="222980"/>
                    </a:cubicBezTo>
                    <a:cubicBezTo>
                      <a:pt x="8915251" y="222980"/>
                      <a:pt x="8897722" y="213802"/>
                      <a:pt x="8885134" y="195446"/>
                    </a:cubicBezTo>
                    <a:cubicBezTo>
                      <a:pt x="8872545" y="177090"/>
                      <a:pt x="8866251" y="150559"/>
                      <a:pt x="8866251" y="115854"/>
                    </a:cubicBezTo>
                    <a:cubicBezTo>
                      <a:pt x="8866251" y="77737"/>
                      <a:pt x="8872821" y="48900"/>
                      <a:pt x="8885961" y="29340"/>
                    </a:cubicBezTo>
                    <a:cubicBezTo>
                      <a:pt x="8899102" y="9780"/>
                      <a:pt x="8918059" y="0"/>
                      <a:pt x="8942835" y="0"/>
                    </a:cubicBezTo>
                    <a:close/>
                    <a:moveTo>
                      <a:pt x="3990288" y="0"/>
                    </a:moveTo>
                    <a:cubicBezTo>
                      <a:pt x="4037732" y="0"/>
                      <a:pt x="4061455" y="36863"/>
                      <a:pt x="4061455" y="110588"/>
                    </a:cubicBezTo>
                    <a:cubicBezTo>
                      <a:pt x="4061455" y="147099"/>
                      <a:pt x="4054760" y="174959"/>
                      <a:pt x="4041369" y="194167"/>
                    </a:cubicBezTo>
                    <a:cubicBezTo>
                      <a:pt x="4027978" y="213375"/>
                      <a:pt x="4009246" y="222980"/>
                      <a:pt x="3985172" y="222980"/>
                    </a:cubicBezTo>
                    <a:cubicBezTo>
                      <a:pt x="3962704" y="222980"/>
                      <a:pt x="3945175" y="213802"/>
                      <a:pt x="3932587" y="195446"/>
                    </a:cubicBezTo>
                    <a:cubicBezTo>
                      <a:pt x="3919998" y="177090"/>
                      <a:pt x="3913704" y="150559"/>
                      <a:pt x="3913704" y="115854"/>
                    </a:cubicBezTo>
                    <a:cubicBezTo>
                      <a:pt x="3913704" y="77737"/>
                      <a:pt x="3920274" y="48900"/>
                      <a:pt x="3933414" y="29340"/>
                    </a:cubicBezTo>
                    <a:cubicBezTo>
                      <a:pt x="3946555" y="9780"/>
                      <a:pt x="3965512" y="0"/>
                      <a:pt x="3990288" y="0"/>
                    </a:cubicBezTo>
                    <a:close/>
                    <a:moveTo>
                      <a:pt x="3769365" y="0"/>
                    </a:moveTo>
                    <a:cubicBezTo>
                      <a:pt x="3816809" y="0"/>
                      <a:pt x="3840532" y="36863"/>
                      <a:pt x="3840532" y="110588"/>
                    </a:cubicBezTo>
                    <a:cubicBezTo>
                      <a:pt x="3840532" y="147099"/>
                      <a:pt x="3833837" y="174959"/>
                      <a:pt x="3820446" y="194167"/>
                    </a:cubicBezTo>
                    <a:cubicBezTo>
                      <a:pt x="3807055" y="213375"/>
                      <a:pt x="3788323" y="222980"/>
                      <a:pt x="3764249" y="222980"/>
                    </a:cubicBezTo>
                    <a:cubicBezTo>
                      <a:pt x="3741781" y="222980"/>
                      <a:pt x="3724252" y="213802"/>
                      <a:pt x="3711664" y="195446"/>
                    </a:cubicBezTo>
                    <a:cubicBezTo>
                      <a:pt x="3699075" y="177090"/>
                      <a:pt x="3692781" y="150559"/>
                      <a:pt x="3692781" y="115854"/>
                    </a:cubicBezTo>
                    <a:cubicBezTo>
                      <a:pt x="3692781" y="77737"/>
                      <a:pt x="3699351" y="48900"/>
                      <a:pt x="3712491" y="29340"/>
                    </a:cubicBezTo>
                    <a:cubicBezTo>
                      <a:pt x="3725632" y="9780"/>
                      <a:pt x="3744589" y="0"/>
                      <a:pt x="3769365" y="0"/>
                    </a:cubicBezTo>
                    <a:close/>
                    <a:moveTo>
                      <a:pt x="3107705" y="0"/>
                    </a:moveTo>
                    <a:cubicBezTo>
                      <a:pt x="3155149" y="0"/>
                      <a:pt x="3178872" y="36863"/>
                      <a:pt x="3178872" y="110588"/>
                    </a:cubicBezTo>
                    <a:cubicBezTo>
                      <a:pt x="3178872" y="147099"/>
                      <a:pt x="3172177" y="174959"/>
                      <a:pt x="3158786" y="194167"/>
                    </a:cubicBezTo>
                    <a:cubicBezTo>
                      <a:pt x="3145395" y="213375"/>
                      <a:pt x="3126663" y="222980"/>
                      <a:pt x="3102589" y="222980"/>
                    </a:cubicBezTo>
                    <a:cubicBezTo>
                      <a:pt x="3080121" y="222980"/>
                      <a:pt x="3062592" y="213802"/>
                      <a:pt x="3050004" y="195446"/>
                    </a:cubicBezTo>
                    <a:cubicBezTo>
                      <a:pt x="3037415" y="177090"/>
                      <a:pt x="3031121" y="150559"/>
                      <a:pt x="3031121" y="115854"/>
                    </a:cubicBezTo>
                    <a:cubicBezTo>
                      <a:pt x="3031121" y="77737"/>
                      <a:pt x="3037691" y="48900"/>
                      <a:pt x="3050831" y="29340"/>
                    </a:cubicBezTo>
                    <a:cubicBezTo>
                      <a:pt x="3063972" y="9780"/>
                      <a:pt x="3082929" y="0"/>
                      <a:pt x="3107705" y="0"/>
                    </a:cubicBezTo>
                    <a:close/>
                    <a:moveTo>
                      <a:pt x="2886782" y="0"/>
                    </a:moveTo>
                    <a:cubicBezTo>
                      <a:pt x="2934226" y="0"/>
                      <a:pt x="2957949" y="36863"/>
                      <a:pt x="2957949" y="110588"/>
                    </a:cubicBezTo>
                    <a:cubicBezTo>
                      <a:pt x="2957949" y="147099"/>
                      <a:pt x="2951254" y="174959"/>
                      <a:pt x="2937863" y="194167"/>
                    </a:cubicBezTo>
                    <a:cubicBezTo>
                      <a:pt x="2924472" y="213375"/>
                      <a:pt x="2905740" y="222980"/>
                      <a:pt x="2881666" y="222980"/>
                    </a:cubicBezTo>
                    <a:cubicBezTo>
                      <a:pt x="2859198" y="222980"/>
                      <a:pt x="2841669" y="213802"/>
                      <a:pt x="2829081" y="195446"/>
                    </a:cubicBezTo>
                    <a:cubicBezTo>
                      <a:pt x="2816492" y="177090"/>
                      <a:pt x="2810198" y="150559"/>
                      <a:pt x="2810198" y="115854"/>
                    </a:cubicBezTo>
                    <a:cubicBezTo>
                      <a:pt x="2810198" y="77737"/>
                      <a:pt x="2816768" y="48900"/>
                      <a:pt x="2829908" y="29340"/>
                    </a:cubicBezTo>
                    <a:cubicBezTo>
                      <a:pt x="2843049" y="9780"/>
                      <a:pt x="2862006" y="0"/>
                      <a:pt x="2886782" y="0"/>
                    </a:cubicBezTo>
                    <a:close/>
                    <a:moveTo>
                      <a:pt x="66163" y="0"/>
                    </a:moveTo>
                    <a:lnTo>
                      <a:pt x="81070" y="0"/>
                    </a:lnTo>
                    <a:lnTo>
                      <a:pt x="81070" y="222980"/>
                    </a:lnTo>
                    <a:lnTo>
                      <a:pt x="45782" y="222980"/>
                    </a:lnTo>
                    <a:lnTo>
                      <a:pt x="45782" y="43197"/>
                    </a:lnTo>
                    <a:cubicBezTo>
                      <a:pt x="39394" y="47760"/>
                      <a:pt x="32524" y="51638"/>
                      <a:pt x="25172" y="54832"/>
                    </a:cubicBezTo>
                    <a:cubicBezTo>
                      <a:pt x="17821" y="58027"/>
                      <a:pt x="9430" y="60840"/>
                      <a:pt x="0" y="63274"/>
                    </a:cubicBezTo>
                    <a:lnTo>
                      <a:pt x="0" y="33158"/>
                    </a:lnTo>
                    <a:cubicBezTo>
                      <a:pt x="5881" y="31232"/>
                      <a:pt x="11559" y="29203"/>
                      <a:pt x="17035" y="27074"/>
                    </a:cubicBezTo>
                    <a:cubicBezTo>
                      <a:pt x="22510" y="24945"/>
                      <a:pt x="27910" y="22562"/>
                      <a:pt x="33234" y="19925"/>
                    </a:cubicBezTo>
                    <a:cubicBezTo>
                      <a:pt x="38557" y="17289"/>
                      <a:pt x="43932" y="14348"/>
                      <a:pt x="49356" y="11103"/>
                    </a:cubicBezTo>
                    <a:cubicBezTo>
                      <a:pt x="54782" y="7859"/>
                      <a:pt x="60384"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3" name="Freeform 482"/>
              <p:cNvSpPr/>
              <p:nvPr/>
            </p:nvSpPr>
            <p:spPr>
              <a:xfrm>
                <a:off x="8290534" y="1595884"/>
                <a:ext cx="146838" cy="222980"/>
              </a:xfrm>
              <a:custGeom>
                <a:avLst/>
                <a:gdLst>
                  <a:gd name="connsiteX0" fmla="*/ 193478 w 344985"/>
                  <a:gd name="connsiteY0" fmla="*/ 0 h 523875"/>
                  <a:gd name="connsiteX1" fmla="*/ 298848 w 344985"/>
                  <a:gd name="connsiteY1" fmla="*/ 91678 h 523875"/>
                  <a:gd name="connsiteX2" fmla="*/ 298848 w 344985"/>
                  <a:gd name="connsiteY2" fmla="*/ 177105 h 523875"/>
                  <a:gd name="connsiteX3" fmla="*/ 344985 w 344985"/>
                  <a:gd name="connsiteY3" fmla="*/ 240209 h 523875"/>
                  <a:gd name="connsiteX4" fmla="*/ 344985 w 344985"/>
                  <a:gd name="connsiteY4" fmla="*/ 283666 h 523875"/>
                  <a:gd name="connsiteX5" fmla="*/ 298848 w 344985"/>
                  <a:gd name="connsiteY5" fmla="*/ 345579 h 523875"/>
                  <a:gd name="connsiteX6" fmla="*/ 298848 w 344985"/>
                  <a:gd name="connsiteY6" fmla="*/ 433388 h 523875"/>
                  <a:gd name="connsiteX7" fmla="*/ 193478 w 344985"/>
                  <a:gd name="connsiteY7" fmla="*/ 523875 h 523875"/>
                  <a:gd name="connsiteX8" fmla="*/ 193478 w 344985"/>
                  <a:gd name="connsiteY8" fmla="*/ 478036 h 523875"/>
                  <a:gd name="connsiteX9" fmla="*/ 230238 w 344985"/>
                  <a:gd name="connsiteY9" fmla="*/ 463748 h 523875"/>
                  <a:gd name="connsiteX10" fmla="*/ 241103 w 344985"/>
                  <a:gd name="connsiteY10" fmla="*/ 418505 h 523875"/>
                  <a:gd name="connsiteX11" fmla="*/ 241103 w 344985"/>
                  <a:gd name="connsiteY11" fmla="*/ 335459 h 523875"/>
                  <a:gd name="connsiteX12" fmla="*/ 299741 w 344985"/>
                  <a:gd name="connsiteY12" fmla="*/ 261937 h 523875"/>
                  <a:gd name="connsiteX13" fmla="*/ 299741 w 344985"/>
                  <a:gd name="connsiteY13" fmla="*/ 261045 h 523875"/>
                  <a:gd name="connsiteX14" fmla="*/ 241103 w 344985"/>
                  <a:gd name="connsiteY14" fmla="*/ 186928 h 523875"/>
                  <a:gd name="connsiteX15" fmla="*/ 241103 w 344985"/>
                  <a:gd name="connsiteY15" fmla="*/ 102989 h 523875"/>
                  <a:gd name="connsiteX16" fmla="*/ 193478 w 344985"/>
                  <a:gd name="connsiteY16" fmla="*/ 46137 h 523875"/>
                  <a:gd name="connsiteX17" fmla="*/ 152400 w 344985"/>
                  <a:gd name="connsiteY17" fmla="*/ 0 h 523875"/>
                  <a:gd name="connsiteX18" fmla="*/ 152400 w 344985"/>
                  <a:gd name="connsiteY18" fmla="*/ 46137 h 523875"/>
                  <a:gd name="connsiteX19" fmla="*/ 105073 w 344985"/>
                  <a:gd name="connsiteY19" fmla="*/ 102989 h 523875"/>
                  <a:gd name="connsiteX20" fmla="*/ 105073 w 344985"/>
                  <a:gd name="connsiteY20" fmla="*/ 186928 h 523875"/>
                  <a:gd name="connsiteX21" fmla="*/ 45839 w 344985"/>
                  <a:gd name="connsiteY21" fmla="*/ 261045 h 523875"/>
                  <a:gd name="connsiteX22" fmla="*/ 45839 w 344985"/>
                  <a:gd name="connsiteY22" fmla="*/ 261937 h 523875"/>
                  <a:gd name="connsiteX23" fmla="*/ 105073 w 344985"/>
                  <a:gd name="connsiteY23" fmla="*/ 335459 h 523875"/>
                  <a:gd name="connsiteX24" fmla="*/ 105073 w 344985"/>
                  <a:gd name="connsiteY24" fmla="*/ 418505 h 523875"/>
                  <a:gd name="connsiteX25" fmla="*/ 115640 w 344985"/>
                  <a:gd name="connsiteY25" fmla="*/ 463897 h 523875"/>
                  <a:gd name="connsiteX26" fmla="*/ 152400 w 344985"/>
                  <a:gd name="connsiteY26" fmla="*/ 478036 h 523875"/>
                  <a:gd name="connsiteX27" fmla="*/ 152400 w 344985"/>
                  <a:gd name="connsiteY27" fmla="*/ 523875 h 523875"/>
                  <a:gd name="connsiteX28" fmla="*/ 46435 w 344985"/>
                  <a:gd name="connsiteY28" fmla="*/ 433388 h 523875"/>
                  <a:gd name="connsiteX29" fmla="*/ 46435 w 344985"/>
                  <a:gd name="connsiteY29" fmla="*/ 345579 h 523875"/>
                  <a:gd name="connsiteX30" fmla="*/ 0 w 344985"/>
                  <a:gd name="connsiteY30" fmla="*/ 283666 h 523875"/>
                  <a:gd name="connsiteX31" fmla="*/ 0 w 344985"/>
                  <a:gd name="connsiteY31" fmla="*/ 240209 h 523875"/>
                  <a:gd name="connsiteX32" fmla="*/ 46435 w 344985"/>
                  <a:gd name="connsiteY32" fmla="*/ 177105 h 523875"/>
                  <a:gd name="connsiteX33" fmla="*/ 46435 w 344985"/>
                  <a:gd name="connsiteY33" fmla="*/ 91678 h 523875"/>
                  <a:gd name="connsiteX34" fmla="*/ 152400 w 344985"/>
                  <a:gd name="connsiteY34"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4985" h="523875">
                    <a:moveTo>
                      <a:pt x="193478" y="0"/>
                    </a:moveTo>
                    <a:cubicBezTo>
                      <a:pt x="263725" y="794"/>
                      <a:pt x="298848" y="31353"/>
                      <a:pt x="298848" y="91678"/>
                    </a:cubicBezTo>
                    <a:lnTo>
                      <a:pt x="298848" y="177105"/>
                    </a:lnTo>
                    <a:cubicBezTo>
                      <a:pt x="298848" y="217190"/>
                      <a:pt x="314227" y="238224"/>
                      <a:pt x="344985" y="240209"/>
                    </a:cubicBezTo>
                    <a:lnTo>
                      <a:pt x="344985" y="283666"/>
                    </a:lnTo>
                    <a:cubicBezTo>
                      <a:pt x="314227" y="285651"/>
                      <a:pt x="298848" y="306288"/>
                      <a:pt x="298848" y="345579"/>
                    </a:cubicBezTo>
                    <a:lnTo>
                      <a:pt x="298848" y="433388"/>
                    </a:lnTo>
                    <a:cubicBezTo>
                      <a:pt x="298848" y="492919"/>
                      <a:pt x="263725" y="523081"/>
                      <a:pt x="193478" y="523875"/>
                    </a:cubicBezTo>
                    <a:lnTo>
                      <a:pt x="193478" y="478036"/>
                    </a:lnTo>
                    <a:cubicBezTo>
                      <a:pt x="210742" y="477639"/>
                      <a:pt x="222995" y="472877"/>
                      <a:pt x="230238" y="463748"/>
                    </a:cubicBezTo>
                    <a:cubicBezTo>
                      <a:pt x="237481" y="454620"/>
                      <a:pt x="241103" y="439539"/>
                      <a:pt x="241103" y="418505"/>
                    </a:cubicBezTo>
                    <a:lnTo>
                      <a:pt x="241103" y="335459"/>
                    </a:lnTo>
                    <a:cubicBezTo>
                      <a:pt x="241103" y="295176"/>
                      <a:pt x="260649" y="270669"/>
                      <a:pt x="299741" y="261937"/>
                    </a:cubicBezTo>
                    <a:lnTo>
                      <a:pt x="299741" y="261045"/>
                    </a:lnTo>
                    <a:cubicBezTo>
                      <a:pt x="260649" y="251718"/>
                      <a:pt x="241103" y="227013"/>
                      <a:pt x="241103" y="186928"/>
                    </a:cubicBezTo>
                    <a:lnTo>
                      <a:pt x="241103" y="102989"/>
                    </a:lnTo>
                    <a:cubicBezTo>
                      <a:pt x="241103" y="65881"/>
                      <a:pt x="225228" y="46930"/>
                      <a:pt x="193478" y="46137"/>
                    </a:cubicBezTo>
                    <a:close/>
                    <a:moveTo>
                      <a:pt x="152400" y="0"/>
                    </a:moveTo>
                    <a:lnTo>
                      <a:pt x="152400" y="46137"/>
                    </a:lnTo>
                    <a:cubicBezTo>
                      <a:pt x="120849" y="46930"/>
                      <a:pt x="105073" y="65881"/>
                      <a:pt x="105073" y="102989"/>
                    </a:cubicBezTo>
                    <a:lnTo>
                      <a:pt x="105073" y="186928"/>
                    </a:lnTo>
                    <a:cubicBezTo>
                      <a:pt x="105073" y="227013"/>
                      <a:pt x="85328" y="251718"/>
                      <a:pt x="45839" y="261045"/>
                    </a:cubicBezTo>
                    <a:lnTo>
                      <a:pt x="45839" y="261937"/>
                    </a:lnTo>
                    <a:cubicBezTo>
                      <a:pt x="85328" y="270669"/>
                      <a:pt x="105073" y="295176"/>
                      <a:pt x="105073" y="335459"/>
                    </a:cubicBezTo>
                    <a:lnTo>
                      <a:pt x="105073" y="418505"/>
                    </a:lnTo>
                    <a:cubicBezTo>
                      <a:pt x="105073" y="439738"/>
                      <a:pt x="108595" y="454868"/>
                      <a:pt x="115640" y="463897"/>
                    </a:cubicBezTo>
                    <a:cubicBezTo>
                      <a:pt x="122684" y="472926"/>
                      <a:pt x="134938" y="477639"/>
                      <a:pt x="152400" y="478036"/>
                    </a:cubicBezTo>
                    <a:lnTo>
                      <a:pt x="152400" y="523875"/>
                    </a:lnTo>
                    <a:cubicBezTo>
                      <a:pt x="81756" y="523081"/>
                      <a:pt x="46435" y="492919"/>
                      <a:pt x="46435" y="433388"/>
                    </a:cubicBezTo>
                    <a:lnTo>
                      <a:pt x="46435" y="345579"/>
                    </a:lnTo>
                    <a:cubicBezTo>
                      <a:pt x="46435" y="306288"/>
                      <a:pt x="30956" y="285651"/>
                      <a:pt x="0" y="283666"/>
                    </a:cubicBezTo>
                    <a:lnTo>
                      <a:pt x="0" y="240209"/>
                    </a:lnTo>
                    <a:cubicBezTo>
                      <a:pt x="30956" y="238224"/>
                      <a:pt x="46435" y="217190"/>
                      <a:pt x="46435" y="177105"/>
                    </a:cubicBezTo>
                    <a:lnTo>
                      <a:pt x="46435" y="91678"/>
                    </a:lnTo>
                    <a:cubicBezTo>
                      <a:pt x="46435" y="31353"/>
                      <a:pt x="81756" y="794"/>
                      <a:pt x="1524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3" name="Group 372"/>
            <p:cNvGrpSpPr/>
            <p:nvPr/>
          </p:nvGrpSpPr>
          <p:grpSpPr>
            <a:xfrm>
              <a:off x="7027796" y="3839167"/>
              <a:ext cx="4167457" cy="79227"/>
              <a:chOff x="71712" y="703821"/>
              <a:chExt cx="12025613" cy="228614"/>
            </a:xfrm>
            <a:grpFill/>
          </p:grpSpPr>
          <p:sp>
            <p:nvSpPr>
              <p:cNvPr id="472" name="Freeform 471"/>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3" name="Freeform 472"/>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4" name="Freeform 473"/>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5" name="Freeform 474"/>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6" name="Freeform 475"/>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4" name="Group 373"/>
            <p:cNvGrpSpPr/>
            <p:nvPr/>
          </p:nvGrpSpPr>
          <p:grpSpPr>
            <a:xfrm>
              <a:off x="7135585" y="3738341"/>
              <a:ext cx="4062481" cy="77315"/>
              <a:chOff x="54768" y="395781"/>
              <a:chExt cx="12049814" cy="229328"/>
            </a:xfrm>
            <a:grpFill/>
          </p:grpSpPr>
          <p:sp>
            <p:nvSpPr>
              <p:cNvPr id="467" name="Freeform 466"/>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68" name="Freeform 467"/>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9" name="Freeform 468"/>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0" name="Freeform 469"/>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1" name="Freeform 470"/>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5" name="Group 374"/>
            <p:cNvGrpSpPr/>
            <p:nvPr/>
          </p:nvGrpSpPr>
          <p:grpSpPr>
            <a:xfrm>
              <a:off x="7248539" y="3646331"/>
              <a:ext cx="3950263" cy="75096"/>
              <a:chOff x="71712" y="703821"/>
              <a:chExt cx="12025613" cy="228614"/>
            </a:xfrm>
            <a:grpFill/>
          </p:grpSpPr>
          <p:sp>
            <p:nvSpPr>
              <p:cNvPr id="462" name="Freeform 461"/>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3" name="Freeform 462"/>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4" name="Freeform 463"/>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5" name="Freeform 464"/>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6" name="Freeform 465"/>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6" name="Group 375"/>
            <p:cNvGrpSpPr/>
            <p:nvPr/>
          </p:nvGrpSpPr>
          <p:grpSpPr>
            <a:xfrm>
              <a:off x="7425871" y="3548595"/>
              <a:ext cx="3776963" cy="71883"/>
              <a:chOff x="54768" y="395781"/>
              <a:chExt cx="12049814" cy="229328"/>
            </a:xfrm>
            <a:grpFill/>
          </p:grpSpPr>
          <p:sp>
            <p:nvSpPr>
              <p:cNvPr id="457" name="Freeform 456"/>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58" name="Freeform 457"/>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9" name="Freeform 458"/>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0" name="Freeform 459"/>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1" name="Freeform 460"/>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7" name="Group 376"/>
            <p:cNvGrpSpPr/>
            <p:nvPr/>
          </p:nvGrpSpPr>
          <p:grpSpPr>
            <a:xfrm>
              <a:off x="7485692" y="3446865"/>
              <a:ext cx="3732106" cy="70723"/>
              <a:chOff x="87923" y="68248"/>
              <a:chExt cx="12064389" cy="228614"/>
            </a:xfrm>
            <a:grpFill/>
          </p:grpSpPr>
          <p:sp>
            <p:nvSpPr>
              <p:cNvPr id="452" name="Freeform 451"/>
              <p:cNvSpPr/>
              <p:nvPr/>
            </p:nvSpPr>
            <p:spPr>
              <a:xfrm>
                <a:off x="2269482" y="68248"/>
                <a:ext cx="9542688"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3" name="Freeform 452"/>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4" name="Freeform 453"/>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5" name="Freeform 454"/>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6" name="Freeform 455"/>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8" name="Group 377"/>
            <p:cNvGrpSpPr/>
            <p:nvPr/>
          </p:nvGrpSpPr>
          <p:grpSpPr>
            <a:xfrm>
              <a:off x="7617911" y="3357048"/>
              <a:ext cx="3613490" cy="67332"/>
              <a:chOff x="37549" y="2881001"/>
              <a:chExt cx="12074550" cy="224991"/>
            </a:xfrm>
            <a:grpFill/>
          </p:grpSpPr>
          <p:sp>
            <p:nvSpPr>
              <p:cNvPr id="447" name="Freeform 446"/>
              <p:cNvSpPr/>
              <p:nvPr/>
            </p:nvSpPr>
            <p:spPr>
              <a:xfrm>
                <a:off x="257711" y="2883011"/>
                <a:ext cx="8179660" cy="222980"/>
              </a:xfrm>
              <a:custGeom>
                <a:avLst/>
                <a:gdLst>
                  <a:gd name="connsiteX0" fmla="*/ 179758 w 8179660"/>
                  <a:gd name="connsiteY0" fmla="*/ 169438 h 222980"/>
                  <a:gd name="connsiteX1" fmla="*/ 156567 w 8179660"/>
                  <a:gd name="connsiteY1" fmla="*/ 208685 h 222980"/>
                  <a:gd name="connsiteX2" fmla="*/ 172979 w 8179660"/>
                  <a:gd name="connsiteY2" fmla="*/ 212075 h 222980"/>
                  <a:gd name="connsiteX3" fmla="*/ 189391 w 8179660"/>
                  <a:gd name="connsiteY3" fmla="*/ 208507 h 222980"/>
                  <a:gd name="connsiteX4" fmla="*/ 186448 w 8179660"/>
                  <a:gd name="connsiteY4" fmla="*/ 199052 h 222980"/>
                  <a:gd name="connsiteX5" fmla="*/ 187429 w 8179660"/>
                  <a:gd name="connsiteY5" fmla="*/ 185851 h 222980"/>
                  <a:gd name="connsiteX6" fmla="*/ 179758 w 8179660"/>
                  <a:gd name="connsiteY6" fmla="*/ 169438 h 222980"/>
                  <a:gd name="connsiteX7" fmla="*/ 19737 w 8179660"/>
                  <a:gd name="connsiteY7" fmla="*/ 153026 h 222980"/>
                  <a:gd name="connsiteX8" fmla="*/ 6090 w 8179660"/>
                  <a:gd name="connsiteY8" fmla="*/ 173274 h 222980"/>
                  <a:gd name="connsiteX9" fmla="*/ 27587 w 8179660"/>
                  <a:gd name="connsiteY9" fmla="*/ 194860 h 222980"/>
                  <a:gd name="connsiteX10" fmla="*/ 36506 w 8179660"/>
                  <a:gd name="connsiteY10" fmla="*/ 187635 h 222980"/>
                  <a:gd name="connsiteX11" fmla="*/ 19737 w 8179660"/>
                  <a:gd name="connsiteY11" fmla="*/ 153026 h 222980"/>
                  <a:gd name="connsiteX12" fmla="*/ 3349 w 8179660"/>
                  <a:gd name="connsiteY12" fmla="*/ 84735 h 222980"/>
                  <a:gd name="connsiteX13" fmla="*/ 3148 w 8179660"/>
                  <a:gd name="connsiteY13" fmla="*/ 86252 h 222980"/>
                  <a:gd name="connsiteX14" fmla="*/ 3082 w 8179660"/>
                  <a:gd name="connsiteY14" fmla="*/ 84992 h 222980"/>
                  <a:gd name="connsiteX15" fmla="*/ 205269 w 8179660"/>
                  <a:gd name="connsiteY15" fmla="*/ 57540 h 222980"/>
                  <a:gd name="connsiteX16" fmla="*/ 201277 w 8179660"/>
                  <a:gd name="connsiteY16" fmla="*/ 60394 h 222980"/>
                  <a:gd name="connsiteX17" fmla="*/ 208199 w 8179660"/>
                  <a:gd name="connsiteY17" fmla="*/ 68765 h 222980"/>
                  <a:gd name="connsiteX18" fmla="*/ 215080 w 8179660"/>
                  <a:gd name="connsiteY18" fmla="*/ 67039 h 222980"/>
                  <a:gd name="connsiteX19" fmla="*/ 188856 w 8179660"/>
                  <a:gd name="connsiteY19" fmla="*/ 86217 h 222980"/>
                  <a:gd name="connsiteX20" fmla="*/ 193873 w 8179660"/>
                  <a:gd name="connsiteY20" fmla="*/ 78594 h 222980"/>
                  <a:gd name="connsiteX21" fmla="*/ 186091 w 8179660"/>
                  <a:gd name="connsiteY21" fmla="*/ 71633 h 222980"/>
                  <a:gd name="connsiteX22" fmla="*/ 181274 w 8179660"/>
                  <a:gd name="connsiteY22" fmla="*/ 75692 h 222980"/>
                  <a:gd name="connsiteX23" fmla="*/ 205269 w 8179660"/>
                  <a:gd name="connsiteY23" fmla="*/ 57540 h 222980"/>
                  <a:gd name="connsiteX24" fmla="*/ 178700 w 8179660"/>
                  <a:gd name="connsiteY24" fmla="*/ 41128 h 222980"/>
                  <a:gd name="connsiteX25" fmla="*/ 180985 w 8179660"/>
                  <a:gd name="connsiteY25" fmla="*/ 41165 h 222980"/>
                  <a:gd name="connsiteX26" fmla="*/ 189124 w 8179660"/>
                  <a:gd name="connsiteY26" fmla="*/ 42421 h 222980"/>
                  <a:gd name="connsiteX27" fmla="*/ 170214 w 8179660"/>
                  <a:gd name="connsiteY27" fmla="*/ 61331 h 222980"/>
                  <a:gd name="connsiteX28" fmla="*/ 178700 w 8179660"/>
                  <a:gd name="connsiteY28" fmla="*/ 41128 h 222980"/>
                  <a:gd name="connsiteX29" fmla="*/ 281303 w 8179660"/>
                  <a:gd name="connsiteY29" fmla="*/ 19051 h 222980"/>
                  <a:gd name="connsiteX30" fmla="*/ 273106 w 8179660"/>
                  <a:gd name="connsiteY30" fmla="*/ 32972 h 222980"/>
                  <a:gd name="connsiteX31" fmla="*/ 260930 w 8179660"/>
                  <a:gd name="connsiteY31" fmla="*/ 34963 h 222980"/>
                  <a:gd name="connsiteX32" fmla="*/ 272071 w 8179660"/>
                  <a:gd name="connsiteY32" fmla="*/ 28334 h 222980"/>
                  <a:gd name="connsiteX33" fmla="*/ 281303 w 8179660"/>
                  <a:gd name="connsiteY33" fmla="*/ 19051 h 222980"/>
                  <a:gd name="connsiteX34" fmla="*/ 177366 w 8179660"/>
                  <a:gd name="connsiteY34" fmla="*/ 46 h 222980"/>
                  <a:gd name="connsiteX35" fmla="*/ 183229 w 8179660"/>
                  <a:gd name="connsiteY35" fmla="*/ 560 h 222980"/>
                  <a:gd name="connsiteX36" fmla="*/ 226214 w 8179660"/>
                  <a:gd name="connsiteY36" fmla="*/ 29780 h 222980"/>
                  <a:gd name="connsiteX37" fmla="*/ 244085 w 8179660"/>
                  <a:gd name="connsiteY37" fmla="*/ 50790 h 222980"/>
                  <a:gd name="connsiteX38" fmla="*/ 240945 w 8179660"/>
                  <a:gd name="connsiteY38" fmla="*/ 58517 h 222980"/>
                  <a:gd name="connsiteX39" fmla="*/ 253971 w 8179660"/>
                  <a:gd name="connsiteY39" fmla="*/ 68554 h 222980"/>
                  <a:gd name="connsiteX40" fmla="*/ 252295 w 8179660"/>
                  <a:gd name="connsiteY40" fmla="*/ 31471 h 222980"/>
                  <a:gd name="connsiteX41" fmla="*/ 267509 w 8179660"/>
                  <a:gd name="connsiteY41" fmla="*/ 21811 h 222980"/>
                  <a:gd name="connsiteX42" fmla="*/ 279342 w 8179660"/>
                  <a:gd name="connsiteY42" fmla="*/ 10703 h 222980"/>
                  <a:gd name="connsiteX43" fmla="*/ 302042 w 8179660"/>
                  <a:gd name="connsiteY43" fmla="*/ 72765 h 222980"/>
                  <a:gd name="connsiteX44" fmla="*/ 264611 w 8179660"/>
                  <a:gd name="connsiteY44" fmla="*/ 140624 h 222980"/>
                  <a:gd name="connsiteX45" fmla="*/ 232800 w 8179660"/>
                  <a:gd name="connsiteY45" fmla="*/ 141337 h 222980"/>
                  <a:gd name="connsiteX46" fmla="*/ 228821 w 8179660"/>
                  <a:gd name="connsiteY46" fmla="*/ 139951 h 222980"/>
                  <a:gd name="connsiteX47" fmla="*/ 228343 w 8179660"/>
                  <a:gd name="connsiteY47" fmla="*/ 142212 h 222980"/>
                  <a:gd name="connsiteX48" fmla="*/ 203756 w 8179660"/>
                  <a:gd name="connsiteY48" fmla="*/ 162116 h 222980"/>
                  <a:gd name="connsiteX49" fmla="*/ 182263 w 8179660"/>
                  <a:gd name="connsiteY49" fmla="*/ 152457 h 222980"/>
                  <a:gd name="connsiteX50" fmla="*/ 181297 w 8179660"/>
                  <a:gd name="connsiteY50" fmla="*/ 165014 h 222980"/>
                  <a:gd name="connsiteX51" fmla="*/ 190957 w 8179660"/>
                  <a:gd name="connsiteY51" fmla="*/ 185540 h 222980"/>
                  <a:gd name="connsiteX52" fmla="*/ 190474 w 8179660"/>
                  <a:gd name="connsiteY52" fmla="*/ 196649 h 222980"/>
                  <a:gd name="connsiteX53" fmla="*/ 192647 w 8179660"/>
                  <a:gd name="connsiteY53" fmla="*/ 210414 h 222980"/>
                  <a:gd name="connsiteX54" fmla="*/ 176709 w 8179660"/>
                  <a:gd name="connsiteY54" fmla="*/ 216210 h 222980"/>
                  <a:gd name="connsiteX55" fmla="*/ 151835 w 8179660"/>
                  <a:gd name="connsiteY55" fmla="*/ 210897 h 222980"/>
                  <a:gd name="connsiteX56" fmla="*/ 151076 w 8179660"/>
                  <a:gd name="connsiteY56" fmla="*/ 206443 h 222980"/>
                  <a:gd name="connsiteX57" fmla="*/ 151036 w 8179660"/>
                  <a:gd name="connsiteY57" fmla="*/ 205098 h 222980"/>
                  <a:gd name="connsiteX58" fmla="*/ 147297 w 8179660"/>
                  <a:gd name="connsiteY58" fmla="*/ 208642 h 222980"/>
                  <a:gd name="connsiteX59" fmla="*/ 123823 w 8179660"/>
                  <a:gd name="connsiteY59" fmla="*/ 222971 h 222980"/>
                  <a:gd name="connsiteX60" fmla="*/ 100398 w 8179660"/>
                  <a:gd name="connsiteY60" fmla="*/ 194717 h 222980"/>
                  <a:gd name="connsiteX61" fmla="*/ 111265 w 8179660"/>
                  <a:gd name="connsiteY61" fmla="*/ 182884 h 222980"/>
                  <a:gd name="connsiteX62" fmla="*/ 86392 w 8179660"/>
                  <a:gd name="connsiteY62" fmla="*/ 180469 h 222980"/>
                  <a:gd name="connsiteX63" fmla="*/ 85426 w 8179660"/>
                  <a:gd name="connsiteY63" fmla="*/ 191336 h 222980"/>
                  <a:gd name="connsiteX64" fmla="*/ 79147 w 8179660"/>
                  <a:gd name="connsiteY64" fmla="*/ 201962 h 222980"/>
                  <a:gd name="connsiteX65" fmla="*/ 74076 w 8179660"/>
                  <a:gd name="connsiteY65" fmla="*/ 221039 h 222980"/>
                  <a:gd name="connsiteX66" fmla="*/ 33988 w 8179660"/>
                  <a:gd name="connsiteY66" fmla="*/ 212587 h 222980"/>
                  <a:gd name="connsiteX67" fmla="*/ 34954 w 8179660"/>
                  <a:gd name="connsiteY67" fmla="*/ 198581 h 222980"/>
                  <a:gd name="connsiteX68" fmla="*/ 25295 w 8179660"/>
                  <a:gd name="connsiteY68" fmla="*/ 200513 h 222980"/>
                  <a:gd name="connsiteX69" fmla="*/ 180 w 8179660"/>
                  <a:gd name="connsiteY69" fmla="*/ 174673 h 222980"/>
                  <a:gd name="connsiteX70" fmla="*/ 15394 w 8179660"/>
                  <a:gd name="connsiteY70" fmla="*/ 148110 h 222980"/>
                  <a:gd name="connsiteX71" fmla="*/ 16843 w 8179660"/>
                  <a:gd name="connsiteY71" fmla="*/ 121546 h 222980"/>
                  <a:gd name="connsiteX72" fmla="*/ 1387 w 8179660"/>
                  <a:gd name="connsiteY72" fmla="*/ 99570 h 222980"/>
                  <a:gd name="connsiteX73" fmla="*/ 3148 w 8179660"/>
                  <a:gd name="connsiteY73" fmla="*/ 86252 h 222980"/>
                  <a:gd name="connsiteX74" fmla="*/ 3607 w 8179660"/>
                  <a:gd name="connsiteY74" fmla="*/ 94972 h 222980"/>
                  <a:gd name="connsiteX75" fmla="*/ 4431 w 8179660"/>
                  <a:gd name="connsiteY75" fmla="*/ 95368 h 222980"/>
                  <a:gd name="connsiteX76" fmla="*/ 4553 w 8179660"/>
                  <a:gd name="connsiteY76" fmla="*/ 96542 h 222980"/>
                  <a:gd name="connsiteX77" fmla="*/ 24108 w 8179660"/>
                  <a:gd name="connsiteY77" fmla="*/ 110389 h 222980"/>
                  <a:gd name="connsiteX78" fmla="*/ 42331 w 8179660"/>
                  <a:gd name="connsiteY78" fmla="*/ 181019 h 222980"/>
                  <a:gd name="connsiteX79" fmla="*/ 43293 w 8179660"/>
                  <a:gd name="connsiteY79" fmla="*/ 182869 h 222980"/>
                  <a:gd name="connsiteX80" fmla="*/ 43259 w 8179660"/>
                  <a:gd name="connsiteY80" fmla="*/ 183736 h 222980"/>
                  <a:gd name="connsiteX81" fmla="*/ 41858 w 8179660"/>
                  <a:gd name="connsiteY81" fmla="*/ 197179 h 222980"/>
                  <a:gd name="connsiteX82" fmla="*/ 38558 w 8179660"/>
                  <a:gd name="connsiteY82" fmla="*/ 208507 h 222980"/>
                  <a:gd name="connsiteX83" fmla="*/ 72721 w 8179660"/>
                  <a:gd name="connsiteY83" fmla="*/ 215108 h 222980"/>
                  <a:gd name="connsiteX84" fmla="*/ 73880 w 8179660"/>
                  <a:gd name="connsiteY84" fmla="*/ 204225 h 222980"/>
                  <a:gd name="connsiteX85" fmla="*/ 80481 w 8179660"/>
                  <a:gd name="connsiteY85" fmla="*/ 190043 h 222980"/>
                  <a:gd name="connsiteX86" fmla="*/ 80760 w 8179660"/>
                  <a:gd name="connsiteY86" fmla="*/ 174935 h 222980"/>
                  <a:gd name="connsiteX87" fmla="*/ 80552 w 8179660"/>
                  <a:gd name="connsiteY87" fmla="*/ 169256 h 222980"/>
                  <a:gd name="connsiteX88" fmla="*/ 82140 w 8179660"/>
                  <a:gd name="connsiteY88" fmla="*/ 171106 h 222980"/>
                  <a:gd name="connsiteX89" fmla="*/ 121512 w 8179660"/>
                  <a:gd name="connsiteY89" fmla="*/ 168903 h 222980"/>
                  <a:gd name="connsiteX90" fmla="*/ 122404 w 8179660"/>
                  <a:gd name="connsiteY90" fmla="*/ 182640 h 222980"/>
                  <a:gd name="connsiteX91" fmla="*/ 105367 w 8179660"/>
                  <a:gd name="connsiteY91" fmla="*/ 195306 h 222980"/>
                  <a:gd name="connsiteX92" fmla="*/ 124277 w 8179660"/>
                  <a:gd name="connsiteY92" fmla="*/ 218229 h 222980"/>
                  <a:gd name="connsiteX93" fmla="*/ 159332 w 8179660"/>
                  <a:gd name="connsiteY93" fmla="*/ 190489 h 222980"/>
                  <a:gd name="connsiteX94" fmla="*/ 178420 w 8179660"/>
                  <a:gd name="connsiteY94" fmla="*/ 148655 h 222980"/>
                  <a:gd name="connsiteX95" fmla="*/ 161557 w 8179660"/>
                  <a:gd name="connsiteY95" fmla="*/ 130392 h 222980"/>
                  <a:gd name="connsiteX96" fmla="*/ 161363 w 8179660"/>
                  <a:gd name="connsiteY96" fmla="*/ 129884 h 222980"/>
                  <a:gd name="connsiteX97" fmla="*/ 163981 w 8179660"/>
                  <a:gd name="connsiteY97" fmla="*/ 131532 h 222980"/>
                  <a:gd name="connsiteX98" fmla="*/ 183147 w 8179660"/>
                  <a:gd name="connsiteY98" fmla="*/ 142144 h 222980"/>
                  <a:gd name="connsiteX99" fmla="*/ 204466 w 8179660"/>
                  <a:gd name="connsiteY99" fmla="*/ 156594 h 222980"/>
                  <a:gd name="connsiteX100" fmla="*/ 225427 w 8179660"/>
                  <a:gd name="connsiteY100" fmla="*/ 138219 h 222980"/>
                  <a:gd name="connsiteX101" fmla="*/ 222127 w 8179660"/>
                  <a:gd name="connsiteY101" fmla="*/ 137952 h 222980"/>
                  <a:gd name="connsiteX102" fmla="*/ 194334 w 8179660"/>
                  <a:gd name="connsiteY102" fmla="*/ 115804 h 222980"/>
                  <a:gd name="connsiteX103" fmla="*/ 195258 w 8179660"/>
                  <a:gd name="connsiteY103" fmla="*/ 111028 h 222980"/>
                  <a:gd name="connsiteX104" fmla="*/ 197011 w 8179660"/>
                  <a:gd name="connsiteY104" fmla="*/ 112938 h 222980"/>
                  <a:gd name="connsiteX105" fmla="*/ 268777 w 8179660"/>
                  <a:gd name="connsiteY105" fmla="*/ 131083 h 222980"/>
                  <a:gd name="connsiteX106" fmla="*/ 280641 w 8179660"/>
                  <a:gd name="connsiteY106" fmla="*/ 13967 h 222980"/>
                  <a:gd name="connsiteX107" fmla="*/ 271364 w 8179660"/>
                  <a:gd name="connsiteY107" fmla="*/ 24671 h 222980"/>
                  <a:gd name="connsiteX108" fmla="*/ 257806 w 8179660"/>
                  <a:gd name="connsiteY108" fmla="*/ 31539 h 222980"/>
                  <a:gd name="connsiteX109" fmla="*/ 249329 w 8179660"/>
                  <a:gd name="connsiteY109" fmla="*/ 92334 h 222980"/>
                  <a:gd name="connsiteX110" fmla="*/ 247849 w 8179660"/>
                  <a:gd name="connsiteY110" fmla="*/ 93502 h 222980"/>
                  <a:gd name="connsiteX111" fmla="*/ 248160 w 8179660"/>
                  <a:gd name="connsiteY111" fmla="*/ 92901 h 222980"/>
                  <a:gd name="connsiteX112" fmla="*/ 251384 w 8179660"/>
                  <a:gd name="connsiteY112" fmla="*/ 73819 h 222980"/>
                  <a:gd name="connsiteX113" fmla="*/ 238807 w 8179660"/>
                  <a:gd name="connsiteY113" fmla="*/ 76227 h 222980"/>
                  <a:gd name="connsiteX114" fmla="*/ 240145 w 8179660"/>
                  <a:gd name="connsiteY114" fmla="*/ 65791 h 222980"/>
                  <a:gd name="connsiteX115" fmla="*/ 228371 w 8179660"/>
                  <a:gd name="connsiteY115" fmla="*/ 65701 h 222980"/>
                  <a:gd name="connsiteX116" fmla="*/ 231760 w 8179660"/>
                  <a:gd name="connsiteY116" fmla="*/ 57941 h 222980"/>
                  <a:gd name="connsiteX117" fmla="*/ 224954 w 8179660"/>
                  <a:gd name="connsiteY117" fmla="*/ 54797 h 222980"/>
                  <a:gd name="connsiteX118" fmla="*/ 223067 w 8179660"/>
                  <a:gd name="connsiteY118" fmla="*/ 54810 h 222980"/>
                  <a:gd name="connsiteX119" fmla="*/ 224618 w 8179660"/>
                  <a:gd name="connsiteY119" fmla="*/ 54253 h 222980"/>
                  <a:gd name="connsiteX120" fmla="*/ 226944 w 8179660"/>
                  <a:gd name="connsiteY120" fmla="*/ 53571 h 222980"/>
                  <a:gd name="connsiteX121" fmla="*/ 238183 w 8179660"/>
                  <a:gd name="connsiteY121" fmla="*/ 50984 h 222980"/>
                  <a:gd name="connsiteX122" fmla="*/ 226765 w 8179660"/>
                  <a:gd name="connsiteY122" fmla="*/ 36445 h 222980"/>
                  <a:gd name="connsiteX123" fmla="*/ 214866 w 8179660"/>
                  <a:gd name="connsiteY123" fmla="*/ 34985 h 222980"/>
                  <a:gd name="connsiteX124" fmla="*/ 213767 w 8179660"/>
                  <a:gd name="connsiteY124" fmla="*/ 34927 h 222980"/>
                  <a:gd name="connsiteX125" fmla="*/ 213776 w 8179660"/>
                  <a:gd name="connsiteY125" fmla="*/ 34903 h 222980"/>
                  <a:gd name="connsiteX126" fmla="*/ 221503 w 8179660"/>
                  <a:gd name="connsiteY126" fmla="*/ 32520 h 222980"/>
                  <a:gd name="connsiteX127" fmla="*/ 179134 w 8179660"/>
                  <a:gd name="connsiteY127" fmla="*/ 6564 h 222980"/>
                  <a:gd name="connsiteX128" fmla="*/ 129004 w 8179660"/>
                  <a:gd name="connsiteY128" fmla="*/ 30023 h 222980"/>
                  <a:gd name="connsiteX129" fmla="*/ 143141 w 8179660"/>
                  <a:gd name="connsiteY129" fmla="*/ 30347 h 222980"/>
                  <a:gd name="connsiteX130" fmla="*/ 143714 w 8179660"/>
                  <a:gd name="connsiteY130" fmla="*/ 30430 h 222980"/>
                  <a:gd name="connsiteX131" fmla="*/ 141320 w 8179660"/>
                  <a:gd name="connsiteY131" fmla="*/ 31081 h 222980"/>
                  <a:gd name="connsiteX132" fmla="*/ 116887 w 8179660"/>
                  <a:gd name="connsiteY132" fmla="*/ 36163 h 222980"/>
                  <a:gd name="connsiteX133" fmla="*/ 70724 w 8179660"/>
                  <a:gd name="connsiteY133" fmla="*/ 96042 h 222980"/>
                  <a:gd name="connsiteX134" fmla="*/ 84611 w 8179660"/>
                  <a:gd name="connsiteY134" fmla="*/ 118006 h 222980"/>
                  <a:gd name="connsiteX135" fmla="*/ 99020 w 8179660"/>
                  <a:gd name="connsiteY135" fmla="*/ 101580 h 222980"/>
                  <a:gd name="connsiteX136" fmla="*/ 82162 w 8179660"/>
                  <a:gd name="connsiteY136" fmla="*/ 136449 h 222980"/>
                  <a:gd name="connsiteX137" fmla="*/ 97984 w 8179660"/>
                  <a:gd name="connsiteY137" fmla="*/ 145767 h 222980"/>
                  <a:gd name="connsiteX138" fmla="*/ 124956 w 8179660"/>
                  <a:gd name="connsiteY138" fmla="*/ 132414 h 222980"/>
                  <a:gd name="connsiteX139" fmla="*/ 142247 w 8179660"/>
                  <a:gd name="connsiteY139" fmla="*/ 130685 h 222980"/>
                  <a:gd name="connsiteX140" fmla="*/ 148443 w 8179660"/>
                  <a:gd name="connsiteY140" fmla="*/ 62099 h 222980"/>
                  <a:gd name="connsiteX141" fmla="*/ 149163 w 8179660"/>
                  <a:gd name="connsiteY141" fmla="*/ 139475 h 222980"/>
                  <a:gd name="connsiteX142" fmla="*/ 147070 w 8179660"/>
                  <a:gd name="connsiteY142" fmla="*/ 139132 h 222980"/>
                  <a:gd name="connsiteX143" fmla="*/ 144419 w 8179660"/>
                  <a:gd name="connsiteY143" fmla="*/ 138454 h 222980"/>
                  <a:gd name="connsiteX144" fmla="*/ 141703 w 8179660"/>
                  <a:gd name="connsiteY144" fmla="*/ 138030 h 222980"/>
                  <a:gd name="connsiteX145" fmla="*/ 140942 w 8179660"/>
                  <a:gd name="connsiteY145" fmla="*/ 137854 h 222980"/>
                  <a:gd name="connsiteX146" fmla="*/ 134217 w 8179660"/>
                  <a:gd name="connsiteY146" fmla="*/ 137626 h 222980"/>
                  <a:gd name="connsiteX147" fmla="*/ 133238 w 8179660"/>
                  <a:gd name="connsiteY147" fmla="*/ 137854 h 222980"/>
                  <a:gd name="connsiteX148" fmla="*/ 132646 w 8179660"/>
                  <a:gd name="connsiteY148" fmla="*/ 137906 h 222980"/>
                  <a:gd name="connsiteX149" fmla="*/ 93682 w 8179660"/>
                  <a:gd name="connsiteY149" fmla="*/ 153740 h 222980"/>
                  <a:gd name="connsiteX150" fmla="*/ 71492 w 8179660"/>
                  <a:gd name="connsiteY150" fmla="*/ 136140 h 222980"/>
                  <a:gd name="connsiteX151" fmla="*/ 71037 w 8179660"/>
                  <a:gd name="connsiteY151" fmla="*/ 135551 h 222980"/>
                  <a:gd name="connsiteX152" fmla="*/ 72748 w 8179660"/>
                  <a:gd name="connsiteY152" fmla="*/ 132692 h 222980"/>
                  <a:gd name="connsiteX153" fmla="*/ 78786 w 8179660"/>
                  <a:gd name="connsiteY153" fmla="*/ 123948 h 222980"/>
                  <a:gd name="connsiteX154" fmla="*/ 61838 w 8179660"/>
                  <a:gd name="connsiteY154" fmla="*/ 97099 h 222980"/>
                  <a:gd name="connsiteX155" fmla="*/ 91898 w 8179660"/>
                  <a:gd name="connsiteY155" fmla="*/ 51251 h 222980"/>
                  <a:gd name="connsiteX156" fmla="*/ 12382 w 8179660"/>
                  <a:gd name="connsiteY156" fmla="*/ 98314 h 222980"/>
                  <a:gd name="connsiteX157" fmla="*/ 8782 w 8179660"/>
                  <a:gd name="connsiteY157" fmla="*/ 95073 h 222980"/>
                  <a:gd name="connsiteX158" fmla="*/ 9834 w 8179660"/>
                  <a:gd name="connsiteY158" fmla="*/ 94482 h 222980"/>
                  <a:gd name="connsiteX159" fmla="*/ 13761 w 8179660"/>
                  <a:gd name="connsiteY159" fmla="*/ 74710 h 222980"/>
                  <a:gd name="connsiteX160" fmla="*/ 3349 w 8179660"/>
                  <a:gd name="connsiteY160" fmla="*/ 84735 h 222980"/>
                  <a:gd name="connsiteX161" fmla="*/ 4255 w 8179660"/>
                  <a:gd name="connsiteY161" fmla="*/ 77882 h 222980"/>
                  <a:gd name="connsiteX162" fmla="*/ 17809 w 8179660"/>
                  <a:gd name="connsiteY162" fmla="*/ 69384 h 222980"/>
                  <a:gd name="connsiteX163" fmla="*/ 17809 w 8179660"/>
                  <a:gd name="connsiteY163" fmla="*/ 93050 h 222980"/>
                  <a:gd name="connsiteX164" fmla="*/ 93637 w 8179660"/>
                  <a:gd name="connsiteY164" fmla="*/ 44994 h 222980"/>
                  <a:gd name="connsiteX165" fmla="*/ 116095 w 8179660"/>
                  <a:gd name="connsiteY165" fmla="*/ 28573 h 222980"/>
                  <a:gd name="connsiteX166" fmla="*/ 122090 w 8179660"/>
                  <a:gd name="connsiteY166" fmla="*/ 27944 h 222980"/>
                  <a:gd name="connsiteX167" fmla="*/ 122785 w 8179660"/>
                  <a:gd name="connsiteY167" fmla="*/ 26457 h 222980"/>
                  <a:gd name="connsiteX168" fmla="*/ 141935 w 8179660"/>
                  <a:gd name="connsiteY168" fmla="*/ 8046 h 222980"/>
                  <a:gd name="connsiteX169" fmla="*/ 177366 w 8179660"/>
                  <a:gd name="connsiteY169" fmla="*/ 46 h 222980"/>
                  <a:gd name="connsiteX170" fmla="*/ 8115173 w 8179660"/>
                  <a:gd name="connsiteY170" fmla="*/ 0 h 222980"/>
                  <a:gd name="connsiteX171" fmla="*/ 8160022 w 8179660"/>
                  <a:gd name="connsiteY171" fmla="*/ 39022 h 222980"/>
                  <a:gd name="connsiteX172" fmla="*/ 8160022 w 8179660"/>
                  <a:gd name="connsiteY172" fmla="*/ 75382 h 222980"/>
                  <a:gd name="connsiteX173" fmla="*/ 8179660 w 8179660"/>
                  <a:gd name="connsiteY173" fmla="*/ 102242 h 222980"/>
                  <a:gd name="connsiteX174" fmla="*/ 8179660 w 8179660"/>
                  <a:gd name="connsiteY174" fmla="*/ 120739 h 222980"/>
                  <a:gd name="connsiteX175" fmla="*/ 8160022 w 8179660"/>
                  <a:gd name="connsiteY175" fmla="*/ 147091 h 222980"/>
                  <a:gd name="connsiteX176" fmla="*/ 8160022 w 8179660"/>
                  <a:gd name="connsiteY176" fmla="*/ 184466 h 222980"/>
                  <a:gd name="connsiteX177" fmla="*/ 8115173 w 8179660"/>
                  <a:gd name="connsiteY177" fmla="*/ 222980 h 222980"/>
                  <a:gd name="connsiteX178" fmla="*/ 8115173 w 8179660"/>
                  <a:gd name="connsiteY178" fmla="*/ 203469 h 222980"/>
                  <a:gd name="connsiteX179" fmla="*/ 8130820 w 8179660"/>
                  <a:gd name="connsiteY179" fmla="*/ 197388 h 222980"/>
                  <a:gd name="connsiteX180" fmla="*/ 8135444 w 8179660"/>
                  <a:gd name="connsiteY180" fmla="*/ 178131 h 222980"/>
                  <a:gd name="connsiteX181" fmla="*/ 8135444 w 8179660"/>
                  <a:gd name="connsiteY181" fmla="*/ 142784 h 222980"/>
                  <a:gd name="connsiteX182" fmla="*/ 8160403 w 8179660"/>
                  <a:gd name="connsiteY182" fmla="*/ 111490 h 222980"/>
                  <a:gd name="connsiteX183" fmla="*/ 8160403 w 8179660"/>
                  <a:gd name="connsiteY183" fmla="*/ 111110 h 222980"/>
                  <a:gd name="connsiteX184" fmla="*/ 8135444 w 8179660"/>
                  <a:gd name="connsiteY184" fmla="*/ 79563 h 222980"/>
                  <a:gd name="connsiteX185" fmla="*/ 8135444 w 8179660"/>
                  <a:gd name="connsiteY185" fmla="*/ 43836 h 222980"/>
                  <a:gd name="connsiteX186" fmla="*/ 8115173 w 8179660"/>
                  <a:gd name="connsiteY186" fmla="*/ 19638 h 222980"/>
                  <a:gd name="connsiteX187" fmla="*/ 8097689 w 8179660"/>
                  <a:gd name="connsiteY187" fmla="*/ 0 h 222980"/>
                  <a:gd name="connsiteX188" fmla="*/ 8097689 w 8179660"/>
                  <a:gd name="connsiteY188" fmla="*/ 19638 h 222980"/>
                  <a:gd name="connsiteX189" fmla="*/ 8077545 w 8179660"/>
                  <a:gd name="connsiteY189" fmla="*/ 43836 h 222980"/>
                  <a:gd name="connsiteX190" fmla="*/ 8077545 w 8179660"/>
                  <a:gd name="connsiteY190" fmla="*/ 79563 h 222980"/>
                  <a:gd name="connsiteX191" fmla="*/ 8052333 w 8179660"/>
                  <a:gd name="connsiteY191" fmla="*/ 111110 h 222980"/>
                  <a:gd name="connsiteX192" fmla="*/ 8052333 w 8179660"/>
                  <a:gd name="connsiteY192" fmla="*/ 111490 h 222980"/>
                  <a:gd name="connsiteX193" fmla="*/ 8077545 w 8179660"/>
                  <a:gd name="connsiteY193" fmla="*/ 142784 h 222980"/>
                  <a:gd name="connsiteX194" fmla="*/ 8077545 w 8179660"/>
                  <a:gd name="connsiteY194" fmla="*/ 178131 h 222980"/>
                  <a:gd name="connsiteX195" fmla="*/ 8082043 w 8179660"/>
                  <a:gd name="connsiteY195" fmla="*/ 197451 h 222980"/>
                  <a:gd name="connsiteX196" fmla="*/ 8097689 w 8179660"/>
                  <a:gd name="connsiteY196" fmla="*/ 203469 h 222980"/>
                  <a:gd name="connsiteX197" fmla="*/ 8097689 w 8179660"/>
                  <a:gd name="connsiteY197" fmla="*/ 222980 h 222980"/>
                  <a:gd name="connsiteX198" fmla="*/ 8052587 w 8179660"/>
                  <a:gd name="connsiteY198" fmla="*/ 184466 h 222980"/>
                  <a:gd name="connsiteX199" fmla="*/ 8052587 w 8179660"/>
                  <a:gd name="connsiteY199" fmla="*/ 147091 h 222980"/>
                  <a:gd name="connsiteX200" fmla="*/ 8032822 w 8179660"/>
                  <a:gd name="connsiteY200" fmla="*/ 120739 h 222980"/>
                  <a:gd name="connsiteX201" fmla="*/ 8032822 w 8179660"/>
                  <a:gd name="connsiteY201" fmla="*/ 102242 h 222980"/>
                  <a:gd name="connsiteX202" fmla="*/ 8052587 w 8179660"/>
                  <a:gd name="connsiteY202" fmla="*/ 75382 h 222980"/>
                  <a:gd name="connsiteX203" fmla="*/ 8052587 w 8179660"/>
                  <a:gd name="connsiteY203" fmla="*/ 39022 h 222980"/>
                  <a:gd name="connsiteX204" fmla="*/ 8097689 w 8179660"/>
                  <a:gd name="connsiteY204" fmla="*/ 0 h 222980"/>
                  <a:gd name="connsiteX205" fmla="*/ 5416748 w 8179660"/>
                  <a:gd name="connsiteY205" fmla="*/ 0 h 222980"/>
                  <a:gd name="connsiteX206" fmla="*/ 5461598 w 8179660"/>
                  <a:gd name="connsiteY206" fmla="*/ 39022 h 222980"/>
                  <a:gd name="connsiteX207" fmla="*/ 5461598 w 8179660"/>
                  <a:gd name="connsiteY207" fmla="*/ 75382 h 222980"/>
                  <a:gd name="connsiteX208" fmla="*/ 5481235 w 8179660"/>
                  <a:gd name="connsiteY208" fmla="*/ 102242 h 222980"/>
                  <a:gd name="connsiteX209" fmla="*/ 5481235 w 8179660"/>
                  <a:gd name="connsiteY209" fmla="*/ 120739 h 222980"/>
                  <a:gd name="connsiteX210" fmla="*/ 5461598 w 8179660"/>
                  <a:gd name="connsiteY210" fmla="*/ 147091 h 222980"/>
                  <a:gd name="connsiteX211" fmla="*/ 5461598 w 8179660"/>
                  <a:gd name="connsiteY211" fmla="*/ 184466 h 222980"/>
                  <a:gd name="connsiteX212" fmla="*/ 5416748 w 8179660"/>
                  <a:gd name="connsiteY212" fmla="*/ 222980 h 222980"/>
                  <a:gd name="connsiteX213" fmla="*/ 5416748 w 8179660"/>
                  <a:gd name="connsiteY213" fmla="*/ 203469 h 222980"/>
                  <a:gd name="connsiteX214" fmla="*/ 5432395 w 8179660"/>
                  <a:gd name="connsiteY214" fmla="*/ 197388 h 222980"/>
                  <a:gd name="connsiteX215" fmla="*/ 5437019 w 8179660"/>
                  <a:gd name="connsiteY215" fmla="*/ 178131 h 222980"/>
                  <a:gd name="connsiteX216" fmla="*/ 5437019 w 8179660"/>
                  <a:gd name="connsiteY216" fmla="*/ 142784 h 222980"/>
                  <a:gd name="connsiteX217" fmla="*/ 5461978 w 8179660"/>
                  <a:gd name="connsiteY217" fmla="*/ 111490 h 222980"/>
                  <a:gd name="connsiteX218" fmla="*/ 5461978 w 8179660"/>
                  <a:gd name="connsiteY218" fmla="*/ 111110 h 222980"/>
                  <a:gd name="connsiteX219" fmla="*/ 5437019 w 8179660"/>
                  <a:gd name="connsiteY219" fmla="*/ 79563 h 222980"/>
                  <a:gd name="connsiteX220" fmla="*/ 5437019 w 8179660"/>
                  <a:gd name="connsiteY220" fmla="*/ 43836 h 222980"/>
                  <a:gd name="connsiteX221" fmla="*/ 5416748 w 8179660"/>
                  <a:gd name="connsiteY221" fmla="*/ 19638 h 222980"/>
                  <a:gd name="connsiteX222" fmla="*/ 5399264 w 8179660"/>
                  <a:gd name="connsiteY222" fmla="*/ 0 h 222980"/>
                  <a:gd name="connsiteX223" fmla="*/ 5399264 w 8179660"/>
                  <a:gd name="connsiteY223" fmla="*/ 19638 h 222980"/>
                  <a:gd name="connsiteX224" fmla="*/ 5379120 w 8179660"/>
                  <a:gd name="connsiteY224" fmla="*/ 43836 h 222980"/>
                  <a:gd name="connsiteX225" fmla="*/ 5379120 w 8179660"/>
                  <a:gd name="connsiteY225" fmla="*/ 79563 h 222980"/>
                  <a:gd name="connsiteX226" fmla="*/ 5353908 w 8179660"/>
                  <a:gd name="connsiteY226" fmla="*/ 111110 h 222980"/>
                  <a:gd name="connsiteX227" fmla="*/ 5353908 w 8179660"/>
                  <a:gd name="connsiteY227" fmla="*/ 111490 h 222980"/>
                  <a:gd name="connsiteX228" fmla="*/ 5379120 w 8179660"/>
                  <a:gd name="connsiteY228" fmla="*/ 142784 h 222980"/>
                  <a:gd name="connsiteX229" fmla="*/ 5379120 w 8179660"/>
                  <a:gd name="connsiteY229" fmla="*/ 178131 h 222980"/>
                  <a:gd name="connsiteX230" fmla="*/ 5383618 w 8179660"/>
                  <a:gd name="connsiteY230" fmla="*/ 197451 h 222980"/>
                  <a:gd name="connsiteX231" fmla="*/ 5399264 w 8179660"/>
                  <a:gd name="connsiteY231" fmla="*/ 203469 h 222980"/>
                  <a:gd name="connsiteX232" fmla="*/ 5399264 w 8179660"/>
                  <a:gd name="connsiteY232" fmla="*/ 222980 h 222980"/>
                  <a:gd name="connsiteX233" fmla="*/ 5354162 w 8179660"/>
                  <a:gd name="connsiteY233" fmla="*/ 184466 h 222980"/>
                  <a:gd name="connsiteX234" fmla="*/ 5354162 w 8179660"/>
                  <a:gd name="connsiteY234" fmla="*/ 147091 h 222980"/>
                  <a:gd name="connsiteX235" fmla="*/ 5334397 w 8179660"/>
                  <a:gd name="connsiteY235" fmla="*/ 120739 h 222980"/>
                  <a:gd name="connsiteX236" fmla="*/ 5334397 w 8179660"/>
                  <a:gd name="connsiteY236" fmla="*/ 102242 h 222980"/>
                  <a:gd name="connsiteX237" fmla="*/ 5354162 w 8179660"/>
                  <a:gd name="connsiteY237" fmla="*/ 75382 h 222980"/>
                  <a:gd name="connsiteX238" fmla="*/ 5354162 w 8179660"/>
                  <a:gd name="connsiteY238" fmla="*/ 39022 h 222980"/>
                  <a:gd name="connsiteX239" fmla="*/ 5399264 w 8179660"/>
                  <a:gd name="connsiteY239" fmla="*/ 0 h 222980"/>
                  <a:gd name="connsiteX240" fmla="*/ 2059120 w 8179660"/>
                  <a:gd name="connsiteY240" fmla="*/ 0 h 222980"/>
                  <a:gd name="connsiteX241" fmla="*/ 2103970 w 8179660"/>
                  <a:gd name="connsiteY241" fmla="*/ 39022 h 222980"/>
                  <a:gd name="connsiteX242" fmla="*/ 2103970 w 8179660"/>
                  <a:gd name="connsiteY242" fmla="*/ 75382 h 222980"/>
                  <a:gd name="connsiteX243" fmla="*/ 2123607 w 8179660"/>
                  <a:gd name="connsiteY243" fmla="*/ 102242 h 222980"/>
                  <a:gd name="connsiteX244" fmla="*/ 2123607 w 8179660"/>
                  <a:gd name="connsiteY244" fmla="*/ 120739 h 222980"/>
                  <a:gd name="connsiteX245" fmla="*/ 2103970 w 8179660"/>
                  <a:gd name="connsiteY245" fmla="*/ 147091 h 222980"/>
                  <a:gd name="connsiteX246" fmla="*/ 2103970 w 8179660"/>
                  <a:gd name="connsiteY246" fmla="*/ 184466 h 222980"/>
                  <a:gd name="connsiteX247" fmla="*/ 2059120 w 8179660"/>
                  <a:gd name="connsiteY247" fmla="*/ 222980 h 222980"/>
                  <a:gd name="connsiteX248" fmla="*/ 2059120 w 8179660"/>
                  <a:gd name="connsiteY248" fmla="*/ 203469 h 222980"/>
                  <a:gd name="connsiteX249" fmla="*/ 2074767 w 8179660"/>
                  <a:gd name="connsiteY249" fmla="*/ 197388 h 222980"/>
                  <a:gd name="connsiteX250" fmla="*/ 2079391 w 8179660"/>
                  <a:gd name="connsiteY250" fmla="*/ 178131 h 222980"/>
                  <a:gd name="connsiteX251" fmla="*/ 2079391 w 8179660"/>
                  <a:gd name="connsiteY251" fmla="*/ 142784 h 222980"/>
                  <a:gd name="connsiteX252" fmla="*/ 2104350 w 8179660"/>
                  <a:gd name="connsiteY252" fmla="*/ 111490 h 222980"/>
                  <a:gd name="connsiteX253" fmla="*/ 2104350 w 8179660"/>
                  <a:gd name="connsiteY253" fmla="*/ 111110 h 222980"/>
                  <a:gd name="connsiteX254" fmla="*/ 2079391 w 8179660"/>
                  <a:gd name="connsiteY254" fmla="*/ 79563 h 222980"/>
                  <a:gd name="connsiteX255" fmla="*/ 2079391 w 8179660"/>
                  <a:gd name="connsiteY255" fmla="*/ 43836 h 222980"/>
                  <a:gd name="connsiteX256" fmla="*/ 2059120 w 8179660"/>
                  <a:gd name="connsiteY256" fmla="*/ 19638 h 222980"/>
                  <a:gd name="connsiteX257" fmla="*/ 2041636 w 8179660"/>
                  <a:gd name="connsiteY257" fmla="*/ 0 h 222980"/>
                  <a:gd name="connsiteX258" fmla="*/ 2041636 w 8179660"/>
                  <a:gd name="connsiteY258" fmla="*/ 19638 h 222980"/>
                  <a:gd name="connsiteX259" fmla="*/ 2021492 w 8179660"/>
                  <a:gd name="connsiteY259" fmla="*/ 43836 h 222980"/>
                  <a:gd name="connsiteX260" fmla="*/ 2021492 w 8179660"/>
                  <a:gd name="connsiteY260" fmla="*/ 79563 h 222980"/>
                  <a:gd name="connsiteX261" fmla="*/ 1996280 w 8179660"/>
                  <a:gd name="connsiteY261" fmla="*/ 111110 h 222980"/>
                  <a:gd name="connsiteX262" fmla="*/ 1996280 w 8179660"/>
                  <a:gd name="connsiteY262" fmla="*/ 111490 h 222980"/>
                  <a:gd name="connsiteX263" fmla="*/ 2021492 w 8179660"/>
                  <a:gd name="connsiteY263" fmla="*/ 142784 h 222980"/>
                  <a:gd name="connsiteX264" fmla="*/ 2021492 w 8179660"/>
                  <a:gd name="connsiteY264" fmla="*/ 178131 h 222980"/>
                  <a:gd name="connsiteX265" fmla="*/ 2025990 w 8179660"/>
                  <a:gd name="connsiteY265" fmla="*/ 197451 h 222980"/>
                  <a:gd name="connsiteX266" fmla="*/ 2041636 w 8179660"/>
                  <a:gd name="connsiteY266" fmla="*/ 203469 h 222980"/>
                  <a:gd name="connsiteX267" fmla="*/ 2041636 w 8179660"/>
                  <a:gd name="connsiteY267" fmla="*/ 222980 h 222980"/>
                  <a:gd name="connsiteX268" fmla="*/ 1996534 w 8179660"/>
                  <a:gd name="connsiteY268" fmla="*/ 184466 h 222980"/>
                  <a:gd name="connsiteX269" fmla="*/ 1996534 w 8179660"/>
                  <a:gd name="connsiteY269" fmla="*/ 147091 h 222980"/>
                  <a:gd name="connsiteX270" fmla="*/ 1976769 w 8179660"/>
                  <a:gd name="connsiteY270" fmla="*/ 120739 h 222980"/>
                  <a:gd name="connsiteX271" fmla="*/ 1976769 w 8179660"/>
                  <a:gd name="connsiteY271" fmla="*/ 102242 h 222980"/>
                  <a:gd name="connsiteX272" fmla="*/ 1996534 w 8179660"/>
                  <a:gd name="connsiteY272" fmla="*/ 75382 h 222980"/>
                  <a:gd name="connsiteX273" fmla="*/ 1996534 w 8179660"/>
                  <a:gd name="connsiteY273" fmla="*/ 39022 h 222980"/>
                  <a:gd name="connsiteX274" fmla="*/ 2041636 w 8179660"/>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8179660" h="222980">
                    <a:moveTo>
                      <a:pt x="179758" y="169438"/>
                    </a:moveTo>
                    <a:cubicBezTo>
                      <a:pt x="175239" y="187337"/>
                      <a:pt x="170095" y="198636"/>
                      <a:pt x="156567" y="208685"/>
                    </a:cubicBezTo>
                    <a:cubicBezTo>
                      <a:pt x="155199" y="216029"/>
                      <a:pt x="167508" y="212105"/>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9" y="173125"/>
                      <a:pt x="179758" y="169438"/>
                    </a:cubicBezTo>
                    <a:close/>
                    <a:moveTo>
                      <a:pt x="19737" y="153026"/>
                    </a:moveTo>
                    <a:cubicBezTo>
                      <a:pt x="14920" y="158527"/>
                      <a:pt x="6090" y="169022"/>
                      <a:pt x="6090" y="173274"/>
                    </a:cubicBezTo>
                    <a:cubicBezTo>
                      <a:pt x="6357" y="178566"/>
                      <a:pt x="20540" y="194206"/>
                      <a:pt x="27587" y="194860"/>
                    </a:cubicBezTo>
                    <a:cubicBezTo>
                      <a:pt x="33414" y="195008"/>
                      <a:pt x="33979" y="191946"/>
                      <a:pt x="36506" y="187635"/>
                    </a:cubicBezTo>
                    <a:cubicBezTo>
                      <a:pt x="28419" y="176188"/>
                      <a:pt x="25059" y="170360"/>
                      <a:pt x="19737" y="153026"/>
                    </a:cubicBezTo>
                    <a:close/>
                    <a:moveTo>
                      <a:pt x="3349" y="84735"/>
                    </a:moveTo>
                    <a:lnTo>
                      <a:pt x="3148" y="86252"/>
                    </a:lnTo>
                    <a:lnTo>
                      <a:pt x="3082" y="84992"/>
                    </a:lnTo>
                    <a:close/>
                    <a:moveTo>
                      <a:pt x="205269" y="57540"/>
                    </a:moveTo>
                    <a:cubicBezTo>
                      <a:pt x="205231" y="57711"/>
                      <a:pt x="202373" y="58774"/>
                      <a:pt x="201277" y="60394"/>
                    </a:cubicBezTo>
                    <a:cubicBezTo>
                      <a:pt x="205814" y="61906"/>
                      <a:pt x="207408" y="63329"/>
                      <a:pt x="208199" y="68765"/>
                    </a:cubicBezTo>
                    <a:cubicBezTo>
                      <a:pt x="208413" y="68725"/>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178700" y="41128"/>
                    </a:moveTo>
                    <a:cubicBezTo>
                      <a:pt x="179400" y="41073"/>
                      <a:pt x="180159" y="41093"/>
                      <a:pt x="180985"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281303" y="19051"/>
                    </a:moveTo>
                    <a:cubicBezTo>
                      <a:pt x="282900" y="21107"/>
                      <a:pt x="278040" y="28848"/>
                      <a:pt x="273106" y="32972"/>
                    </a:cubicBezTo>
                    <a:cubicBezTo>
                      <a:pt x="268171" y="37096"/>
                      <a:pt x="260901" y="36673"/>
                      <a:pt x="260930" y="34963"/>
                    </a:cubicBezTo>
                    <a:cubicBezTo>
                      <a:pt x="260958" y="33254"/>
                      <a:pt x="268675" y="30987"/>
                      <a:pt x="272071" y="28334"/>
                    </a:cubicBezTo>
                    <a:cubicBezTo>
                      <a:pt x="275466" y="25682"/>
                      <a:pt x="280174" y="18065"/>
                      <a:pt x="281303" y="19051"/>
                    </a:cubicBezTo>
                    <a:close/>
                    <a:moveTo>
                      <a:pt x="177366" y="46"/>
                    </a:moveTo>
                    <a:cubicBezTo>
                      <a:pt x="179305" y="121"/>
                      <a:pt x="181262" y="288"/>
                      <a:pt x="183229" y="560"/>
                    </a:cubicBezTo>
                    <a:cubicBezTo>
                      <a:pt x="198966" y="2733"/>
                      <a:pt x="219211" y="19235"/>
                      <a:pt x="226214" y="29780"/>
                    </a:cubicBezTo>
                    <a:cubicBezTo>
                      <a:pt x="235633" y="32356"/>
                      <a:pt x="241630" y="46000"/>
                      <a:pt x="244085" y="50790"/>
                    </a:cubicBezTo>
                    <a:cubicBezTo>
                      <a:pt x="246540" y="55579"/>
                      <a:pt x="243682" y="58316"/>
                      <a:pt x="240945" y="58517"/>
                    </a:cubicBezTo>
                    <a:cubicBezTo>
                      <a:pt x="240905" y="59101"/>
                      <a:pt x="249387" y="65882"/>
                      <a:pt x="253971" y="68554"/>
                    </a:cubicBezTo>
                    <a:cubicBezTo>
                      <a:pt x="257518" y="53134"/>
                      <a:pt x="252371" y="42785"/>
                      <a:pt x="252295" y="31471"/>
                    </a:cubicBezTo>
                    <a:cubicBezTo>
                      <a:pt x="257689" y="22052"/>
                      <a:pt x="262116" y="25433"/>
                      <a:pt x="267509" y="21811"/>
                    </a:cubicBezTo>
                    <a:cubicBezTo>
                      <a:pt x="270729" y="18108"/>
                      <a:pt x="273708" y="10300"/>
                      <a:pt x="279342" y="10703"/>
                    </a:cubicBezTo>
                    <a:cubicBezTo>
                      <a:pt x="289163" y="11105"/>
                      <a:pt x="301640" y="29378"/>
                      <a:pt x="302042" y="72765"/>
                    </a:cubicBezTo>
                    <a:cubicBezTo>
                      <a:pt x="302284" y="107218"/>
                      <a:pt x="288519" y="130320"/>
                      <a:pt x="264611" y="140624"/>
                    </a:cubicBezTo>
                    <a:cubicBezTo>
                      <a:pt x="252386" y="143884"/>
                      <a:pt x="241892" y="143680"/>
                      <a:pt x="232800" y="141337"/>
                    </a:cubicBezTo>
                    <a:lnTo>
                      <a:pt x="228821" y="139951"/>
                    </a:lnTo>
                    <a:lnTo>
                      <a:pt x="228343" y="142212"/>
                    </a:lnTo>
                    <a:cubicBezTo>
                      <a:pt x="223491" y="160826"/>
                      <a:pt x="209848" y="162257"/>
                      <a:pt x="203756" y="162116"/>
                    </a:cubicBezTo>
                    <a:cubicBezTo>
                      <a:pt x="196793" y="161955"/>
                      <a:pt x="186489" y="155515"/>
                      <a:pt x="182263" y="152457"/>
                    </a:cubicBezTo>
                    <a:cubicBezTo>
                      <a:pt x="182142" y="157125"/>
                      <a:pt x="183229" y="158776"/>
                      <a:pt x="181297" y="165014"/>
                    </a:cubicBezTo>
                    <a:cubicBezTo>
                      <a:pt x="186368" y="168355"/>
                      <a:pt x="189427" y="180268"/>
                      <a:pt x="190957" y="185540"/>
                    </a:cubicBezTo>
                    <a:cubicBezTo>
                      <a:pt x="192486" y="190813"/>
                      <a:pt x="190595" y="192020"/>
                      <a:pt x="190474" y="196649"/>
                    </a:cubicBezTo>
                    <a:cubicBezTo>
                      <a:pt x="190353" y="201278"/>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40"/>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1" y="95368"/>
                    </a:lnTo>
                    <a:lnTo>
                      <a:pt x="4553" y="96542"/>
                    </a:lnTo>
                    <a:cubicBezTo>
                      <a:pt x="5577" y="104921"/>
                      <a:pt x="8320" y="114203"/>
                      <a:pt x="24108" y="110389"/>
                    </a:cubicBezTo>
                    <a:cubicBezTo>
                      <a:pt x="17318" y="146422"/>
                      <a:pt x="32654" y="164288"/>
                      <a:pt x="42331" y="181019"/>
                    </a:cubicBezTo>
                    <a:lnTo>
                      <a:pt x="43293" y="182869"/>
                    </a:lnTo>
                    <a:lnTo>
                      <a:pt x="43259" y="183736"/>
                    </a:lnTo>
                    <a:cubicBezTo>
                      <a:pt x="42968" y="188844"/>
                      <a:pt x="42237" y="192384"/>
                      <a:pt x="41858" y="197179"/>
                    </a:cubicBezTo>
                    <a:cubicBezTo>
                      <a:pt x="40758" y="200955"/>
                      <a:pt x="38052" y="200539"/>
                      <a:pt x="38558" y="208507"/>
                    </a:cubicBezTo>
                    <a:cubicBezTo>
                      <a:pt x="38885" y="213472"/>
                      <a:pt x="68023" y="221470"/>
                      <a:pt x="72721" y="215108"/>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6"/>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7" y="142144"/>
                    </a:cubicBezTo>
                    <a:cubicBezTo>
                      <a:pt x="187488" y="147139"/>
                      <a:pt x="192543" y="155078"/>
                      <a:pt x="204466" y="156594"/>
                    </a:cubicBezTo>
                    <a:cubicBezTo>
                      <a:pt x="214634" y="158318"/>
                      <a:pt x="221859" y="148715"/>
                      <a:pt x="225427" y="138219"/>
                    </a:cubicBezTo>
                    <a:lnTo>
                      <a:pt x="222127" y="137952"/>
                    </a:lnTo>
                    <a:cubicBezTo>
                      <a:pt x="206963" y="163373"/>
                      <a:pt x="190937" y="140189"/>
                      <a:pt x="194334" y="115804"/>
                    </a:cubicBezTo>
                    <a:lnTo>
                      <a:pt x="195258" y="111028"/>
                    </a:lnTo>
                    <a:lnTo>
                      <a:pt x="197011" y="112938"/>
                    </a:lnTo>
                    <a:cubicBezTo>
                      <a:pt x="227283" y="143789"/>
                      <a:pt x="253753" y="139278"/>
                      <a:pt x="268777" y="131083"/>
                    </a:cubicBezTo>
                    <a:cubicBezTo>
                      <a:pt x="309928" y="105721"/>
                      <a:pt x="297871" y="18193"/>
                      <a:pt x="280641" y="13967"/>
                    </a:cubicBezTo>
                    <a:cubicBezTo>
                      <a:pt x="276701" y="13001"/>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20"/>
                      <a:pt x="251384" y="73819"/>
                    </a:cubicBezTo>
                    <a:cubicBezTo>
                      <a:pt x="246121" y="69626"/>
                      <a:pt x="242821" y="72837"/>
                      <a:pt x="238807" y="76227"/>
                    </a:cubicBezTo>
                    <a:cubicBezTo>
                      <a:pt x="241394" y="73283"/>
                      <a:pt x="244516" y="72748"/>
                      <a:pt x="240145" y="65791"/>
                    </a:cubicBezTo>
                    <a:cubicBezTo>
                      <a:pt x="236666" y="63442"/>
                      <a:pt x="234793" y="64037"/>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3"/>
                    </a:cubicBezTo>
                    <a:cubicBezTo>
                      <a:pt x="135144" y="29956"/>
                      <a:pt x="139712" y="29984"/>
                      <a:pt x="143141" y="30347"/>
                    </a:cubicBezTo>
                    <a:lnTo>
                      <a:pt x="143714" y="30430"/>
                    </a:lnTo>
                    <a:lnTo>
                      <a:pt x="141320" y="31081"/>
                    </a:lnTo>
                    <a:cubicBezTo>
                      <a:pt x="128601" y="34141"/>
                      <a:pt x="119739" y="33684"/>
                      <a:pt x="116887" y="36163"/>
                    </a:cubicBezTo>
                    <a:cubicBezTo>
                      <a:pt x="110925" y="40335"/>
                      <a:pt x="72316" y="75904"/>
                      <a:pt x="70724" y="96042"/>
                    </a:cubicBezTo>
                    <a:cubicBezTo>
                      <a:pt x="74813" y="106732"/>
                      <a:pt x="75582" y="99178"/>
                      <a:pt x="84611" y="118006"/>
                    </a:cubicBezTo>
                    <a:lnTo>
                      <a:pt x="99020" y="101580"/>
                    </a:lnTo>
                    <a:lnTo>
                      <a:pt x="82162" y="136449"/>
                    </a:lnTo>
                    <a:cubicBezTo>
                      <a:pt x="86366" y="142588"/>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9"/>
                      <a:pt x="136725" y="137231"/>
                      <a:pt x="134217" y="137626"/>
                    </a:cubicBezTo>
                    <a:lnTo>
                      <a:pt x="133238" y="137854"/>
                    </a:lnTo>
                    <a:lnTo>
                      <a:pt x="132646" y="137906"/>
                    </a:lnTo>
                    <a:cubicBezTo>
                      <a:pt x="119533" y="139947"/>
                      <a:pt x="114710" y="151510"/>
                      <a:pt x="93682" y="153740"/>
                    </a:cubicBezTo>
                    <a:cubicBezTo>
                      <a:pt x="87412" y="152517"/>
                      <a:pt x="77386" y="143304"/>
                      <a:pt x="71492" y="136140"/>
                    </a:cubicBezTo>
                    <a:lnTo>
                      <a:pt x="71037" y="135551"/>
                    </a:lnTo>
                    <a:lnTo>
                      <a:pt x="72748" y="132692"/>
                    </a:lnTo>
                    <a:cubicBezTo>
                      <a:pt x="74575" y="129846"/>
                      <a:pt x="76575" y="126936"/>
                      <a:pt x="78786" y="123948"/>
                    </a:cubicBezTo>
                    <a:cubicBezTo>
                      <a:pt x="74921" y="113571"/>
                      <a:pt x="64723" y="109973"/>
                      <a:pt x="61838" y="97099"/>
                    </a:cubicBezTo>
                    <a:cubicBezTo>
                      <a:pt x="66506" y="83779"/>
                      <a:pt x="68409" y="75097"/>
                      <a:pt x="91898" y="51251"/>
                    </a:cubicBezTo>
                    <a:cubicBezTo>
                      <a:pt x="29460" y="60201"/>
                      <a:pt x="29645" y="110467"/>
                      <a:pt x="12382" y="98314"/>
                    </a:cubicBezTo>
                    <a:lnTo>
                      <a:pt x="8782"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3"/>
                    </a:cubicBezTo>
                    <a:lnTo>
                      <a:pt x="122090" y="27944"/>
                    </a:lnTo>
                    <a:lnTo>
                      <a:pt x="122785" y="26457"/>
                    </a:lnTo>
                    <a:cubicBezTo>
                      <a:pt x="128121" y="15860"/>
                      <a:pt x="132778" y="12554"/>
                      <a:pt x="141935" y="8046"/>
                    </a:cubicBezTo>
                    <a:cubicBezTo>
                      <a:pt x="151091" y="3538"/>
                      <a:pt x="163791" y="-477"/>
                      <a:pt x="177366" y="46"/>
                    </a:cubicBezTo>
                    <a:close/>
                    <a:moveTo>
                      <a:pt x="8115173" y="0"/>
                    </a:moveTo>
                    <a:cubicBezTo>
                      <a:pt x="8145073" y="338"/>
                      <a:pt x="8160022" y="13345"/>
                      <a:pt x="8160022" y="39022"/>
                    </a:cubicBezTo>
                    <a:lnTo>
                      <a:pt x="8160022" y="75382"/>
                    </a:lnTo>
                    <a:cubicBezTo>
                      <a:pt x="8160022" y="92444"/>
                      <a:pt x="8166568" y="101397"/>
                      <a:pt x="8179660" y="102242"/>
                    </a:cubicBezTo>
                    <a:lnTo>
                      <a:pt x="8179660" y="120739"/>
                    </a:lnTo>
                    <a:cubicBezTo>
                      <a:pt x="8166568" y="121583"/>
                      <a:pt x="8160022" y="130367"/>
                      <a:pt x="8160022" y="147091"/>
                    </a:cubicBezTo>
                    <a:lnTo>
                      <a:pt x="8160022" y="184466"/>
                    </a:lnTo>
                    <a:cubicBezTo>
                      <a:pt x="8160022" y="209804"/>
                      <a:pt x="8145073" y="222642"/>
                      <a:pt x="8115173" y="222980"/>
                    </a:cubicBezTo>
                    <a:lnTo>
                      <a:pt x="8115173" y="203469"/>
                    </a:lnTo>
                    <a:cubicBezTo>
                      <a:pt x="8122522" y="203300"/>
                      <a:pt x="8127737" y="201274"/>
                      <a:pt x="8130820" y="197388"/>
                    </a:cubicBezTo>
                    <a:cubicBezTo>
                      <a:pt x="8133902" y="193503"/>
                      <a:pt x="8135444" y="187084"/>
                      <a:pt x="8135444" y="178131"/>
                    </a:cubicBezTo>
                    <a:lnTo>
                      <a:pt x="8135444" y="142784"/>
                    </a:lnTo>
                    <a:cubicBezTo>
                      <a:pt x="8135444" y="125638"/>
                      <a:pt x="8143764" y="115207"/>
                      <a:pt x="8160403" y="111490"/>
                    </a:cubicBezTo>
                    <a:lnTo>
                      <a:pt x="8160403" y="111110"/>
                    </a:lnTo>
                    <a:cubicBezTo>
                      <a:pt x="8143764" y="107140"/>
                      <a:pt x="8135444" y="96625"/>
                      <a:pt x="8135444" y="79563"/>
                    </a:cubicBezTo>
                    <a:lnTo>
                      <a:pt x="8135444" y="43836"/>
                    </a:lnTo>
                    <a:cubicBezTo>
                      <a:pt x="8135444" y="28041"/>
                      <a:pt x="8128687" y="19975"/>
                      <a:pt x="8115173" y="19638"/>
                    </a:cubicBezTo>
                    <a:close/>
                    <a:moveTo>
                      <a:pt x="8097689" y="0"/>
                    </a:moveTo>
                    <a:lnTo>
                      <a:pt x="8097689" y="19638"/>
                    </a:lnTo>
                    <a:cubicBezTo>
                      <a:pt x="8084260" y="19975"/>
                      <a:pt x="8077545" y="28041"/>
                      <a:pt x="8077545" y="43836"/>
                    </a:cubicBezTo>
                    <a:lnTo>
                      <a:pt x="8077545" y="79563"/>
                    </a:lnTo>
                    <a:cubicBezTo>
                      <a:pt x="8077545" y="96625"/>
                      <a:pt x="8069141" y="107140"/>
                      <a:pt x="8052333" y="111110"/>
                    </a:cubicBezTo>
                    <a:lnTo>
                      <a:pt x="8052333" y="111490"/>
                    </a:lnTo>
                    <a:cubicBezTo>
                      <a:pt x="8069141" y="115207"/>
                      <a:pt x="8077545" y="125638"/>
                      <a:pt x="8077545" y="142784"/>
                    </a:cubicBezTo>
                    <a:lnTo>
                      <a:pt x="8077545" y="178131"/>
                    </a:lnTo>
                    <a:cubicBezTo>
                      <a:pt x="8077545" y="187168"/>
                      <a:pt x="8079044" y="193608"/>
                      <a:pt x="8082043" y="197451"/>
                    </a:cubicBezTo>
                    <a:cubicBezTo>
                      <a:pt x="8085041" y="201294"/>
                      <a:pt x="8090257" y="203300"/>
                      <a:pt x="8097689" y="203469"/>
                    </a:cubicBezTo>
                    <a:lnTo>
                      <a:pt x="8097689" y="222980"/>
                    </a:lnTo>
                    <a:cubicBezTo>
                      <a:pt x="8067621" y="222642"/>
                      <a:pt x="8052587" y="209804"/>
                      <a:pt x="8052587" y="184466"/>
                    </a:cubicBezTo>
                    <a:lnTo>
                      <a:pt x="8052587" y="147091"/>
                    </a:lnTo>
                    <a:cubicBezTo>
                      <a:pt x="8052587" y="130367"/>
                      <a:pt x="8045998" y="121583"/>
                      <a:pt x="8032822" y="120739"/>
                    </a:cubicBezTo>
                    <a:lnTo>
                      <a:pt x="8032822" y="102242"/>
                    </a:lnTo>
                    <a:cubicBezTo>
                      <a:pt x="8045998" y="101397"/>
                      <a:pt x="8052587" y="92444"/>
                      <a:pt x="8052587" y="75382"/>
                    </a:cubicBezTo>
                    <a:lnTo>
                      <a:pt x="8052587" y="39022"/>
                    </a:lnTo>
                    <a:cubicBezTo>
                      <a:pt x="8052587" y="13345"/>
                      <a:pt x="8067621" y="338"/>
                      <a:pt x="8097689" y="0"/>
                    </a:cubicBezTo>
                    <a:close/>
                    <a:moveTo>
                      <a:pt x="5416748" y="0"/>
                    </a:moveTo>
                    <a:cubicBezTo>
                      <a:pt x="5446648" y="338"/>
                      <a:pt x="5461598" y="13345"/>
                      <a:pt x="5461598" y="39022"/>
                    </a:cubicBezTo>
                    <a:lnTo>
                      <a:pt x="5461598" y="75382"/>
                    </a:lnTo>
                    <a:cubicBezTo>
                      <a:pt x="5461598" y="92444"/>
                      <a:pt x="5468144" y="101397"/>
                      <a:pt x="5481235" y="102242"/>
                    </a:cubicBezTo>
                    <a:lnTo>
                      <a:pt x="5481235" y="120739"/>
                    </a:lnTo>
                    <a:cubicBezTo>
                      <a:pt x="5468144" y="121583"/>
                      <a:pt x="5461598" y="130367"/>
                      <a:pt x="5461598" y="147091"/>
                    </a:cubicBezTo>
                    <a:lnTo>
                      <a:pt x="5461598" y="184466"/>
                    </a:lnTo>
                    <a:cubicBezTo>
                      <a:pt x="5461598" y="209804"/>
                      <a:pt x="5446648" y="222642"/>
                      <a:pt x="5416748" y="222980"/>
                    </a:cubicBezTo>
                    <a:lnTo>
                      <a:pt x="5416748" y="203469"/>
                    </a:lnTo>
                    <a:cubicBezTo>
                      <a:pt x="5424097" y="203300"/>
                      <a:pt x="5429312" y="201274"/>
                      <a:pt x="5432395" y="197388"/>
                    </a:cubicBezTo>
                    <a:cubicBezTo>
                      <a:pt x="5435478" y="193503"/>
                      <a:pt x="5437019" y="187084"/>
                      <a:pt x="5437019" y="178131"/>
                    </a:cubicBezTo>
                    <a:lnTo>
                      <a:pt x="5437019" y="142784"/>
                    </a:lnTo>
                    <a:cubicBezTo>
                      <a:pt x="5437019" y="125638"/>
                      <a:pt x="5445339" y="115207"/>
                      <a:pt x="5461978" y="111490"/>
                    </a:cubicBezTo>
                    <a:lnTo>
                      <a:pt x="5461978" y="111110"/>
                    </a:lnTo>
                    <a:cubicBezTo>
                      <a:pt x="5445339" y="107140"/>
                      <a:pt x="5437019" y="96625"/>
                      <a:pt x="5437019" y="79563"/>
                    </a:cubicBezTo>
                    <a:lnTo>
                      <a:pt x="5437019" y="43836"/>
                    </a:lnTo>
                    <a:cubicBezTo>
                      <a:pt x="5437019" y="28041"/>
                      <a:pt x="5430262" y="19975"/>
                      <a:pt x="5416748" y="19638"/>
                    </a:cubicBezTo>
                    <a:close/>
                    <a:moveTo>
                      <a:pt x="5399264" y="0"/>
                    </a:moveTo>
                    <a:lnTo>
                      <a:pt x="5399264" y="19638"/>
                    </a:lnTo>
                    <a:cubicBezTo>
                      <a:pt x="5385835" y="19975"/>
                      <a:pt x="5379120" y="28041"/>
                      <a:pt x="5379120" y="43836"/>
                    </a:cubicBezTo>
                    <a:lnTo>
                      <a:pt x="5379120" y="79563"/>
                    </a:lnTo>
                    <a:cubicBezTo>
                      <a:pt x="5379120" y="96625"/>
                      <a:pt x="5370716" y="107140"/>
                      <a:pt x="5353908" y="111110"/>
                    </a:cubicBezTo>
                    <a:lnTo>
                      <a:pt x="5353908" y="111490"/>
                    </a:lnTo>
                    <a:cubicBezTo>
                      <a:pt x="5370716" y="115207"/>
                      <a:pt x="5379120" y="125638"/>
                      <a:pt x="5379120" y="142784"/>
                    </a:cubicBezTo>
                    <a:lnTo>
                      <a:pt x="5379120" y="178131"/>
                    </a:lnTo>
                    <a:cubicBezTo>
                      <a:pt x="5379120" y="187168"/>
                      <a:pt x="5380619" y="193608"/>
                      <a:pt x="5383618" y="197451"/>
                    </a:cubicBezTo>
                    <a:cubicBezTo>
                      <a:pt x="5386616" y="201294"/>
                      <a:pt x="5391832" y="203300"/>
                      <a:pt x="5399264" y="203469"/>
                    </a:cubicBezTo>
                    <a:lnTo>
                      <a:pt x="5399264" y="222980"/>
                    </a:lnTo>
                    <a:cubicBezTo>
                      <a:pt x="5369196" y="222642"/>
                      <a:pt x="5354162" y="209804"/>
                      <a:pt x="5354162" y="184466"/>
                    </a:cubicBezTo>
                    <a:lnTo>
                      <a:pt x="5354162" y="147091"/>
                    </a:lnTo>
                    <a:cubicBezTo>
                      <a:pt x="5354162" y="130367"/>
                      <a:pt x="5347573" y="121583"/>
                      <a:pt x="5334397" y="120739"/>
                    </a:cubicBezTo>
                    <a:lnTo>
                      <a:pt x="5334397" y="102242"/>
                    </a:lnTo>
                    <a:cubicBezTo>
                      <a:pt x="5347573" y="101397"/>
                      <a:pt x="5354162" y="92444"/>
                      <a:pt x="5354162" y="75382"/>
                    </a:cubicBezTo>
                    <a:lnTo>
                      <a:pt x="5354162" y="39022"/>
                    </a:lnTo>
                    <a:cubicBezTo>
                      <a:pt x="5354162" y="13345"/>
                      <a:pt x="5369196" y="338"/>
                      <a:pt x="5399264" y="0"/>
                    </a:cubicBezTo>
                    <a:close/>
                    <a:moveTo>
                      <a:pt x="2059120" y="0"/>
                    </a:moveTo>
                    <a:cubicBezTo>
                      <a:pt x="2089020" y="338"/>
                      <a:pt x="2103970" y="13345"/>
                      <a:pt x="2103970" y="39022"/>
                    </a:cubicBezTo>
                    <a:lnTo>
                      <a:pt x="2103970" y="75382"/>
                    </a:lnTo>
                    <a:cubicBezTo>
                      <a:pt x="2103970" y="92444"/>
                      <a:pt x="2110515" y="101397"/>
                      <a:pt x="2123607" y="102242"/>
                    </a:cubicBezTo>
                    <a:lnTo>
                      <a:pt x="2123607" y="120739"/>
                    </a:lnTo>
                    <a:cubicBezTo>
                      <a:pt x="2110515" y="121583"/>
                      <a:pt x="2103970" y="130367"/>
                      <a:pt x="2103970" y="147091"/>
                    </a:cubicBezTo>
                    <a:lnTo>
                      <a:pt x="2103970" y="184466"/>
                    </a:lnTo>
                    <a:cubicBezTo>
                      <a:pt x="2103970" y="209804"/>
                      <a:pt x="2089020" y="222642"/>
                      <a:pt x="2059120" y="222980"/>
                    </a:cubicBezTo>
                    <a:lnTo>
                      <a:pt x="2059120" y="203469"/>
                    </a:lnTo>
                    <a:cubicBezTo>
                      <a:pt x="2066469" y="203300"/>
                      <a:pt x="2071684" y="201274"/>
                      <a:pt x="2074767" y="197388"/>
                    </a:cubicBezTo>
                    <a:cubicBezTo>
                      <a:pt x="2077850" y="193503"/>
                      <a:pt x="2079391" y="187084"/>
                      <a:pt x="2079391" y="178131"/>
                    </a:cubicBezTo>
                    <a:lnTo>
                      <a:pt x="2079391" y="142784"/>
                    </a:lnTo>
                    <a:cubicBezTo>
                      <a:pt x="2079391" y="125638"/>
                      <a:pt x="2087711" y="115207"/>
                      <a:pt x="2104350" y="111490"/>
                    </a:cubicBezTo>
                    <a:lnTo>
                      <a:pt x="2104350" y="111110"/>
                    </a:lnTo>
                    <a:cubicBezTo>
                      <a:pt x="2087711" y="107140"/>
                      <a:pt x="2079391" y="96625"/>
                      <a:pt x="2079391" y="79563"/>
                    </a:cubicBezTo>
                    <a:lnTo>
                      <a:pt x="2079391" y="43836"/>
                    </a:lnTo>
                    <a:cubicBezTo>
                      <a:pt x="2079391" y="28041"/>
                      <a:pt x="2072634" y="19975"/>
                      <a:pt x="2059120" y="19638"/>
                    </a:cubicBezTo>
                    <a:close/>
                    <a:moveTo>
                      <a:pt x="2041636" y="0"/>
                    </a:moveTo>
                    <a:lnTo>
                      <a:pt x="2041636" y="19638"/>
                    </a:lnTo>
                    <a:cubicBezTo>
                      <a:pt x="2028207" y="19975"/>
                      <a:pt x="2021492" y="28041"/>
                      <a:pt x="2021492" y="43836"/>
                    </a:cubicBezTo>
                    <a:lnTo>
                      <a:pt x="2021492" y="79563"/>
                    </a:lnTo>
                    <a:cubicBezTo>
                      <a:pt x="2021492" y="96625"/>
                      <a:pt x="2013088" y="107140"/>
                      <a:pt x="1996280" y="111110"/>
                    </a:cubicBezTo>
                    <a:lnTo>
                      <a:pt x="1996280" y="111490"/>
                    </a:lnTo>
                    <a:cubicBezTo>
                      <a:pt x="2013088" y="115207"/>
                      <a:pt x="2021492" y="125638"/>
                      <a:pt x="2021492" y="142784"/>
                    </a:cubicBezTo>
                    <a:lnTo>
                      <a:pt x="2021492" y="178131"/>
                    </a:lnTo>
                    <a:cubicBezTo>
                      <a:pt x="2021492" y="187168"/>
                      <a:pt x="2022991" y="193608"/>
                      <a:pt x="2025990" y="197451"/>
                    </a:cubicBezTo>
                    <a:cubicBezTo>
                      <a:pt x="2028988" y="201294"/>
                      <a:pt x="2034204" y="203300"/>
                      <a:pt x="2041636" y="203469"/>
                    </a:cubicBezTo>
                    <a:lnTo>
                      <a:pt x="2041636" y="222980"/>
                    </a:lnTo>
                    <a:cubicBezTo>
                      <a:pt x="2011567" y="222642"/>
                      <a:pt x="1996534" y="209804"/>
                      <a:pt x="1996534" y="184466"/>
                    </a:cubicBezTo>
                    <a:lnTo>
                      <a:pt x="1996534" y="147091"/>
                    </a:lnTo>
                    <a:cubicBezTo>
                      <a:pt x="1996534" y="130367"/>
                      <a:pt x="1989945" y="121583"/>
                      <a:pt x="1976769" y="120739"/>
                    </a:cubicBezTo>
                    <a:lnTo>
                      <a:pt x="1976769" y="102242"/>
                    </a:lnTo>
                    <a:cubicBezTo>
                      <a:pt x="1989945" y="101397"/>
                      <a:pt x="1996534" y="92444"/>
                      <a:pt x="1996534" y="75382"/>
                    </a:cubicBezTo>
                    <a:lnTo>
                      <a:pt x="1996534" y="39022"/>
                    </a:lnTo>
                    <a:cubicBezTo>
                      <a:pt x="1996534" y="13345"/>
                      <a:pt x="2011567" y="338"/>
                      <a:pt x="204163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48" name="Freeform 447"/>
              <p:cNvSpPr/>
              <p:nvPr/>
            </p:nvSpPr>
            <p:spPr>
              <a:xfrm>
                <a:off x="1426527" y="2883011"/>
                <a:ext cx="10368472" cy="222980"/>
              </a:xfrm>
              <a:custGeom>
                <a:avLst/>
                <a:gdLst>
                  <a:gd name="connsiteX0" fmla="*/ 5056840 w 10368472"/>
                  <a:gd name="connsiteY0" fmla="*/ 169438 h 222980"/>
                  <a:gd name="connsiteX1" fmla="*/ 5033649 w 10368472"/>
                  <a:gd name="connsiteY1" fmla="*/ 208685 h 222980"/>
                  <a:gd name="connsiteX2" fmla="*/ 5050061 w 10368472"/>
                  <a:gd name="connsiteY2" fmla="*/ 212075 h 222980"/>
                  <a:gd name="connsiteX3" fmla="*/ 5066473 w 10368472"/>
                  <a:gd name="connsiteY3" fmla="*/ 208507 h 222980"/>
                  <a:gd name="connsiteX4" fmla="*/ 5063530 w 10368472"/>
                  <a:gd name="connsiteY4" fmla="*/ 199052 h 222980"/>
                  <a:gd name="connsiteX5" fmla="*/ 5064511 w 10368472"/>
                  <a:gd name="connsiteY5" fmla="*/ 185851 h 222980"/>
                  <a:gd name="connsiteX6" fmla="*/ 5056840 w 10368472"/>
                  <a:gd name="connsiteY6" fmla="*/ 169438 h 222980"/>
                  <a:gd name="connsiteX7" fmla="*/ 4896819 w 10368472"/>
                  <a:gd name="connsiteY7" fmla="*/ 153026 h 222980"/>
                  <a:gd name="connsiteX8" fmla="*/ 4883172 w 10368472"/>
                  <a:gd name="connsiteY8" fmla="*/ 173274 h 222980"/>
                  <a:gd name="connsiteX9" fmla="*/ 4904668 w 10368472"/>
                  <a:gd name="connsiteY9" fmla="*/ 194860 h 222980"/>
                  <a:gd name="connsiteX10" fmla="*/ 4913588 w 10368472"/>
                  <a:gd name="connsiteY10" fmla="*/ 187635 h 222980"/>
                  <a:gd name="connsiteX11" fmla="*/ 4896819 w 10368472"/>
                  <a:gd name="connsiteY11" fmla="*/ 153026 h 222980"/>
                  <a:gd name="connsiteX12" fmla="*/ 4880431 w 10368472"/>
                  <a:gd name="connsiteY12" fmla="*/ 84735 h 222980"/>
                  <a:gd name="connsiteX13" fmla="*/ 4880230 w 10368472"/>
                  <a:gd name="connsiteY13" fmla="*/ 86252 h 222980"/>
                  <a:gd name="connsiteX14" fmla="*/ 4880164 w 10368472"/>
                  <a:gd name="connsiteY14" fmla="*/ 84992 h 222980"/>
                  <a:gd name="connsiteX15" fmla="*/ 5082351 w 10368472"/>
                  <a:gd name="connsiteY15" fmla="*/ 57540 h 222980"/>
                  <a:gd name="connsiteX16" fmla="*/ 5078359 w 10368472"/>
                  <a:gd name="connsiteY16" fmla="*/ 60394 h 222980"/>
                  <a:gd name="connsiteX17" fmla="*/ 5085281 w 10368472"/>
                  <a:gd name="connsiteY17" fmla="*/ 68765 h 222980"/>
                  <a:gd name="connsiteX18" fmla="*/ 5092162 w 10368472"/>
                  <a:gd name="connsiteY18" fmla="*/ 67039 h 222980"/>
                  <a:gd name="connsiteX19" fmla="*/ 5065938 w 10368472"/>
                  <a:gd name="connsiteY19" fmla="*/ 86217 h 222980"/>
                  <a:gd name="connsiteX20" fmla="*/ 5070955 w 10368472"/>
                  <a:gd name="connsiteY20" fmla="*/ 78594 h 222980"/>
                  <a:gd name="connsiteX21" fmla="*/ 5063173 w 10368472"/>
                  <a:gd name="connsiteY21" fmla="*/ 71633 h 222980"/>
                  <a:gd name="connsiteX22" fmla="*/ 5058356 w 10368472"/>
                  <a:gd name="connsiteY22" fmla="*/ 75692 h 222980"/>
                  <a:gd name="connsiteX23" fmla="*/ 5082351 w 10368472"/>
                  <a:gd name="connsiteY23" fmla="*/ 57540 h 222980"/>
                  <a:gd name="connsiteX24" fmla="*/ 5055782 w 10368472"/>
                  <a:gd name="connsiteY24" fmla="*/ 41128 h 222980"/>
                  <a:gd name="connsiteX25" fmla="*/ 5058066 w 10368472"/>
                  <a:gd name="connsiteY25" fmla="*/ 41165 h 222980"/>
                  <a:gd name="connsiteX26" fmla="*/ 5066206 w 10368472"/>
                  <a:gd name="connsiteY26" fmla="*/ 42421 h 222980"/>
                  <a:gd name="connsiteX27" fmla="*/ 5047296 w 10368472"/>
                  <a:gd name="connsiteY27" fmla="*/ 61331 h 222980"/>
                  <a:gd name="connsiteX28" fmla="*/ 5055782 w 10368472"/>
                  <a:gd name="connsiteY28" fmla="*/ 41128 h 222980"/>
                  <a:gd name="connsiteX29" fmla="*/ 5158385 w 10368472"/>
                  <a:gd name="connsiteY29" fmla="*/ 19051 h 222980"/>
                  <a:gd name="connsiteX30" fmla="*/ 5150188 w 10368472"/>
                  <a:gd name="connsiteY30" fmla="*/ 32972 h 222980"/>
                  <a:gd name="connsiteX31" fmla="*/ 5138012 w 10368472"/>
                  <a:gd name="connsiteY31" fmla="*/ 34963 h 222980"/>
                  <a:gd name="connsiteX32" fmla="*/ 5149153 w 10368472"/>
                  <a:gd name="connsiteY32" fmla="*/ 28334 h 222980"/>
                  <a:gd name="connsiteX33" fmla="*/ 5158385 w 10368472"/>
                  <a:gd name="connsiteY33" fmla="*/ 19051 h 222980"/>
                  <a:gd name="connsiteX34" fmla="*/ 5054448 w 10368472"/>
                  <a:gd name="connsiteY34" fmla="*/ 46 h 222980"/>
                  <a:gd name="connsiteX35" fmla="*/ 5060311 w 10368472"/>
                  <a:gd name="connsiteY35" fmla="*/ 560 h 222980"/>
                  <a:gd name="connsiteX36" fmla="*/ 5103296 w 10368472"/>
                  <a:gd name="connsiteY36" fmla="*/ 29780 h 222980"/>
                  <a:gd name="connsiteX37" fmla="*/ 5121167 w 10368472"/>
                  <a:gd name="connsiteY37" fmla="*/ 50790 h 222980"/>
                  <a:gd name="connsiteX38" fmla="*/ 5118027 w 10368472"/>
                  <a:gd name="connsiteY38" fmla="*/ 58517 h 222980"/>
                  <a:gd name="connsiteX39" fmla="*/ 5131053 w 10368472"/>
                  <a:gd name="connsiteY39" fmla="*/ 68554 h 222980"/>
                  <a:gd name="connsiteX40" fmla="*/ 5129377 w 10368472"/>
                  <a:gd name="connsiteY40" fmla="*/ 31471 h 222980"/>
                  <a:gd name="connsiteX41" fmla="*/ 5144591 w 10368472"/>
                  <a:gd name="connsiteY41" fmla="*/ 21811 h 222980"/>
                  <a:gd name="connsiteX42" fmla="*/ 5156424 w 10368472"/>
                  <a:gd name="connsiteY42" fmla="*/ 10703 h 222980"/>
                  <a:gd name="connsiteX43" fmla="*/ 5179124 w 10368472"/>
                  <a:gd name="connsiteY43" fmla="*/ 72765 h 222980"/>
                  <a:gd name="connsiteX44" fmla="*/ 5141693 w 10368472"/>
                  <a:gd name="connsiteY44" fmla="*/ 140624 h 222980"/>
                  <a:gd name="connsiteX45" fmla="*/ 5109882 w 10368472"/>
                  <a:gd name="connsiteY45" fmla="*/ 141337 h 222980"/>
                  <a:gd name="connsiteX46" fmla="*/ 5105902 w 10368472"/>
                  <a:gd name="connsiteY46" fmla="*/ 139951 h 222980"/>
                  <a:gd name="connsiteX47" fmla="*/ 5105425 w 10368472"/>
                  <a:gd name="connsiteY47" fmla="*/ 142212 h 222980"/>
                  <a:gd name="connsiteX48" fmla="*/ 5080838 w 10368472"/>
                  <a:gd name="connsiteY48" fmla="*/ 162116 h 222980"/>
                  <a:gd name="connsiteX49" fmla="*/ 5059345 w 10368472"/>
                  <a:gd name="connsiteY49" fmla="*/ 152457 h 222980"/>
                  <a:gd name="connsiteX50" fmla="*/ 5058379 w 10368472"/>
                  <a:gd name="connsiteY50" fmla="*/ 165014 h 222980"/>
                  <a:gd name="connsiteX51" fmla="*/ 5068039 w 10368472"/>
                  <a:gd name="connsiteY51" fmla="*/ 185540 h 222980"/>
                  <a:gd name="connsiteX52" fmla="*/ 5067556 w 10368472"/>
                  <a:gd name="connsiteY52" fmla="*/ 196649 h 222980"/>
                  <a:gd name="connsiteX53" fmla="*/ 5069729 w 10368472"/>
                  <a:gd name="connsiteY53" fmla="*/ 210414 h 222980"/>
                  <a:gd name="connsiteX54" fmla="*/ 5053791 w 10368472"/>
                  <a:gd name="connsiteY54" fmla="*/ 216210 h 222980"/>
                  <a:gd name="connsiteX55" fmla="*/ 5028917 w 10368472"/>
                  <a:gd name="connsiteY55" fmla="*/ 210897 h 222980"/>
                  <a:gd name="connsiteX56" fmla="*/ 5028158 w 10368472"/>
                  <a:gd name="connsiteY56" fmla="*/ 206443 h 222980"/>
                  <a:gd name="connsiteX57" fmla="*/ 5028118 w 10368472"/>
                  <a:gd name="connsiteY57" fmla="*/ 205098 h 222980"/>
                  <a:gd name="connsiteX58" fmla="*/ 5024379 w 10368472"/>
                  <a:gd name="connsiteY58" fmla="*/ 208642 h 222980"/>
                  <a:gd name="connsiteX59" fmla="*/ 5000905 w 10368472"/>
                  <a:gd name="connsiteY59" fmla="*/ 222971 h 222980"/>
                  <a:gd name="connsiteX60" fmla="*/ 4977480 w 10368472"/>
                  <a:gd name="connsiteY60" fmla="*/ 194717 h 222980"/>
                  <a:gd name="connsiteX61" fmla="*/ 4988347 w 10368472"/>
                  <a:gd name="connsiteY61" fmla="*/ 182884 h 222980"/>
                  <a:gd name="connsiteX62" fmla="*/ 4963474 w 10368472"/>
                  <a:gd name="connsiteY62" fmla="*/ 180469 h 222980"/>
                  <a:gd name="connsiteX63" fmla="*/ 4962508 w 10368472"/>
                  <a:gd name="connsiteY63" fmla="*/ 191336 h 222980"/>
                  <a:gd name="connsiteX64" fmla="*/ 4956229 w 10368472"/>
                  <a:gd name="connsiteY64" fmla="*/ 201962 h 222980"/>
                  <a:gd name="connsiteX65" fmla="*/ 4951158 w 10368472"/>
                  <a:gd name="connsiteY65" fmla="*/ 221039 h 222980"/>
                  <a:gd name="connsiteX66" fmla="*/ 4911070 w 10368472"/>
                  <a:gd name="connsiteY66" fmla="*/ 212587 h 222980"/>
                  <a:gd name="connsiteX67" fmla="*/ 4912036 w 10368472"/>
                  <a:gd name="connsiteY67" fmla="*/ 198581 h 222980"/>
                  <a:gd name="connsiteX68" fmla="*/ 4902377 w 10368472"/>
                  <a:gd name="connsiteY68" fmla="*/ 200513 h 222980"/>
                  <a:gd name="connsiteX69" fmla="*/ 4877262 w 10368472"/>
                  <a:gd name="connsiteY69" fmla="*/ 174673 h 222980"/>
                  <a:gd name="connsiteX70" fmla="*/ 4892476 w 10368472"/>
                  <a:gd name="connsiteY70" fmla="*/ 148110 h 222980"/>
                  <a:gd name="connsiteX71" fmla="*/ 4893925 w 10368472"/>
                  <a:gd name="connsiteY71" fmla="*/ 121546 h 222980"/>
                  <a:gd name="connsiteX72" fmla="*/ 4878469 w 10368472"/>
                  <a:gd name="connsiteY72" fmla="*/ 99570 h 222980"/>
                  <a:gd name="connsiteX73" fmla="*/ 4880230 w 10368472"/>
                  <a:gd name="connsiteY73" fmla="*/ 86252 h 222980"/>
                  <a:gd name="connsiteX74" fmla="*/ 4880689 w 10368472"/>
                  <a:gd name="connsiteY74" fmla="*/ 94972 h 222980"/>
                  <a:gd name="connsiteX75" fmla="*/ 4881512 w 10368472"/>
                  <a:gd name="connsiteY75" fmla="*/ 95368 h 222980"/>
                  <a:gd name="connsiteX76" fmla="*/ 4881635 w 10368472"/>
                  <a:gd name="connsiteY76" fmla="*/ 96542 h 222980"/>
                  <a:gd name="connsiteX77" fmla="*/ 4901190 w 10368472"/>
                  <a:gd name="connsiteY77" fmla="*/ 110389 h 222980"/>
                  <a:gd name="connsiteX78" fmla="*/ 4919413 w 10368472"/>
                  <a:gd name="connsiteY78" fmla="*/ 181019 h 222980"/>
                  <a:gd name="connsiteX79" fmla="*/ 4920375 w 10368472"/>
                  <a:gd name="connsiteY79" fmla="*/ 182869 h 222980"/>
                  <a:gd name="connsiteX80" fmla="*/ 4920341 w 10368472"/>
                  <a:gd name="connsiteY80" fmla="*/ 183736 h 222980"/>
                  <a:gd name="connsiteX81" fmla="*/ 4918940 w 10368472"/>
                  <a:gd name="connsiteY81" fmla="*/ 197179 h 222980"/>
                  <a:gd name="connsiteX82" fmla="*/ 4915640 w 10368472"/>
                  <a:gd name="connsiteY82" fmla="*/ 208507 h 222980"/>
                  <a:gd name="connsiteX83" fmla="*/ 4949803 w 10368472"/>
                  <a:gd name="connsiteY83" fmla="*/ 215108 h 222980"/>
                  <a:gd name="connsiteX84" fmla="*/ 4950962 w 10368472"/>
                  <a:gd name="connsiteY84" fmla="*/ 204225 h 222980"/>
                  <a:gd name="connsiteX85" fmla="*/ 4957563 w 10368472"/>
                  <a:gd name="connsiteY85" fmla="*/ 190043 h 222980"/>
                  <a:gd name="connsiteX86" fmla="*/ 4957842 w 10368472"/>
                  <a:gd name="connsiteY86" fmla="*/ 174935 h 222980"/>
                  <a:gd name="connsiteX87" fmla="*/ 4957634 w 10368472"/>
                  <a:gd name="connsiteY87" fmla="*/ 169256 h 222980"/>
                  <a:gd name="connsiteX88" fmla="*/ 4959222 w 10368472"/>
                  <a:gd name="connsiteY88" fmla="*/ 171106 h 222980"/>
                  <a:gd name="connsiteX89" fmla="*/ 4998594 w 10368472"/>
                  <a:gd name="connsiteY89" fmla="*/ 168903 h 222980"/>
                  <a:gd name="connsiteX90" fmla="*/ 4999486 w 10368472"/>
                  <a:gd name="connsiteY90" fmla="*/ 182640 h 222980"/>
                  <a:gd name="connsiteX91" fmla="*/ 4982449 w 10368472"/>
                  <a:gd name="connsiteY91" fmla="*/ 195306 h 222980"/>
                  <a:gd name="connsiteX92" fmla="*/ 5001359 w 10368472"/>
                  <a:gd name="connsiteY92" fmla="*/ 218229 h 222980"/>
                  <a:gd name="connsiteX93" fmla="*/ 5036414 w 10368472"/>
                  <a:gd name="connsiteY93" fmla="*/ 190489 h 222980"/>
                  <a:gd name="connsiteX94" fmla="*/ 5055502 w 10368472"/>
                  <a:gd name="connsiteY94" fmla="*/ 148655 h 222980"/>
                  <a:gd name="connsiteX95" fmla="*/ 5038639 w 10368472"/>
                  <a:gd name="connsiteY95" fmla="*/ 130392 h 222980"/>
                  <a:gd name="connsiteX96" fmla="*/ 5038445 w 10368472"/>
                  <a:gd name="connsiteY96" fmla="*/ 129884 h 222980"/>
                  <a:gd name="connsiteX97" fmla="*/ 5041063 w 10368472"/>
                  <a:gd name="connsiteY97" fmla="*/ 131532 h 222980"/>
                  <a:gd name="connsiteX98" fmla="*/ 5060230 w 10368472"/>
                  <a:gd name="connsiteY98" fmla="*/ 142144 h 222980"/>
                  <a:gd name="connsiteX99" fmla="*/ 5081548 w 10368472"/>
                  <a:gd name="connsiteY99" fmla="*/ 156594 h 222980"/>
                  <a:gd name="connsiteX100" fmla="*/ 5102509 w 10368472"/>
                  <a:gd name="connsiteY100" fmla="*/ 138219 h 222980"/>
                  <a:gd name="connsiteX101" fmla="*/ 5099209 w 10368472"/>
                  <a:gd name="connsiteY101" fmla="*/ 137952 h 222980"/>
                  <a:gd name="connsiteX102" fmla="*/ 5071416 w 10368472"/>
                  <a:gd name="connsiteY102" fmla="*/ 115804 h 222980"/>
                  <a:gd name="connsiteX103" fmla="*/ 5072341 w 10368472"/>
                  <a:gd name="connsiteY103" fmla="*/ 111028 h 222980"/>
                  <a:gd name="connsiteX104" fmla="*/ 5074093 w 10368472"/>
                  <a:gd name="connsiteY104" fmla="*/ 112938 h 222980"/>
                  <a:gd name="connsiteX105" fmla="*/ 5145860 w 10368472"/>
                  <a:gd name="connsiteY105" fmla="*/ 131083 h 222980"/>
                  <a:gd name="connsiteX106" fmla="*/ 5157723 w 10368472"/>
                  <a:gd name="connsiteY106" fmla="*/ 13967 h 222980"/>
                  <a:gd name="connsiteX107" fmla="*/ 5148446 w 10368472"/>
                  <a:gd name="connsiteY107" fmla="*/ 24671 h 222980"/>
                  <a:gd name="connsiteX108" fmla="*/ 5134888 w 10368472"/>
                  <a:gd name="connsiteY108" fmla="*/ 31539 h 222980"/>
                  <a:gd name="connsiteX109" fmla="*/ 5126411 w 10368472"/>
                  <a:gd name="connsiteY109" fmla="*/ 92334 h 222980"/>
                  <a:gd name="connsiteX110" fmla="*/ 5124931 w 10368472"/>
                  <a:gd name="connsiteY110" fmla="*/ 93502 h 222980"/>
                  <a:gd name="connsiteX111" fmla="*/ 5125242 w 10368472"/>
                  <a:gd name="connsiteY111" fmla="*/ 92901 h 222980"/>
                  <a:gd name="connsiteX112" fmla="*/ 5128466 w 10368472"/>
                  <a:gd name="connsiteY112" fmla="*/ 73819 h 222980"/>
                  <a:gd name="connsiteX113" fmla="*/ 5115889 w 10368472"/>
                  <a:gd name="connsiteY113" fmla="*/ 76227 h 222980"/>
                  <a:gd name="connsiteX114" fmla="*/ 5117227 w 10368472"/>
                  <a:gd name="connsiteY114" fmla="*/ 65791 h 222980"/>
                  <a:gd name="connsiteX115" fmla="*/ 5105453 w 10368472"/>
                  <a:gd name="connsiteY115" fmla="*/ 65701 h 222980"/>
                  <a:gd name="connsiteX116" fmla="*/ 5108842 w 10368472"/>
                  <a:gd name="connsiteY116" fmla="*/ 57941 h 222980"/>
                  <a:gd name="connsiteX117" fmla="*/ 5102035 w 10368472"/>
                  <a:gd name="connsiteY117" fmla="*/ 54797 h 222980"/>
                  <a:gd name="connsiteX118" fmla="*/ 5100149 w 10368472"/>
                  <a:gd name="connsiteY118" fmla="*/ 54810 h 222980"/>
                  <a:gd name="connsiteX119" fmla="*/ 5101700 w 10368472"/>
                  <a:gd name="connsiteY119" fmla="*/ 54253 h 222980"/>
                  <a:gd name="connsiteX120" fmla="*/ 5104026 w 10368472"/>
                  <a:gd name="connsiteY120" fmla="*/ 53571 h 222980"/>
                  <a:gd name="connsiteX121" fmla="*/ 5115265 w 10368472"/>
                  <a:gd name="connsiteY121" fmla="*/ 50984 h 222980"/>
                  <a:gd name="connsiteX122" fmla="*/ 5103847 w 10368472"/>
                  <a:gd name="connsiteY122" fmla="*/ 36445 h 222980"/>
                  <a:gd name="connsiteX123" fmla="*/ 5091948 w 10368472"/>
                  <a:gd name="connsiteY123" fmla="*/ 34985 h 222980"/>
                  <a:gd name="connsiteX124" fmla="*/ 5090849 w 10368472"/>
                  <a:gd name="connsiteY124" fmla="*/ 34927 h 222980"/>
                  <a:gd name="connsiteX125" fmla="*/ 5090858 w 10368472"/>
                  <a:gd name="connsiteY125" fmla="*/ 34903 h 222980"/>
                  <a:gd name="connsiteX126" fmla="*/ 5098585 w 10368472"/>
                  <a:gd name="connsiteY126" fmla="*/ 32520 h 222980"/>
                  <a:gd name="connsiteX127" fmla="*/ 5056216 w 10368472"/>
                  <a:gd name="connsiteY127" fmla="*/ 6564 h 222980"/>
                  <a:gd name="connsiteX128" fmla="*/ 5006086 w 10368472"/>
                  <a:gd name="connsiteY128" fmla="*/ 30023 h 222980"/>
                  <a:gd name="connsiteX129" fmla="*/ 5020223 w 10368472"/>
                  <a:gd name="connsiteY129" fmla="*/ 30347 h 222980"/>
                  <a:gd name="connsiteX130" fmla="*/ 5020796 w 10368472"/>
                  <a:gd name="connsiteY130" fmla="*/ 30430 h 222980"/>
                  <a:gd name="connsiteX131" fmla="*/ 5018402 w 10368472"/>
                  <a:gd name="connsiteY131" fmla="*/ 31081 h 222980"/>
                  <a:gd name="connsiteX132" fmla="*/ 4993969 w 10368472"/>
                  <a:gd name="connsiteY132" fmla="*/ 36163 h 222980"/>
                  <a:gd name="connsiteX133" fmla="*/ 4947806 w 10368472"/>
                  <a:gd name="connsiteY133" fmla="*/ 96042 h 222980"/>
                  <a:gd name="connsiteX134" fmla="*/ 4961693 w 10368472"/>
                  <a:gd name="connsiteY134" fmla="*/ 118006 h 222980"/>
                  <a:gd name="connsiteX135" fmla="*/ 4976102 w 10368472"/>
                  <a:gd name="connsiteY135" fmla="*/ 101580 h 222980"/>
                  <a:gd name="connsiteX136" fmla="*/ 4959244 w 10368472"/>
                  <a:gd name="connsiteY136" fmla="*/ 136449 h 222980"/>
                  <a:gd name="connsiteX137" fmla="*/ 4975066 w 10368472"/>
                  <a:gd name="connsiteY137" fmla="*/ 145767 h 222980"/>
                  <a:gd name="connsiteX138" fmla="*/ 5002038 w 10368472"/>
                  <a:gd name="connsiteY138" fmla="*/ 132414 h 222980"/>
                  <a:gd name="connsiteX139" fmla="*/ 5019329 w 10368472"/>
                  <a:gd name="connsiteY139" fmla="*/ 130685 h 222980"/>
                  <a:gd name="connsiteX140" fmla="*/ 5025525 w 10368472"/>
                  <a:gd name="connsiteY140" fmla="*/ 62099 h 222980"/>
                  <a:gd name="connsiteX141" fmla="*/ 5026245 w 10368472"/>
                  <a:gd name="connsiteY141" fmla="*/ 139475 h 222980"/>
                  <a:gd name="connsiteX142" fmla="*/ 5024152 w 10368472"/>
                  <a:gd name="connsiteY142" fmla="*/ 139132 h 222980"/>
                  <a:gd name="connsiteX143" fmla="*/ 5021501 w 10368472"/>
                  <a:gd name="connsiteY143" fmla="*/ 138454 h 222980"/>
                  <a:gd name="connsiteX144" fmla="*/ 5018785 w 10368472"/>
                  <a:gd name="connsiteY144" fmla="*/ 138030 h 222980"/>
                  <a:gd name="connsiteX145" fmla="*/ 5018024 w 10368472"/>
                  <a:gd name="connsiteY145" fmla="*/ 137854 h 222980"/>
                  <a:gd name="connsiteX146" fmla="*/ 5011299 w 10368472"/>
                  <a:gd name="connsiteY146" fmla="*/ 137626 h 222980"/>
                  <a:gd name="connsiteX147" fmla="*/ 5010320 w 10368472"/>
                  <a:gd name="connsiteY147" fmla="*/ 137854 h 222980"/>
                  <a:gd name="connsiteX148" fmla="*/ 5009728 w 10368472"/>
                  <a:gd name="connsiteY148" fmla="*/ 137906 h 222980"/>
                  <a:gd name="connsiteX149" fmla="*/ 4970764 w 10368472"/>
                  <a:gd name="connsiteY149" fmla="*/ 153740 h 222980"/>
                  <a:gd name="connsiteX150" fmla="*/ 4948574 w 10368472"/>
                  <a:gd name="connsiteY150" fmla="*/ 136140 h 222980"/>
                  <a:gd name="connsiteX151" fmla="*/ 4948119 w 10368472"/>
                  <a:gd name="connsiteY151" fmla="*/ 135551 h 222980"/>
                  <a:gd name="connsiteX152" fmla="*/ 4949830 w 10368472"/>
                  <a:gd name="connsiteY152" fmla="*/ 132692 h 222980"/>
                  <a:gd name="connsiteX153" fmla="*/ 4955868 w 10368472"/>
                  <a:gd name="connsiteY153" fmla="*/ 123948 h 222980"/>
                  <a:gd name="connsiteX154" fmla="*/ 4938920 w 10368472"/>
                  <a:gd name="connsiteY154" fmla="*/ 97099 h 222980"/>
                  <a:gd name="connsiteX155" fmla="*/ 4968980 w 10368472"/>
                  <a:gd name="connsiteY155" fmla="*/ 51251 h 222980"/>
                  <a:gd name="connsiteX156" fmla="*/ 4889464 w 10368472"/>
                  <a:gd name="connsiteY156" fmla="*/ 98314 h 222980"/>
                  <a:gd name="connsiteX157" fmla="*/ 4885863 w 10368472"/>
                  <a:gd name="connsiteY157" fmla="*/ 95073 h 222980"/>
                  <a:gd name="connsiteX158" fmla="*/ 4886916 w 10368472"/>
                  <a:gd name="connsiteY158" fmla="*/ 94482 h 222980"/>
                  <a:gd name="connsiteX159" fmla="*/ 4890843 w 10368472"/>
                  <a:gd name="connsiteY159" fmla="*/ 74710 h 222980"/>
                  <a:gd name="connsiteX160" fmla="*/ 4880431 w 10368472"/>
                  <a:gd name="connsiteY160" fmla="*/ 84735 h 222980"/>
                  <a:gd name="connsiteX161" fmla="*/ 4881337 w 10368472"/>
                  <a:gd name="connsiteY161" fmla="*/ 77882 h 222980"/>
                  <a:gd name="connsiteX162" fmla="*/ 4894891 w 10368472"/>
                  <a:gd name="connsiteY162" fmla="*/ 69384 h 222980"/>
                  <a:gd name="connsiteX163" fmla="*/ 4894891 w 10368472"/>
                  <a:gd name="connsiteY163" fmla="*/ 93050 h 222980"/>
                  <a:gd name="connsiteX164" fmla="*/ 4970718 w 10368472"/>
                  <a:gd name="connsiteY164" fmla="*/ 44994 h 222980"/>
                  <a:gd name="connsiteX165" fmla="*/ 4993177 w 10368472"/>
                  <a:gd name="connsiteY165" fmla="*/ 28573 h 222980"/>
                  <a:gd name="connsiteX166" fmla="*/ 4999172 w 10368472"/>
                  <a:gd name="connsiteY166" fmla="*/ 27944 h 222980"/>
                  <a:gd name="connsiteX167" fmla="*/ 4999867 w 10368472"/>
                  <a:gd name="connsiteY167" fmla="*/ 26457 h 222980"/>
                  <a:gd name="connsiteX168" fmla="*/ 5019017 w 10368472"/>
                  <a:gd name="connsiteY168" fmla="*/ 8046 h 222980"/>
                  <a:gd name="connsiteX169" fmla="*/ 5054448 w 10368472"/>
                  <a:gd name="connsiteY169" fmla="*/ 46 h 222980"/>
                  <a:gd name="connsiteX170" fmla="*/ 10303985 w 10368472"/>
                  <a:gd name="connsiteY170" fmla="*/ 0 h 222980"/>
                  <a:gd name="connsiteX171" fmla="*/ 10348834 w 10368472"/>
                  <a:gd name="connsiteY171" fmla="*/ 39022 h 222980"/>
                  <a:gd name="connsiteX172" fmla="*/ 10348834 w 10368472"/>
                  <a:gd name="connsiteY172" fmla="*/ 75382 h 222980"/>
                  <a:gd name="connsiteX173" fmla="*/ 10368472 w 10368472"/>
                  <a:gd name="connsiteY173" fmla="*/ 102242 h 222980"/>
                  <a:gd name="connsiteX174" fmla="*/ 10368472 w 10368472"/>
                  <a:gd name="connsiteY174" fmla="*/ 120739 h 222980"/>
                  <a:gd name="connsiteX175" fmla="*/ 10348834 w 10368472"/>
                  <a:gd name="connsiteY175" fmla="*/ 147091 h 222980"/>
                  <a:gd name="connsiteX176" fmla="*/ 10348834 w 10368472"/>
                  <a:gd name="connsiteY176" fmla="*/ 184466 h 222980"/>
                  <a:gd name="connsiteX177" fmla="*/ 10303985 w 10368472"/>
                  <a:gd name="connsiteY177" fmla="*/ 222980 h 222980"/>
                  <a:gd name="connsiteX178" fmla="*/ 10303985 w 10368472"/>
                  <a:gd name="connsiteY178" fmla="*/ 203469 h 222980"/>
                  <a:gd name="connsiteX179" fmla="*/ 10319632 w 10368472"/>
                  <a:gd name="connsiteY179" fmla="*/ 197388 h 222980"/>
                  <a:gd name="connsiteX180" fmla="*/ 10324256 w 10368472"/>
                  <a:gd name="connsiteY180" fmla="*/ 178131 h 222980"/>
                  <a:gd name="connsiteX181" fmla="*/ 10324256 w 10368472"/>
                  <a:gd name="connsiteY181" fmla="*/ 142784 h 222980"/>
                  <a:gd name="connsiteX182" fmla="*/ 10349215 w 10368472"/>
                  <a:gd name="connsiteY182" fmla="*/ 111490 h 222980"/>
                  <a:gd name="connsiteX183" fmla="*/ 10349215 w 10368472"/>
                  <a:gd name="connsiteY183" fmla="*/ 111110 h 222980"/>
                  <a:gd name="connsiteX184" fmla="*/ 10324256 w 10368472"/>
                  <a:gd name="connsiteY184" fmla="*/ 79563 h 222980"/>
                  <a:gd name="connsiteX185" fmla="*/ 10324256 w 10368472"/>
                  <a:gd name="connsiteY185" fmla="*/ 43836 h 222980"/>
                  <a:gd name="connsiteX186" fmla="*/ 10303985 w 10368472"/>
                  <a:gd name="connsiteY186" fmla="*/ 19638 h 222980"/>
                  <a:gd name="connsiteX187" fmla="*/ 10286501 w 10368472"/>
                  <a:gd name="connsiteY187" fmla="*/ 0 h 222980"/>
                  <a:gd name="connsiteX188" fmla="*/ 10286501 w 10368472"/>
                  <a:gd name="connsiteY188" fmla="*/ 19638 h 222980"/>
                  <a:gd name="connsiteX189" fmla="*/ 10266357 w 10368472"/>
                  <a:gd name="connsiteY189" fmla="*/ 43836 h 222980"/>
                  <a:gd name="connsiteX190" fmla="*/ 10266357 w 10368472"/>
                  <a:gd name="connsiteY190" fmla="*/ 79563 h 222980"/>
                  <a:gd name="connsiteX191" fmla="*/ 10241145 w 10368472"/>
                  <a:gd name="connsiteY191" fmla="*/ 111110 h 222980"/>
                  <a:gd name="connsiteX192" fmla="*/ 10241145 w 10368472"/>
                  <a:gd name="connsiteY192" fmla="*/ 111490 h 222980"/>
                  <a:gd name="connsiteX193" fmla="*/ 10266357 w 10368472"/>
                  <a:gd name="connsiteY193" fmla="*/ 142784 h 222980"/>
                  <a:gd name="connsiteX194" fmla="*/ 10266357 w 10368472"/>
                  <a:gd name="connsiteY194" fmla="*/ 178131 h 222980"/>
                  <a:gd name="connsiteX195" fmla="*/ 10270855 w 10368472"/>
                  <a:gd name="connsiteY195" fmla="*/ 197451 h 222980"/>
                  <a:gd name="connsiteX196" fmla="*/ 10286501 w 10368472"/>
                  <a:gd name="connsiteY196" fmla="*/ 203469 h 222980"/>
                  <a:gd name="connsiteX197" fmla="*/ 10286501 w 10368472"/>
                  <a:gd name="connsiteY197" fmla="*/ 222980 h 222980"/>
                  <a:gd name="connsiteX198" fmla="*/ 10241398 w 10368472"/>
                  <a:gd name="connsiteY198" fmla="*/ 184466 h 222980"/>
                  <a:gd name="connsiteX199" fmla="*/ 10241398 w 10368472"/>
                  <a:gd name="connsiteY199" fmla="*/ 147091 h 222980"/>
                  <a:gd name="connsiteX200" fmla="*/ 10221634 w 10368472"/>
                  <a:gd name="connsiteY200" fmla="*/ 120739 h 222980"/>
                  <a:gd name="connsiteX201" fmla="*/ 10221634 w 10368472"/>
                  <a:gd name="connsiteY201" fmla="*/ 102242 h 222980"/>
                  <a:gd name="connsiteX202" fmla="*/ 10241398 w 10368472"/>
                  <a:gd name="connsiteY202" fmla="*/ 75382 h 222980"/>
                  <a:gd name="connsiteX203" fmla="*/ 10241398 w 10368472"/>
                  <a:gd name="connsiteY203" fmla="*/ 39022 h 222980"/>
                  <a:gd name="connsiteX204" fmla="*/ 10286501 w 10368472"/>
                  <a:gd name="connsiteY204" fmla="*/ 0 h 222980"/>
                  <a:gd name="connsiteX205" fmla="*/ 6138404 w 10368472"/>
                  <a:gd name="connsiteY205" fmla="*/ 0 h 222980"/>
                  <a:gd name="connsiteX206" fmla="*/ 6183254 w 10368472"/>
                  <a:gd name="connsiteY206" fmla="*/ 39022 h 222980"/>
                  <a:gd name="connsiteX207" fmla="*/ 6183254 w 10368472"/>
                  <a:gd name="connsiteY207" fmla="*/ 75382 h 222980"/>
                  <a:gd name="connsiteX208" fmla="*/ 6202891 w 10368472"/>
                  <a:gd name="connsiteY208" fmla="*/ 102242 h 222980"/>
                  <a:gd name="connsiteX209" fmla="*/ 6202891 w 10368472"/>
                  <a:gd name="connsiteY209" fmla="*/ 120739 h 222980"/>
                  <a:gd name="connsiteX210" fmla="*/ 6183254 w 10368472"/>
                  <a:gd name="connsiteY210" fmla="*/ 147091 h 222980"/>
                  <a:gd name="connsiteX211" fmla="*/ 6183254 w 10368472"/>
                  <a:gd name="connsiteY211" fmla="*/ 184466 h 222980"/>
                  <a:gd name="connsiteX212" fmla="*/ 6138404 w 10368472"/>
                  <a:gd name="connsiteY212" fmla="*/ 222980 h 222980"/>
                  <a:gd name="connsiteX213" fmla="*/ 6138404 w 10368472"/>
                  <a:gd name="connsiteY213" fmla="*/ 203469 h 222980"/>
                  <a:gd name="connsiteX214" fmla="*/ 6154051 w 10368472"/>
                  <a:gd name="connsiteY214" fmla="*/ 197388 h 222980"/>
                  <a:gd name="connsiteX215" fmla="*/ 6158675 w 10368472"/>
                  <a:gd name="connsiteY215" fmla="*/ 178131 h 222980"/>
                  <a:gd name="connsiteX216" fmla="*/ 6158675 w 10368472"/>
                  <a:gd name="connsiteY216" fmla="*/ 142784 h 222980"/>
                  <a:gd name="connsiteX217" fmla="*/ 6183634 w 10368472"/>
                  <a:gd name="connsiteY217" fmla="*/ 111490 h 222980"/>
                  <a:gd name="connsiteX218" fmla="*/ 6183634 w 10368472"/>
                  <a:gd name="connsiteY218" fmla="*/ 111110 h 222980"/>
                  <a:gd name="connsiteX219" fmla="*/ 6158675 w 10368472"/>
                  <a:gd name="connsiteY219" fmla="*/ 79563 h 222980"/>
                  <a:gd name="connsiteX220" fmla="*/ 6158675 w 10368472"/>
                  <a:gd name="connsiteY220" fmla="*/ 43836 h 222980"/>
                  <a:gd name="connsiteX221" fmla="*/ 6138404 w 10368472"/>
                  <a:gd name="connsiteY221" fmla="*/ 19638 h 222980"/>
                  <a:gd name="connsiteX222" fmla="*/ 6120920 w 10368472"/>
                  <a:gd name="connsiteY222" fmla="*/ 0 h 222980"/>
                  <a:gd name="connsiteX223" fmla="*/ 6120920 w 10368472"/>
                  <a:gd name="connsiteY223" fmla="*/ 19638 h 222980"/>
                  <a:gd name="connsiteX224" fmla="*/ 6100776 w 10368472"/>
                  <a:gd name="connsiteY224" fmla="*/ 43836 h 222980"/>
                  <a:gd name="connsiteX225" fmla="*/ 6100776 w 10368472"/>
                  <a:gd name="connsiteY225" fmla="*/ 79563 h 222980"/>
                  <a:gd name="connsiteX226" fmla="*/ 6075564 w 10368472"/>
                  <a:gd name="connsiteY226" fmla="*/ 111110 h 222980"/>
                  <a:gd name="connsiteX227" fmla="*/ 6075564 w 10368472"/>
                  <a:gd name="connsiteY227" fmla="*/ 111490 h 222980"/>
                  <a:gd name="connsiteX228" fmla="*/ 6100776 w 10368472"/>
                  <a:gd name="connsiteY228" fmla="*/ 142784 h 222980"/>
                  <a:gd name="connsiteX229" fmla="*/ 6100776 w 10368472"/>
                  <a:gd name="connsiteY229" fmla="*/ 178131 h 222980"/>
                  <a:gd name="connsiteX230" fmla="*/ 6105274 w 10368472"/>
                  <a:gd name="connsiteY230" fmla="*/ 197451 h 222980"/>
                  <a:gd name="connsiteX231" fmla="*/ 6120920 w 10368472"/>
                  <a:gd name="connsiteY231" fmla="*/ 203469 h 222980"/>
                  <a:gd name="connsiteX232" fmla="*/ 6120920 w 10368472"/>
                  <a:gd name="connsiteY232" fmla="*/ 222980 h 222980"/>
                  <a:gd name="connsiteX233" fmla="*/ 6075818 w 10368472"/>
                  <a:gd name="connsiteY233" fmla="*/ 184466 h 222980"/>
                  <a:gd name="connsiteX234" fmla="*/ 6075818 w 10368472"/>
                  <a:gd name="connsiteY234" fmla="*/ 147091 h 222980"/>
                  <a:gd name="connsiteX235" fmla="*/ 6056053 w 10368472"/>
                  <a:gd name="connsiteY235" fmla="*/ 120739 h 222980"/>
                  <a:gd name="connsiteX236" fmla="*/ 6056053 w 10368472"/>
                  <a:gd name="connsiteY236" fmla="*/ 102242 h 222980"/>
                  <a:gd name="connsiteX237" fmla="*/ 6075818 w 10368472"/>
                  <a:gd name="connsiteY237" fmla="*/ 75382 h 222980"/>
                  <a:gd name="connsiteX238" fmla="*/ 6075818 w 10368472"/>
                  <a:gd name="connsiteY238" fmla="*/ 39022 h 222980"/>
                  <a:gd name="connsiteX239" fmla="*/ 6120920 w 10368472"/>
                  <a:gd name="connsiteY239" fmla="*/ 0 h 222980"/>
                  <a:gd name="connsiteX240" fmla="*/ 82352 w 10368472"/>
                  <a:gd name="connsiteY240" fmla="*/ 0 h 222980"/>
                  <a:gd name="connsiteX241" fmla="*/ 127201 w 10368472"/>
                  <a:gd name="connsiteY241" fmla="*/ 39022 h 222980"/>
                  <a:gd name="connsiteX242" fmla="*/ 127201 w 10368472"/>
                  <a:gd name="connsiteY242" fmla="*/ 75382 h 222980"/>
                  <a:gd name="connsiteX243" fmla="*/ 146838 w 10368472"/>
                  <a:gd name="connsiteY243" fmla="*/ 102242 h 222980"/>
                  <a:gd name="connsiteX244" fmla="*/ 146838 w 10368472"/>
                  <a:gd name="connsiteY244" fmla="*/ 120739 h 222980"/>
                  <a:gd name="connsiteX245" fmla="*/ 127201 w 10368472"/>
                  <a:gd name="connsiteY245" fmla="*/ 147091 h 222980"/>
                  <a:gd name="connsiteX246" fmla="*/ 127201 w 10368472"/>
                  <a:gd name="connsiteY246" fmla="*/ 184466 h 222980"/>
                  <a:gd name="connsiteX247" fmla="*/ 82352 w 10368472"/>
                  <a:gd name="connsiteY247" fmla="*/ 222980 h 222980"/>
                  <a:gd name="connsiteX248" fmla="*/ 82352 w 10368472"/>
                  <a:gd name="connsiteY248" fmla="*/ 203469 h 222980"/>
                  <a:gd name="connsiteX249" fmla="*/ 97998 w 10368472"/>
                  <a:gd name="connsiteY249" fmla="*/ 197388 h 222980"/>
                  <a:gd name="connsiteX250" fmla="*/ 102622 w 10368472"/>
                  <a:gd name="connsiteY250" fmla="*/ 178131 h 222980"/>
                  <a:gd name="connsiteX251" fmla="*/ 102622 w 10368472"/>
                  <a:gd name="connsiteY251" fmla="*/ 142784 h 222980"/>
                  <a:gd name="connsiteX252" fmla="*/ 127581 w 10368472"/>
                  <a:gd name="connsiteY252" fmla="*/ 111490 h 222980"/>
                  <a:gd name="connsiteX253" fmla="*/ 127581 w 10368472"/>
                  <a:gd name="connsiteY253" fmla="*/ 111110 h 222980"/>
                  <a:gd name="connsiteX254" fmla="*/ 102622 w 10368472"/>
                  <a:gd name="connsiteY254" fmla="*/ 79563 h 222980"/>
                  <a:gd name="connsiteX255" fmla="*/ 102622 w 10368472"/>
                  <a:gd name="connsiteY255" fmla="*/ 43836 h 222980"/>
                  <a:gd name="connsiteX256" fmla="*/ 82352 w 10368472"/>
                  <a:gd name="connsiteY256" fmla="*/ 19638 h 222980"/>
                  <a:gd name="connsiteX257" fmla="*/ 64867 w 10368472"/>
                  <a:gd name="connsiteY257" fmla="*/ 0 h 222980"/>
                  <a:gd name="connsiteX258" fmla="*/ 64867 w 10368472"/>
                  <a:gd name="connsiteY258" fmla="*/ 19638 h 222980"/>
                  <a:gd name="connsiteX259" fmla="*/ 44723 w 10368472"/>
                  <a:gd name="connsiteY259" fmla="*/ 43836 h 222980"/>
                  <a:gd name="connsiteX260" fmla="*/ 44723 w 10368472"/>
                  <a:gd name="connsiteY260" fmla="*/ 79563 h 222980"/>
                  <a:gd name="connsiteX261" fmla="*/ 19511 w 10368472"/>
                  <a:gd name="connsiteY261" fmla="*/ 111110 h 222980"/>
                  <a:gd name="connsiteX262" fmla="*/ 19511 w 10368472"/>
                  <a:gd name="connsiteY262" fmla="*/ 111490 h 222980"/>
                  <a:gd name="connsiteX263" fmla="*/ 44723 w 10368472"/>
                  <a:gd name="connsiteY263" fmla="*/ 142784 h 222980"/>
                  <a:gd name="connsiteX264" fmla="*/ 44723 w 10368472"/>
                  <a:gd name="connsiteY264" fmla="*/ 178131 h 222980"/>
                  <a:gd name="connsiteX265" fmla="*/ 49221 w 10368472"/>
                  <a:gd name="connsiteY265" fmla="*/ 197451 h 222980"/>
                  <a:gd name="connsiteX266" fmla="*/ 64867 w 10368472"/>
                  <a:gd name="connsiteY266" fmla="*/ 203469 h 222980"/>
                  <a:gd name="connsiteX267" fmla="*/ 64867 w 10368472"/>
                  <a:gd name="connsiteY267" fmla="*/ 222980 h 222980"/>
                  <a:gd name="connsiteX268" fmla="*/ 19765 w 10368472"/>
                  <a:gd name="connsiteY268" fmla="*/ 184466 h 222980"/>
                  <a:gd name="connsiteX269" fmla="*/ 19765 w 10368472"/>
                  <a:gd name="connsiteY269" fmla="*/ 147091 h 222980"/>
                  <a:gd name="connsiteX270" fmla="*/ 0 w 10368472"/>
                  <a:gd name="connsiteY270" fmla="*/ 120739 h 222980"/>
                  <a:gd name="connsiteX271" fmla="*/ 0 w 10368472"/>
                  <a:gd name="connsiteY271" fmla="*/ 102242 h 222980"/>
                  <a:gd name="connsiteX272" fmla="*/ 19765 w 10368472"/>
                  <a:gd name="connsiteY272" fmla="*/ 75382 h 222980"/>
                  <a:gd name="connsiteX273" fmla="*/ 19765 w 10368472"/>
                  <a:gd name="connsiteY273" fmla="*/ 39022 h 222980"/>
                  <a:gd name="connsiteX274" fmla="*/ 64867 w 10368472"/>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0368472" h="222980">
                    <a:moveTo>
                      <a:pt x="5056840" y="169438"/>
                    </a:moveTo>
                    <a:cubicBezTo>
                      <a:pt x="5052321" y="187337"/>
                      <a:pt x="5047177" y="198636"/>
                      <a:pt x="5033649" y="208685"/>
                    </a:cubicBezTo>
                    <a:cubicBezTo>
                      <a:pt x="5032281" y="216029"/>
                      <a:pt x="5044590" y="212105"/>
                      <a:pt x="5050061" y="212075"/>
                    </a:cubicBezTo>
                    <a:cubicBezTo>
                      <a:pt x="5055532" y="212045"/>
                      <a:pt x="5065017" y="213517"/>
                      <a:pt x="5066473" y="208507"/>
                    </a:cubicBezTo>
                    <a:cubicBezTo>
                      <a:pt x="5067455" y="205058"/>
                      <a:pt x="5065046" y="202412"/>
                      <a:pt x="5063530" y="199052"/>
                    </a:cubicBezTo>
                    <a:cubicBezTo>
                      <a:pt x="5062757" y="195365"/>
                      <a:pt x="5065626" y="190786"/>
                      <a:pt x="5064511" y="185851"/>
                    </a:cubicBezTo>
                    <a:cubicBezTo>
                      <a:pt x="5063396" y="180915"/>
                      <a:pt x="5060111" y="173125"/>
                      <a:pt x="5056840" y="169438"/>
                    </a:cubicBezTo>
                    <a:close/>
                    <a:moveTo>
                      <a:pt x="4896819" y="153026"/>
                    </a:moveTo>
                    <a:cubicBezTo>
                      <a:pt x="4892002" y="158527"/>
                      <a:pt x="4883172" y="169022"/>
                      <a:pt x="4883172" y="173274"/>
                    </a:cubicBezTo>
                    <a:cubicBezTo>
                      <a:pt x="4883439" y="178566"/>
                      <a:pt x="4897622" y="194206"/>
                      <a:pt x="4904668" y="194860"/>
                    </a:cubicBezTo>
                    <a:cubicBezTo>
                      <a:pt x="4910496" y="195008"/>
                      <a:pt x="4911061" y="191946"/>
                      <a:pt x="4913588" y="187635"/>
                    </a:cubicBezTo>
                    <a:cubicBezTo>
                      <a:pt x="4905501" y="176188"/>
                      <a:pt x="4902141" y="170360"/>
                      <a:pt x="4896819" y="153026"/>
                    </a:cubicBezTo>
                    <a:close/>
                    <a:moveTo>
                      <a:pt x="4880431" y="84735"/>
                    </a:moveTo>
                    <a:lnTo>
                      <a:pt x="4880230" y="86252"/>
                    </a:lnTo>
                    <a:lnTo>
                      <a:pt x="4880164" y="84992"/>
                    </a:lnTo>
                    <a:close/>
                    <a:moveTo>
                      <a:pt x="5082351" y="57540"/>
                    </a:moveTo>
                    <a:cubicBezTo>
                      <a:pt x="5082313" y="57711"/>
                      <a:pt x="5079455" y="58774"/>
                      <a:pt x="5078359" y="60394"/>
                    </a:cubicBezTo>
                    <a:cubicBezTo>
                      <a:pt x="5082896" y="61906"/>
                      <a:pt x="5084490" y="63329"/>
                      <a:pt x="5085281" y="68765"/>
                    </a:cubicBezTo>
                    <a:cubicBezTo>
                      <a:pt x="5085495" y="68725"/>
                      <a:pt x="5086989" y="67519"/>
                      <a:pt x="5092162" y="67039"/>
                    </a:cubicBezTo>
                    <a:cubicBezTo>
                      <a:pt x="5080418" y="71737"/>
                      <a:pt x="5074471" y="76792"/>
                      <a:pt x="5065938" y="86217"/>
                    </a:cubicBezTo>
                    <a:cubicBezTo>
                      <a:pt x="5068637" y="80910"/>
                      <a:pt x="5070936" y="78660"/>
                      <a:pt x="5070955" y="78594"/>
                    </a:cubicBezTo>
                    <a:cubicBezTo>
                      <a:pt x="5066488" y="77077"/>
                      <a:pt x="5065232" y="76719"/>
                      <a:pt x="5063173" y="71633"/>
                    </a:cubicBezTo>
                    <a:cubicBezTo>
                      <a:pt x="5062902" y="71782"/>
                      <a:pt x="5062452" y="71551"/>
                      <a:pt x="5058356" y="75692"/>
                    </a:cubicBezTo>
                    <a:cubicBezTo>
                      <a:pt x="5065552" y="61539"/>
                      <a:pt x="5072301" y="60632"/>
                      <a:pt x="5082351" y="57540"/>
                    </a:cubicBezTo>
                    <a:close/>
                    <a:moveTo>
                      <a:pt x="5055782" y="41128"/>
                    </a:moveTo>
                    <a:cubicBezTo>
                      <a:pt x="5056482" y="41073"/>
                      <a:pt x="5057241" y="41093"/>
                      <a:pt x="5058066" y="41165"/>
                    </a:cubicBezTo>
                    <a:cubicBezTo>
                      <a:pt x="5060267" y="41358"/>
                      <a:pt x="5062935" y="41923"/>
                      <a:pt x="5066206" y="42421"/>
                    </a:cubicBezTo>
                    <a:cubicBezTo>
                      <a:pt x="5055086" y="44175"/>
                      <a:pt x="5051994" y="50389"/>
                      <a:pt x="5047296" y="61331"/>
                    </a:cubicBezTo>
                    <a:cubicBezTo>
                      <a:pt x="5048857" y="45604"/>
                      <a:pt x="5050879" y="41517"/>
                      <a:pt x="5055782" y="41128"/>
                    </a:cubicBezTo>
                    <a:close/>
                    <a:moveTo>
                      <a:pt x="5158385" y="19051"/>
                    </a:moveTo>
                    <a:cubicBezTo>
                      <a:pt x="5159983" y="21107"/>
                      <a:pt x="5155122" y="28848"/>
                      <a:pt x="5150188" y="32972"/>
                    </a:cubicBezTo>
                    <a:cubicBezTo>
                      <a:pt x="5145253" y="37096"/>
                      <a:pt x="5137983" y="36673"/>
                      <a:pt x="5138012" y="34963"/>
                    </a:cubicBezTo>
                    <a:cubicBezTo>
                      <a:pt x="5138040" y="33254"/>
                      <a:pt x="5145757" y="30987"/>
                      <a:pt x="5149153" y="28334"/>
                    </a:cubicBezTo>
                    <a:cubicBezTo>
                      <a:pt x="5152548" y="25682"/>
                      <a:pt x="5157256" y="18065"/>
                      <a:pt x="5158385" y="19051"/>
                    </a:cubicBezTo>
                    <a:close/>
                    <a:moveTo>
                      <a:pt x="5054448" y="46"/>
                    </a:moveTo>
                    <a:cubicBezTo>
                      <a:pt x="5056387" y="121"/>
                      <a:pt x="5058344" y="288"/>
                      <a:pt x="5060311" y="560"/>
                    </a:cubicBezTo>
                    <a:cubicBezTo>
                      <a:pt x="5076048" y="2733"/>
                      <a:pt x="5096293" y="19235"/>
                      <a:pt x="5103296" y="29780"/>
                    </a:cubicBezTo>
                    <a:cubicBezTo>
                      <a:pt x="5112715" y="32356"/>
                      <a:pt x="5118712" y="46000"/>
                      <a:pt x="5121167" y="50790"/>
                    </a:cubicBezTo>
                    <a:cubicBezTo>
                      <a:pt x="5123622" y="55579"/>
                      <a:pt x="5120764" y="58316"/>
                      <a:pt x="5118027" y="58517"/>
                    </a:cubicBezTo>
                    <a:cubicBezTo>
                      <a:pt x="5117987" y="59101"/>
                      <a:pt x="5126469" y="65882"/>
                      <a:pt x="5131053" y="68554"/>
                    </a:cubicBezTo>
                    <a:cubicBezTo>
                      <a:pt x="5134600" y="53134"/>
                      <a:pt x="5129453" y="42785"/>
                      <a:pt x="5129377" y="31471"/>
                    </a:cubicBezTo>
                    <a:cubicBezTo>
                      <a:pt x="5134771" y="22052"/>
                      <a:pt x="5139198" y="25433"/>
                      <a:pt x="5144591" y="21811"/>
                    </a:cubicBezTo>
                    <a:cubicBezTo>
                      <a:pt x="5147811" y="18108"/>
                      <a:pt x="5150790" y="10300"/>
                      <a:pt x="5156424" y="10703"/>
                    </a:cubicBezTo>
                    <a:cubicBezTo>
                      <a:pt x="5166245" y="11105"/>
                      <a:pt x="5178722" y="29378"/>
                      <a:pt x="5179124" y="72765"/>
                    </a:cubicBezTo>
                    <a:cubicBezTo>
                      <a:pt x="5179366" y="107218"/>
                      <a:pt x="5165601" y="130320"/>
                      <a:pt x="5141693" y="140624"/>
                    </a:cubicBezTo>
                    <a:cubicBezTo>
                      <a:pt x="5129468" y="143884"/>
                      <a:pt x="5118974" y="143680"/>
                      <a:pt x="5109882" y="141337"/>
                    </a:cubicBezTo>
                    <a:lnTo>
                      <a:pt x="5105902" y="139951"/>
                    </a:lnTo>
                    <a:lnTo>
                      <a:pt x="5105425" y="142212"/>
                    </a:lnTo>
                    <a:cubicBezTo>
                      <a:pt x="5100573" y="160826"/>
                      <a:pt x="5086930" y="162257"/>
                      <a:pt x="5080838" y="162116"/>
                    </a:cubicBezTo>
                    <a:cubicBezTo>
                      <a:pt x="5073875" y="161955"/>
                      <a:pt x="5063571" y="155515"/>
                      <a:pt x="5059345" y="152457"/>
                    </a:cubicBezTo>
                    <a:cubicBezTo>
                      <a:pt x="5059224" y="157125"/>
                      <a:pt x="5060311" y="158776"/>
                      <a:pt x="5058379" y="165014"/>
                    </a:cubicBezTo>
                    <a:cubicBezTo>
                      <a:pt x="5063450" y="168355"/>
                      <a:pt x="5066509" y="180268"/>
                      <a:pt x="5068039" y="185540"/>
                    </a:cubicBezTo>
                    <a:cubicBezTo>
                      <a:pt x="5069568" y="190813"/>
                      <a:pt x="5067677" y="192020"/>
                      <a:pt x="5067556" y="196649"/>
                    </a:cubicBezTo>
                    <a:cubicBezTo>
                      <a:pt x="5067435" y="201278"/>
                      <a:pt x="5072265" y="204980"/>
                      <a:pt x="5069729" y="210414"/>
                    </a:cubicBezTo>
                    <a:cubicBezTo>
                      <a:pt x="5067194" y="215847"/>
                      <a:pt x="5060593" y="216129"/>
                      <a:pt x="5053791" y="216210"/>
                    </a:cubicBezTo>
                    <a:cubicBezTo>
                      <a:pt x="5046989" y="216290"/>
                      <a:pt x="5031775" y="220959"/>
                      <a:pt x="5028917" y="210897"/>
                    </a:cubicBezTo>
                    <a:cubicBezTo>
                      <a:pt x="5028560" y="209639"/>
                      <a:pt x="5028310" y="208140"/>
                      <a:pt x="5028158" y="206443"/>
                    </a:cubicBezTo>
                    <a:cubicBezTo>
                      <a:pt x="5028145" y="205994"/>
                      <a:pt x="5028132" y="205546"/>
                      <a:pt x="5028118" y="205098"/>
                    </a:cubicBezTo>
                    <a:lnTo>
                      <a:pt x="5024379" y="208642"/>
                    </a:lnTo>
                    <a:cubicBezTo>
                      <a:pt x="5015831" y="216689"/>
                      <a:pt x="5008124" y="223273"/>
                      <a:pt x="5000905" y="222971"/>
                    </a:cubicBezTo>
                    <a:cubicBezTo>
                      <a:pt x="4988870" y="220556"/>
                      <a:pt x="4979573" y="201398"/>
                      <a:pt x="4977480" y="194717"/>
                    </a:cubicBezTo>
                    <a:cubicBezTo>
                      <a:pt x="4975387" y="188036"/>
                      <a:pt x="4982189" y="186788"/>
                      <a:pt x="4988347" y="182884"/>
                    </a:cubicBezTo>
                    <a:cubicBezTo>
                      <a:pt x="4982189" y="186466"/>
                      <a:pt x="4965526" y="183528"/>
                      <a:pt x="4963474" y="180469"/>
                    </a:cubicBezTo>
                    <a:cubicBezTo>
                      <a:pt x="4964077" y="186828"/>
                      <a:pt x="4963715" y="187754"/>
                      <a:pt x="4962508" y="191336"/>
                    </a:cubicBezTo>
                    <a:cubicBezTo>
                      <a:pt x="4961300" y="194918"/>
                      <a:pt x="4958121" y="197011"/>
                      <a:pt x="4956229" y="201962"/>
                    </a:cubicBezTo>
                    <a:cubicBezTo>
                      <a:pt x="4954337" y="206912"/>
                      <a:pt x="4958684" y="219268"/>
                      <a:pt x="4951158" y="221039"/>
                    </a:cubicBezTo>
                    <a:cubicBezTo>
                      <a:pt x="4943631" y="222810"/>
                      <a:pt x="4920247" y="222126"/>
                      <a:pt x="4911070" y="212587"/>
                    </a:cubicBezTo>
                    <a:cubicBezTo>
                      <a:pt x="4907207" y="207878"/>
                      <a:pt x="4913485" y="200593"/>
                      <a:pt x="4912036" y="198581"/>
                    </a:cubicBezTo>
                    <a:cubicBezTo>
                      <a:pt x="4910588" y="196568"/>
                      <a:pt x="4908173" y="204497"/>
                      <a:pt x="4902377" y="200513"/>
                    </a:cubicBezTo>
                    <a:cubicBezTo>
                      <a:pt x="4896581" y="196528"/>
                      <a:pt x="4878912" y="183407"/>
                      <a:pt x="4877262" y="174673"/>
                    </a:cubicBezTo>
                    <a:cubicBezTo>
                      <a:pt x="4875612" y="165940"/>
                      <a:pt x="4885674" y="156763"/>
                      <a:pt x="4892476" y="148110"/>
                    </a:cubicBezTo>
                    <a:cubicBezTo>
                      <a:pt x="4890826" y="138732"/>
                      <a:pt x="4890141" y="132453"/>
                      <a:pt x="4893925" y="121546"/>
                    </a:cubicBezTo>
                    <a:cubicBezTo>
                      <a:pt x="4888853" y="118447"/>
                      <a:pt x="4877825" y="114060"/>
                      <a:pt x="4878469" y="99570"/>
                    </a:cubicBezTo>
                    <a:lnTo>
                      <a:pt x="4880230" y="86252"/>
                    </a:lnTo>
                    <a:lnTo>
                      <a:pt x="4880689" y="94972"/>
                    </a:lnTo>
                    <a:lnTo>
                      <a:pt x="4881512" y="95368"/>
                    </a:lnTo>
                    <a:lnTo>
                      <a:pt x="4881635" y="96542"/>
                    </a:lnTo>
                    <a:cubicBezTo>
                      <a:pt x="4882659" y="104921"/>
                      <a:pt x="4885402" y="114203"/>
                      <a:pt x="4901190" y="110389"/>
                    </a:cubicBezTo>
                    <a:cubicBezTo>
                      <a:pt x="4894400" y="146422"/>
                      <a:pt x="4909736" y="164288"/>
                      <a:pt x="4919413" y="181019"/>
                    </a:cubicBezTo>
                    <a:lnTo>
                      <a:pt x="4920375" y="182869"/>
                    </a:lnTo>
                    <a:lnTo>
                      <a:pt x="4920341" y="183736"/>
                    </a:lnTo>
                    <a:cubicBezTo>
                      <a:pt x="4920050" y="188844"/>
                      <a:pt x="4919319" y="192384"/>
                      <a:pt x="4918940" y="197179"/>
                    </a:cubicBezTo>
                    <a:cubicBezTo>
                      <a:pt x="4917840" y="200955"/>
                      <a:pt x="4915134" y="200539"/>
                      <a:pt x="4915640" y="208507"/>
                    </a:cubicBezTo>
                    <a:cubicBezTo>
                      <a:pt x="4915967" y="213472"/>
                      <a:pt x="4945105" y="221470"/>
                      <a:pt x="4949803" y="215108"/>
                    </a:cubicBezTo>
                    <a:cubicBezTo>
                      <a:pt x="4951170" y="212907"/>
                      <a:pt x="4950576" y="207853"/>
                      <a:pt x="4950962" y="204225"/>
                    </a:cubicBezTo>
                    <a:cubicBezTo>
                      <a:pt x="4951557" y="200182"/>
                      <a:pt x="4956790" y="195781"/>
                      <a:pt x="4957563" y="190043"/>
                    </a:cubicBezTo>
                    <a:cubicBezTo>
                      <a:pt x="4958068" y="185479"/>
                      <a:pt x="4958016" y="180313"/>
                      <a:pt x="4957842" y="174935"/>
                    </a:cubicBezTo>
                    <a:lnTo>
                      <a:pt x="4957634" y="169256"/>
                    </a:lnTo>
                    <a:lnTo>
                      <a:pt x="4959222" y="171106"/>
                    </a:lnTo>
                    <a:cubicBezTo>
                      <a:pt x="4969495" y="181583"/>
                      <a:pt x="4991283" y="185111"/>
                      <a:pt x="4998594" y="168903"/>
                    </a:cubicBezTo>
                    <a:cubicBezTo>
                      <a:pt x="4998683" y="174106"/>
                      <a:pt x="5000378" y="176098"/>
                      <a:pt x="4999486" y="182640"/>
                    </a:cubicBezTo>
                    <a:cubicBezTo>
                      <a:pt x="4996929" y="186772"/>
                      <a:pt x="4985541" y="187694"/>
                      <a:pt x="4982449" y="195306"/>
                    </a:cubicBezTo>
                    <a:cubicBezTo>
                      <a:pt x="4981527" y="198487"/>
                      <a:pt x="4993629" y="217546"/>
                      <a:pt x="5001359" y="218229"/>
                    </a:cubicBezTo>
                    <a:cubicBezTo>
                      <a:pt x="5006978" y="218883"/>
                      <a:pt x="5017415" y="207853"/>
                      <a:pt x="5036414" y="190489"/>
                    </a:cubicBezTo>
                    <a:cubicBezTo>
                      <a:pt x="5039355" y="187801"/>
                      <a:pt x="5050477" y="166703"/>
                      <a:pt x="5055502" y="148655"/>
                    </a:cubicBezTo>
                    <a:cubicBezTo>
                      <a:pt x="5050380" y="146083"/>
                      <a:pt x="5042958" y="139955"/>
                      <a:pt x="5038639" y="130392"/>
                    </a:cubicBezTo>
                    <a:lnTo>
                      <a:pt x="5038445" y="129884"/>
                    </a:lnTo>
                    <a:lnTo>
                      <a:pt x="5041063" y="131532"/>
                    </a:lnTo>
                    <a:cubicBezTo>
                      <a:pt x="5047653" y="135922"/>
                      <a:pt x="5054343" y="140739"/>
                      <a:pt x="5060230" y="142144"/>
                    </a:cubicBezTo>
                    <a:cubicBezTo>
                      <a:pt x="5064571" y="147139"/>
                      <a:pt x="5069625" y="155078"/>
                      <a:pt x="5081548" y="156594"/>
                    </a:cubicBezTo>
                    <a:cubicBezTo>
                      <a:pt x="5091716" y="158318"/>
                      <a:pt x="5098941" y="148715"/>
                      <a:pt x="5102509" y="138219"/>
                    </a:cubicBezTo>
                    <a:lnTo>
                      <a:pt x="5099209" y="137952"/>
                    </a:lnTo>
                    <a:cubicBezTo>
                      <a:pt x="5084045" y="163373"/>
                      <a:pt x="5068019" y="140189"/>
                      <a:pt x="5071416" y="115804"/>
                    </a:cubicBezTo>
                    <a:lnTo>
                      <a:pt x="5072341" y="111028"/>
                    </a:lnTo>
                    <a:lnTo>
                      <a:pt x="5074093" y="112938"/>
                    </a:lnTo>
                    <a:cubicBezTo>
                      <a:pt x="5104365" y="143789"/>
                      <a:pt x="5130835" y="139278"/>
                      <a:pt x="5145860" y="131083"/>
                    </a:cubicBezTo>
                    <a:cubicBezTo>
                      <a:pt x="5187009" y="105721"/>
                      <a:pt x="5174953" y="18193"/>
                      <a:pt x="5157723" y="13967"/>
                    </a:cubicBezTo>
                    <a:cubicBezTo>
                      <a:pt x="5153783" y="13001"/>
                      <a:pt x="5151033" y="23154"/>
                      <a:pt x="5148446" y="24671"/>
                    </a:cubicBezTo>
                    <a:cubicBezTo>
                      <a:pt x="5140508" y="28863"/>
                      <a:pt x="5137029" y="28238"/>
                      <a:pt x="5134888" y="31539"/>
                    </a:cubicBezTo>
                    <a:cubicBezTo>
                      <a:pt x="5130651" y="37727"/>
                      <a:pt x="5146249" y="73549"/>
                      <a:pt x="5126411" y="92334"/>
                    </a:cubicBezTo>
                    <a:lnTo>
                      <a:pt x="5124931" y="93502"/>
                    </a:lnTo>
                    <a:lnTo>
                      <a:pt x="5125242" y="92901"/>
                    </a:lnTo>
                    <a:cubicBezTo>
                      <a:pt x="5129001" y="85637"/>
                      <a:pt x="5132948" y="77320"/>
                      <a:pt x="5128466" y="73819"/>
                    </a:cubicBezTo>
                    <a:cubicBezTo>
                      <a:pt x="5123203" y="69626"/>
                      <a:pt x="5119903" y="72837"/>
                      <a:pt x="5115889" y="76227"/>
                    </a:cubicBezTo>
                    <a:cubicBezTo>
                      <a:pt x="5118476" y="73283"/>
                      <a:pt x="5121598" y="72748"/>
                      <a:pt x="5117227" y="65791"/>
                    </a:cubicBezTo>
                    <a:cubicBezTo>
                      <a:pt x="5113748" y="63442"/>
                      <a:pt x="5111875" y="64037"/>
                      <a:pt x="5105453" y="65701"/>
                    </a:cubicBezTo>
                    <a:cubicBezTo>
                      <a:pt x="5109526" y="62669"/>
                      <a:pt x="5110834" y="63828"/>
                      <a:pt x="5108842" y="57941"/>
                    </a:cubicBezTo>
                    <a:cubicBezTo>
                      <a:pt x="5106122" y="54284"/>
                      <a:pt x="5104756" y="54591"/>
                      <a:pt x="5102035" y="54797"/>
                    </a:cubicBezTo>
                    <a:lnTo>
                      <a:pt x="5100149" y="54810"/>
                    </a:lnTo>
                    <a:lnTo>
                      <a:pt x="5101700" y="54253"/>
                    </a:lnTo>
                    <a:cubicBezTo>
                      <a:pt x="5102570" y="53960"/>
                      <a:pt x="5103357" y="53723"/>
                      <a:pt x="5104026" y="53571"/>
                    </a:cubicBezTo>
                    <a:cubicBezTo>
                      <a:pt x="5109378" y="52352"/>
                      <a:pt x="5115235" y="54031"/>
                      <a:pt x="5115265" y="50984"/>
                    </a:cubicBezTo>
                    <a:cubicBezTo>
                      <a:pt x="5115919" y="47654"/>
                      <a:pt x="5107564" y="37277"/>
                      <a:pt x="5103847" y="36445"/>
                    </a:cubicBezTo>
                    <a:cubicBezTo>
                      <a:pt x="5101863" y="35820"/>
                      <a:pt x="5096667" y="35296"/>
                      <a:pt x="5091948" y="34985"/>
                    </a:cubicBezTo>
                    <a:lnTo>
                      <a:pt x="5090849" y="34927"/>
                    </a:lnTo>
                    <a:lnTo>
                      <a:pt x="5090858" y="34903"/>
                    </a:lnTo>
                    <a:cubicBezTo>
                      <a:pt x="5091978" y="33356"/>
                      <a:pt x="5095708" y="32788"/>
                      <a:pt x="5098585" y="32520"/>
                    </a:cubicBezTo>
                    <a:cubicBezTo>
                      <a:pt x="5086513" y="16583"/>
                      <a:pt x="5070249" y="6355"/>
                      <a:pt x="5056216" y="6564"/>
                    </a:cubicBezTo>
                    <a:cubicBezTo>
                      <a:pt x="5039298" y="7069"/>
                      <a:pt x="5018098" y="11410"/>
                      <a:pt x="5006086" y="30023"/>
                    </a:cubicBezTo>
                    <a:cubicBezTo>
                      <a:pt x="5012226" y="29956"/>
                      <a:pt x="5016794" y="29984"/>
                      <a:pt x="5020223" y="30347"/>
                    </a:cubicBezTo>
                    <a:lnTo>
                      <a:pt x="5020796" y="30430"/>
                    </a:lnTo>
                    <a:lnTo>
                      <a:pt x="5018402" y="31081"/>
                    </a:lnTo>
                    <a:cubicBezTo>
                      <a:pt x="5005682" y="34141"/>
                      <a:pt x="4996821" y="33684"/>
                      <a:pt x="4993969" y="36163"/>
                    </a:cubicBezTo>
                    <a:cubicBezTo>
                      <a:pt x="4988007" y="40335"/>
                      <a:pt x="4949398" y="75904"/>
                      <a:pt x="4947806" y="96042"/>
                    </a:cubicBezTo>
                    <a:cubicBezTo>
                      <a:pt x="4951895" y="106732"/>
                      <a:pt x="4952664" y="99178"/>
                      <a:pt x="4961693" y="118006"/>
                    </a:cubicBezTo>
                    <a:lnTo>
                      <a:pt x="4976102" y="101580"/>
                    </a:lnTo>
                    <a:lnTo>
                      <a:pt x="4959244" y="136449"/>
                    </a:lnTo>
                    <a:cubicBezTo>
                      <a:pt x="4963448" y="142588"/>
                      <a:pt x="4966313" y="145872"/>
                      <a:pt x="4975066" y="145767"/>
                    </a:cubicBezTo>
                    <a:cubicBezTo>
                      <a:pt x="4984414" y="144527"/>
                      <a:pt x="4993048" y="136865"/>
                      <a:pt x="5002038" y="132414"/>
                    </a:cubicBezTo>
                    <a:cubicBezTo>
                      <a:pt x="5010924" y="128716"/>
                      <a:pt x="5013565" y="131262"/>
                      <a:pt x="5019329" y="130685"/>
                    </a:cubicBezTo>
                    <a:cubicBezTo>
                      <a:pt x="5031474" y="97744"/>
                      <a:pt x="5012399" y="97895"/>
                      <a:pt x="5025525" y="62099"/>
                    </a:cubicBezTo>
                    <a:cubicBezTo>
                      <a:pt x="5020859" y="91013"/>
                      <a:pt x="5039385" y="91027"/>
                      <a:pt x="5026245" y="139475"/>
                    </a:cubicBezTo>
                    <a:lnTo>
                      <a:pt x="5024152" y="139132"/>
                    </a:lnTo>
                    <a:lnTo>
                      <a:pt x="5021501" y="138454"/>
                    </a:lnTo>
                    <a:lnTo>
                      <a:pt x="5018785" y="138030"/>
                    </a:lnTo>
                    <a:lnTo>
                      <a:pt x="5018024" y="137854"/>
                    </a:lnTo>
                    <a:cubicBezTo>
                      <a:pt x="5015969" y="137449"/>
                      <a:pt x="5013807" y="137231"/>
                      <a:pt x="5011299" y="137626"/>
                    </a:cubicBezTo>
                    <a:lnTo>
                      <a:pt x="5010320" y="137854"/>
                    </a:lnTo>
                    <a:lnTo>
                      <a:pt x="5009728" y="137906"/>
                    </a:lnTo>
                    <a:cubicBezTo>
                      <a:pt x="4996615" y="139947"/>
                      <a:pt x="4991792" y="151510"/>
                      <a:pt x="4970764" y="153740"/>
                    </a:cubicBezTo>
                    <a:cubicBezTo>
                      <a:pt x="4964494" y="152517"/>
                      <a:pt x="4954468" y="143304"/>
                      <a:pt x="4948574" y="136140"/>
                    </a:cubicBezTo>
                    <a:lnTo>
                      <a:pt x="4948119" y="135551"/>
                    </a:lnTo>
                    <a:lnTo>
                      <a:pt x="4949830" y="132692"/>
                    </a:lnTo>
                    <a:cubicBezTo>
                      <a:pt x="4951657" y="129846"/>
                      <a:pt x="4953657" y="126936"/>
                      <a:pt x="4955868" y="123948"/>
                    </a:cubicBezTo>
                    <a:cubicBezTo>
                      <a:pt x="4952003" y="113571"/>
                      <a:pt x="4941804" y="109973"/>
                      <a:pt x="4938920" y="97099"/>
                    </a:cubicBezTo>
                    <a:cubicBezTo>
                      <a:pt x="4943588" y="83779"/>
                      <a:pt x="4945491" y="75097"/>
                      <a:pt x="4968980" y="51251"/>
                    </a:cubicBezTo>
                    <a:cubicBezTo>
                      <a:pt x="4906542" y="60201"/>
                      <a:pt x="4906727" y="110467"/>
                      <a:pt x="4889464" y="98314"/>
                    </a:cubicBezTo>
                    <a:lnTo>
                      <a:pt x="4885863" y="95073"/>
                    </a:lnTo>
                    <a:lnTo>
                      <a:pt x="4886916" y="94482"/>
                    </a:lnTo>
                    <a:cubicBezTo>
                      <a:pt x="4893279" y="90196"/>
                      <a:pt x="4885744" y="84024"/>
                      <a:pt x="4890843" y="74710"/>
                    </a:cubicBezTo>
                    <a:lnTo>
                      <a:pt x="4880431" y="84735"/>
                    </a:lnTo>
                    <a:lnTo>
                      <a:pt x="4881337" y="77882"/>
                    </a:lnTo>
                    <a:cubicBezTo>
                      <a:pt x="4886398" y="72846"/>
                      <a:pt x="4893241" y="70008"/>
                      <a:pt x="4894891" y="69384"/>
                    </a:cubicBezTo>
                    <a:cubicBezTo>
                      <a:pt x="4891791" y="78843"/>
                      <a:pt x="4898553" y="85443"/>
                      <a:pt x="4894891" y="93050"/>
                    </a:cubicBezTo>
                    <a:cubicBezTo>
                      <a:pt x="4930108" y="48254"/>
                      <a:pt x="4954418" y="45396"/>
                      <a:pt x="4970718" y="44994"/>
                    </a:cubicBezTo>
                    <a:cubicBezTo>
                      <a:pt x="4983397" y="33724"/>
                      <a:pt x="4984483" y="30786"/>
                      <a:pt x="4993177" y="28573"/>
                    </a:cubicBezTo>
                    <a:lnTo>
                      <a:pt x="4999172" y="27944"/>
                    </a:lnTo>
                    <a:lnTo>
                      <a:pt x="4999867" y="26457"/>
                    </a:lnTo>
                    <a:cubicBezTo>
                      <a:pt x="5005203" y="15860"/>
                      <a:pt x="5009860" y="12554"/>
                      <a:pt x="5019017" y="8046"/>
                    </a:cubicBezTo>
                    <a:cubicBezTo>
                      <a:pt x="5028173" y="3538"/>
                      <a:pt x="5040873" y="-477"/>
                      <a:pt x="5054448" y="46"/>
                    </a:cubicBezTo>
                    <a:close/>
                    <a:moveTo>
                      <a:pt x="10303985" y="0"/>
                    </a:moveTo>
                    <a:cubicBezTo>
                      <a:pt x="10333885" y="338"/>
                      <a:pt x="10348834" y="13345"/>
                      <a:pt x="10348834" y="39022"/>
                    </a:cubicBezTo>
                    <a:lnTo>
                      <a:pt x="10348834" y="75382"/>
                    </a:lnTo>
                    <a:cubicBezTo>
                      <a:pt x="10348834" y="92444"/>
                      <a:pt x="10355380" y="101397"/>
                      <a:pt x="10368472" y="102242"/>
                    </a:cubicBezTo>
                    <a:lnTo>
                      <a:pt x="10368472" y="120739"/>
                    </a:lnTo>
                    <a:cubicBezTo>
                      <a:pt x="10355380" y="121583"/>
                      <a:pt x="10348834" y="130367"/>
                      <a:pt x="10348834" y="147091"/>
                    </a:cubicBezTo>
                    <a:lnTo>
                      <a:pt x="10348834" y="184466"/>
                    </a:lnTo>
                    <a:cubicBezTo>
                      <a:pt x="10348834" y="209804"/>
                      <a:pt x="10333885" y="222642"/>
                      <a:pt x="10303985" y="222980"/>
                    </a:cubicBezTo>
                    <a:lnTo>
                      <a:pt x="10303985" y="203469"/>
                    </a:lnTo>
                    <a:cubicBezTo>
                      <a:pt x="10311333" y="203300"/>
                      <a:pt x="10316549" y="201274"/>
                      <a:pt x="10319632" y="197388"/>
                    </a:cubicBezTo>
                    <a:cubicBezTo>
                      <a:pt x="10322714" y="193503"/>
                      <a:pt x="10324256" y="187084"/>
                      <a:pt x="10324256" y="178131"/>
                    </a:cubicBezTo>
                    <a:lnTo>
                      <a:pt x="10324256" y="142784"/>
                    </a:lnTo>
                    <a:cubicBezTo>
                      <a:pt x="10324256" y="125638"/>
                      <a:pt x="10332576" y="115207"/>
                      <a:pt x="10349215" y="111490"/>
                    </a:cubicBezTo>
                    <a:lnTo>
                      <a:pt x="10349215" y="111110"/>
                    </a:lnTo>
                    <a:cubicBezTo>
                      <a:pt x="10332576" y="107140"/>
                      <a:pt x="10324256" y="96625"/>
                      <a:pt x="10324256" y="79563"/>
                    </a:cubicBezTo>
                    <a:lnTo>
                      <a:pt x="10324256" y="43836"/>
                    </a:lnTo>
                    <a:cubicBezTo>
                      <a:pt x="10324256" y="28041"/>
                      <a:pt x="10317499" y="19975"/>
                      <a:pt x="10303985" y="19638"/>
                    </a:cubicBezTo>
                    <a:close/>
                    <a:moveTo>
                      <a:pt x="10286501" y="0"/>
                    </a:moveTo>
                    <a:lnTo>
                      <a:pt x="10286501" y="19638"/>
                    </a:lnTo>
                    <a:cubicBezTo>
                      <a:pt x="10273072" y="19975"/>
                      <a:pt x="10266357" y="28041"/>
                      <a:pt x="10266357" y="43836"/>
                    </a:cubicBezTo>
                    <a:lnTo>
                      <a:pt x="10266357" y="79563"/>
                    </a:lnTo>
                    <a:cubicBezTo>
                      <a:pt x="10266357" y="96625"/>
                      <a:pt x="10257953" y="107140"/>
                      <a:pt x="10241145" y="111110"/>
                    </a:cubicBezTo>
                    <a:lnTo>
                      <a:pt x="10241145" y="111490"/>
                    </a:lnTo>
                    <a:cubicBezTo>
                      <a:pt x="10257953" y="115207"/>
                      <a:pt x="10266357" y="125638"/>
                      <a:pt x="10266357" y="142784"/>
                    </a:cubicBezTo>
                    <a:lnTo>
                      <a:pt x="10266357" y="178131"/>
                    </a:lnTo>
                    <a:cubicBezTo>
                      <a:pt x="10266357" y="187168"/>
                      <a:pt x="10267856" y="193608"/>
                      <a:pt x="10270855" y="197451"/>
                    </a:cubicBezTo>
                    <a:cubicBezTo>
                      <a:pt x="10273853" y="201294"/>
                      <a:pt x="10279068" y="203300"/>
                      <a:pt x="10286501" y="203469"/>
                    </a:cubicBezTo>
                    <a:lnTo>
                      <a:pt x="10286501" y="222980"/>
                    </a:lnTo>
                    <a:cubicBezTo>
                      <a:pt x="10256432" y="222642"/>
                      <a:pt x="10241398" y="209804"/>
                      <a:pt x="10241398" y="184466"/>
                    </a:cubicBezTo>
                    <a:lnTo>
                      <a:pt x="10241398" y="147091"/>
                    </a:lnTo>
                    <a:cubicBezTo>
                      <a:pt x="10241398" y="130367"/>
                      <a:pt x="10234810" y="121583"/>
                      <a:pt x="10221634" y="120739"/>
                    </a:cubicBezTo>
                    <a:lnTo>
                      <a:pt x="10221634" y="102242"/>
                    </a:lnTo>
                    <a:cubicBezTo>
                      <a:pt x="10234810" y="101397"/>
                      <a:pt x="10241398" y="92444"/>
                      <a:pt x="10241398" y="75382"/>
                    </a:cubicBezTo>
                    <a:lnTo>
                      <a:pt x="10241398" y="39022"/>
                    </a:lnTo>
                    <a:cubicBezTo>
                      <a:pt x="10241398" y="13345"/>
                      <a:pt x="10256432" y="338"/>
                      <a:pt x="10286501" y="0"/>
                    </a:cubicBezTo>
                    <a:close/>
                    <a:moveTo>
                      <a:pt x="6138404" y="0"/>
                    </a:moveTo>
                    <a:cubicBezTo>
                      <a:pt x="6168304" y="338"/>
                      <a:pt x="6183254" y="13345"/>
                      <a:pt x="6183254" y="39022"/>
                    </a:cubicBezTo>
                    <a:lnTo>
                      <a:pt x="6183254" y="75382"/>
                    </a:lnTo>
                    <a:cubicBezTo>
                      <a:pt x="6183254" y="92444"/>
                      <a:pt x="6189800" y="101397"/>
                      <a:pt x="6202891" y="102242"/>
                    </a:cubicBezTo>
                    <a:lnTo>
                      <a:pt x="6202891" y="120739"/>
                    </a:lnTo>
                    <a:cubicBezTo>
                      <a:pt x="6189800" y="121583"/>
                      <a:pt x="6183254" y="130367"/>
                      <a:pt x="6183254" y="147091"/>
                    </a:cubicBezTo>
                    <a:lnTo>
                      <a:pt x="6183254" y="184466"/>
                    </a:lnTo>
                    <a:cubicBezTo>
                      <a:pt x="6183254" y="209804"/>
                      <a:pt x="6168304" y="222642"/>
                      <a:pt x="6138404" y="222980"/>
                    </a:cubicBezTo>
                    <a:lnTo>
                      <a:pt x="6138404" y="203469"/>
                    </a:lnTo>
                    <a:cubicBezTo>
                      <a:pt x="6145753" y="203300"/>
                      <a:pt x="6150968" y="201274"/>
                      <a:pt x="6154051" y="197388"/>
                    </a:cubicBezTo>
                    <a:cubicBezTo>
                      <a:pt x="6157134" y="193503"/>
                      <a:pt x="6158675" y="187084"/>
                      <a:pt x="6158675" y="178131"/>
                    </a:cubicBezTo>
                    <a:lnTo>
                      <a:pt x="6158675" y="142784"/>
                    </a:lnTo>
                    <a:cubicBezTo>
                      <a:pt x="6158675" y="125638"/>
                      <a:pt x="6166995" y="115207"/>
                      <a:pt x="6183634" y="111490"/>
                    </a:cubicBezTo>
                    <a:lnTo>
                      <a:pt x="6183634" y="111110"/>
                    </a:lnTo>
                    <a:cubicBezTo>
                      <a:pt x="6166995" y="107140"/>
                      <a:pt x="6158675" y="96625"/>
                      <a:pt x="6158675" y="79563"/>
                    </a:cubicBezTo>
                    <a:lnTo>
                      <a:pt x="6158675" y="43836"/>
                    </a:lnTo>
                    <a:cubicBezTo>
                      <a:pt x="6158675" y="28041"/>
                      <a:pt x="6151918" y="19975"/>
                      <a:pt x="6138404" y="19638"/>
                    </a:cubicBezTo>
                    <a:close/>
                    <a:moveTo>
                      <a:pt x="6120920" y="0"/>
                    </a:moveTo>
                    <a:lnTo>
                      <a:pt x="6120920" y="19638"/>
                    </a:lnTo>
                    <a:cubicBezTo>
                      <a:pt x="6107491" y="19975"/>
                      <a:pt x="6100776" y="28041"/>
                      <a:pt x="6100776" y="43836"/>
                    </a:cubicBezTo>
                    <a:lnTo>
                      <a:pt x="6100776" y="79563"/>
                    </a:lnTo>
                    <a:cubicBezTo>
                      <a:pt x="6100776" y="96625"/>
                      <a:pt x="6092372" y="107140"/>
                      <a:pt x="6075564" y="111110"/>
                    </a:cubicBezTo>
                    <a:lnTo>
                      <a:pt x="6075564" y="111490"/>
                    </a:lnTo>
                    <a:cubicBezTo>
                      <a:pt x="6092372" y="115207"/>
                      <a:pt x="6100776" y="125638"/>
                      <a:pt x="6100776" y="142784"/>
                    </a:cubicBezTo>
                    <a:lnTo>
                      <a:pt x="6100776" y="178131"/>
                    </a:lnTo>
                    <a:cubicBezTo>
                      <a:pt x="6100776" y="187168"/>
                      <a:pt x="6102275" y="193608"/>
                      <a:pt x="6105274" y="197451"/>
                    </a:cubicBezTo>
                    <a:cubicBezTo>
                      <a:pt x="6108272" y="201294"/>
                      <a:pt x="6113488" y="203300"/>
                      <a:pt x="6120920" y="203469"/>
                    </a:cubicBezTo>
                    <a:lnTo>
                      <a:pt x="6120920" y="222980"/>
                    </a:lnTo>
                    <a:cubicBezTo>
                      <a:pt x="6090852" y="222642"/>
                      <a:pt x="6075818" y="209804"/>
                      <a:pt x="6075818" y="184466"/>
                    </a:cubicBezTo>
                    <a:lnTo>
                      <a:pt x="6075818" y="147091"/>
                    </a:lnTo>
                    <a:cubicBezTo>
                      <a:pt x="6075818" y="130367"/>
                      <a:pt x="6069229" y="121583"/>
                      <a:pt x="6056053" y="120739"/>
                    </a:cubicBezTo>
                    <a:lnTo>
                      <a:pt x="6056053" y="102242"/>
                    </a:lnTo>
                    <a:cubicBezTo>
                      <a:pt x="6069229" y="101397"/>
                      <a:pt x="6075818" y="92444"/>
                      <a:pt x="6075818" y="75382"/>
                    </a:cubicBezTo>
                    <a:lnTo>
                      <a:pt x="6075818" y="39022"/>
                    </a:lnTo>
                    <a:cubicBezTo>
                      <a:pt x="6075818" y="13345"/>
                      <a:pt x="6090852" y="338"/>
                      <a:pt x="6120920" y="0"/>
                    </a:cubicBezTo>
                    <a:close/>
                    <a:moveTo>
                      <a:pt x="82352" y="0"/>
                    </a:moveTo>
                    <a:cubicBezTo>
                      <a:pt x="112251" y="338"/>
                      <a:pt x="127201" y="13345"/>
                      <a:pt x="127201" y="39022"/>
                    </a:cubicBezTo>
                    <a:lnTo>
                      <a:pt x="127201" y="75382"/>
                    </a:lnTo>
                    <a:cubicBezTo>
                      <a:pt x="127201" y="92444"/>
                      <a:pt x="133747" y="101397"/>
                      <a:pt x="146838" y="102242"/>
                    </a:cubicBezTo>
                    <a:lnTo>
                      <a:pt x="146838" y="120739"/>
                    </a:lnTo>
                    <a:cubicBezTo>
                      <a:pt x="133747" y="121583"/>
                      <a:pt x="127201" y="130367"/>
                      <a:pt x="127201" y="147091"/>
                    </a:cubicBezTo>
                    <a:lnTo>
                      <a:pt x="127201" y="184466"/>
                    </a:lnTo>
                    <a:cubicBezTo>
                      <a:pt x="127201" y="209804"/>
                      <a:pt x="112251" y="222642"/>
                      <a:pt x="82352" y="222980"/>
                    </a:cubicBezTo>
                    <a:lnTo>
                      <a:pt x="82352" y="203469"/>
                    </a:lnTo>
                    <a:cubicBezTo>
                      <a:pt x="89700" y="203300"/>
                      <a:pt x="94915" y="201274"/>
                      <a:pt x="97998" y="197388"/>
                    </a:cubicBezTo>
                    <a:cubicBezTo>
                      <a:pt x="101081" y="193503"/>
                      <a:pt x="102622" y="187084"/>
                      <a:pt x="102622" y="178131"/>
                    </a:cubicBezTo>
                    <a:lnTo>
                      <a:pt x="102622" y="142784"/>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2"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9" name="Freeform 448"/>
              <p:cNvSpPr/>
              <p:nvPr/>
            </p:nvSpPr>
            <p:spPr>
              <a:xfrm>
                <a:off x="4636354" y="2883011"/>
                <a:ext cx="620380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6"/>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0" name="Freeform 449"/>
              <p:cNvSpPr/>
              <p:nvPr/>
            </p:nvSpPr>
            <p:spPr>
              <a:xfrm>
                <a:off x="615434" y="2883012"/>
                <a:ext cx="11496665" cy="222980"/>
              </a:xfrm>
              <a:custGeom>
                <a:avLst/>
                <a:gdLst>
                  <a:gd name="connsiteX0" fmla="*/ 11481759 w 11496665"/>
                  <a:gd name="connsiteY0" fmla="*/ 0 h 222980"/>
                  <a:gd name="connsiteX1" fmla="*/ 11496665 w 11496665"/>
                  <a:gd name="connsiteY1" fmla="*/ 0 h 222980"/>
                  <a:gd name="connsiteX2" fmla="*/ 11496665 w 11496665"/>
                  <a:gd name="connsiteY2" fmla="*/ 222980 h 222980"/>
                  <a:gd name="connsiteX3" fmla="*/ 11461377 w 11496665"/>
                  <a:gd name="connsiteY3" fmla="*/ 222980 h 222980"/>
                  <a:gd name="connsiteX4" fmla="*/ 11461377 w 11496665"/>
                  <a:gd name="connsiteY4" fmla="*/ 43197 h 222980"/>
                  <a:gd name="connsiteX5" fmla="*/ 11440768 w 11496665"/>
                  <a:gd name="connsiteY5" fmla="*/ 54832 h 222980"/>
                  <a:gd name="connsiteX6" fmla="*/ 11415595 w 11496665"/>
                  <a:gd name="connsiteY6" fmla="*/ 63274 h 222980"/>
                  <a:gd name="connsiteX7" fmla="*/ 11415595 w 11496665"/>
                  <a:gd name="connsiteY7" fmla="*/ 33158 h 222980"/>
                  <a:gd name="connsiteX8" fmla="*/ 11432630 w 11496665"/>
                  <a:gd name="connsiteY8" fmla="*/ 27074 h 222980"/>
                  <a:gd name="connsiteX9" fmla="*/ 11448829 w 11496665"/>
                  <a:gd name="connsiteY9" fmla="*/ 19925 h 222980"/>
                  <a:gd name="connsiteX10" fmla="*/ 11464952 w 11496665"/>
                  <a:gd name="connsiteY10" fmla="*/ 11104 h 222980"/>
                  <a:gd name="connsiteX11" fmla="*/ 11481759 w 11496665"/>
                  <a:gd name="connsiteY11" fmla="*/ 0 h 222980"/>
                  <a:gd name="connsiteX12" fmla="*/ 9856978 w 11496665"/>
                  <a:gd name="connsiteY12" fmla="*/ 0 h 222980"/>
                  <a:gd name="connsiteX13" fmla="*/ 9871884 w 11496665"/>
                  <a:gd name="connsiteY13" fmla="*/ 0 h 222980"/>
                  <a:gd name="connsiteX14" fmla="*/ 9871884 w 11496665"/>
                  <a:gd name="connsiteY14" fmla="*/ 222980 h 222980"/>
                  <a:gd name="connsiteX15" fmla="*/ 9836596 w 11496665"/>
                  <a:gd name="connsiteY15" fmla="*/ 222980 h 222980"/>
                  <a:gd name="connsiteX16" fmla="*/ 9836596 w 11496665"/>
                  <a:gd name="connsiteY16" fmla="*/ 43197 h 222980"/>
                  <a:gd name="connsiteX17" fmla="*/ 9815987 w 11496665"/>
                  <a:gd name="connsiteY17" fmla="*/ 54832 h 222980"/>
                  <a:gd name="connsiteX18" fmla="*/ 9790814 w 11496665"/>
                  <a:gd name="connsiteY18" fmla="*/ 63274 h 222980"/>
                  <a:gd name="connsiteX19" fmla="*/ 9790814 w 11496665"/>
                  <a:gd name="connsiteY19" fmla="*/ 33158 h 222980"/>
                  <a:gd name="connsiteX20" fmla="*/ 9807849 w 11496665"/>
                  <a:gd name="connsiteY20" fmla="*/ 27074 h 222980"/>
                  <a:gd name="connsiteX21" fmla="*/ 9824048 w 11496665"/>
                  <a:gd name="connsiteY21" fmla="*/ 19925 h 222980"/>
                  <a:gd name="connsiteX22" fmla="*/ 9840171 w 11496665"/>
                  <a:gd name="connsiteY22" fmla="*/ 11104 h 222980"/>
                  <a:gd name="connsiteX23" fmla="*/ 9856978 w 11496665"/>
                  <a:gd name="connsiteY23" fmla="*/ 0 h 222980"/>
                  <a:gd name="connsiteX24" fmla="*/ 8979271 w 11496665"/>
                  <a:gd name="connsiteY24" fmla="*/ 0 h 222980"/>
                  <a:gd name="connsiteX25" fmla="*/ 8994177 w 11496665"/>
                  <a:gd name="connsiteY25" fmla="*/ 0 h 222980"/>
                  <a:gd name="connsiteX26" fmla="*/ 8994177 w 11496665"/>
                  <a:gd name="connsiteY26" fmla="*/ 222980 h 222980"/>
                  <a:gd name="connsiteX27" fmla="*/ 8958889 w 11496665"/>
                  <a:gd name="connsiteY27" fmla="*/ 222980 h 222980"/>
                  <a:gd name="connsiteX28" fmla="*/ 8958889 w 11496665"/>
                  <a:gd name="connsiteY28" fmla="*/ 43197 h 222980"/>
                  <a:gd name="connsiteX29" fmla="*/ 8938280 w 11496665"/>
                  <a:gd name="connsiteY29" fmla="*/ 54832 h 222980"/>
                  <a:gd name="connsiteX30" fmla="*/ 8913107 w 11496665"/>
                  <a:gd name="connsiteY30" fmla="*/ 63274 h 222980"/>
                  <a:gd name="connsiteX31" fmla="*/ 8913107 w 11496665"/>
                  <a:gd name="connsiteY31" fmla="*/ 33158 h 222980"/>
                  <a:gd name="connsiteX32" fmla="*/ 8930142 w 11496665"/>
                  <a:gd name="connsiteY32" fmla="*/ 27074 h 222980"/>
                  <a:gd name="connsiteX33" fmla="*/ 8946341 w 11496665"/>
                  <a:gd name="connsiteY33" fmla="*/ 19925 h 222980"/>
                  <a:gd name="connsiteX34" fmla="*/ 8962464 w 11496665"/>
                  <a:gd name="connsiteY34" fmla="*/ 11104 h 222980"/>
                  <a:gd name="connsiteX35" fmla="*/ 8979271 w 11496665"/>
                  <a:gd name="connsiteY35" fmla="*/ 0 h 222980"/>
                  <a:gd name="connsiteX36" fmla="*/ 8106816 w 11496665"/>
                  <a:gd name="connsiteY36" fmla="*/ 0 h 222980"/>
                  <a:gd name="connsiteX37" fmla="*/ 8121722 w 11496665"/>
                  <a:gd name="connsiteY37" fmla="*/ 0 h 222980"/>
                  <a:gd name="connsiteX38" fmla="*/ 8121722 w 11496665"/>
                  <a:gd name="connsiteY38" fmla="*/ 222980 h 222980"/>
                  <a:gd name="connsiteX39" fmla="*/ 8086434 w 11496665"/>
                  <a:gd name="connsiteY39" fmla="*/ 222980 h 222980"/>
                  <a:gd name="connsiteX40" fmla="*/ 8086434 w 11496665"/>
                  <a:gd name="connsiteY40" fmla="*/ 43197 h 222980"/>
                  <a:gd name="connsiteX41" fmla="*/ 8065825 w 11496665"/>
                  <a:gd name="connsiteY41" fmla="*/ 54832 h 222980"/>
                  <a:gd name="connsiteX42" fmla="*/ 8040652 w 11496665"/>
                  <a:gd name="connsiteY42" fmla="*/ 63274 h 222980"/>
                  <a:gd name="connsiteX43" fmla="*/ 8040652 w 11496665"/>
                  <a:gd name="connsiteY43" fmla="*/ 33158 h 222980"/>
                  <a:gd name="connsiteX44" fmla="*/ 8057687 w 11496665"/>
                  <a:gd name="connsiteY44" fmla="*/ 27074 h 222980"/>
                  <a:gd name="connsiteX45" fmla="*/ 8073886 w 11496665"/>
                  <a:gd name="connsiteY45" fmla="*/ 19925 h 222980"/>
                  <a:gd name="connsiteX46" fmla="*/ 8090009 w 11496665"/>
                  <a:gd name="connsiteY46" fmla="*/ 11104 h 222980"/>
                  <a:gd name="connsiteX47" fmla="*/ 8106816 w 11496665"/>
                  <a:gd name="connsiteY47" fmla="*/ 0 h 222980"/>
                  <a:gd name="connsiteX48" fmla="*/ 6117683 w 11496665"/>
                  <a:gd name="connsiteY48" fmla="*/ 0 h 222980"/>
                  <a:gd name="connsiteX49" fmla="*/ 6132590 w 11496665"/>
                  <a:gd name="connsiteY49" fmla="*/ 0 h 222980"/>
                  <a:gd name="connsiteX50" fmla="*/ 6132590 w 11496665"/>
                  <a:gd name="connsiteY50" fmla="*/ 222980 h 222980"/>
                  <a:gd name="connsiteX51" fmla="*/ 6097302 w 11496665"/>
                  <a:gd name="connsiteY51" fmla="*/ 222980 h 222980"/>
                  <a:gd name="connsiteX52" fmla="*/ 6097302 w 11496665"/>
                  <a:gd name="connsiteY52" fmla="*/ 43197 h 222980"/>
                  <a:gd name="connsiteX53" fmla="*/ 6076692 w 11496665"/>
                  <a:gd name="connsiteY53" fmla="*/ 54832 h 222980"/>
                  <a:gd name="connsiteX54" fmla="*/ 6051520 w 11496665"/>
                  <a:gd name="connsiteY54" fmla="*/ 63274 h 222980"/>
                  <a:gd name="connsiteX55" fmla="*/ 6051520 w 11496665"/>
                  <a:gd name="connsiteY55" fmla="*/ 33158 h 222980"/>
                  <a:gd name="connsiteX56" fmla="*/ 6068555 w 11496665"/>
                  <a:gd name="connsiteY56" fmla="*/ 27074 h 222980"/>
                  <a:gd name="connsiteX57" fmla="*/ 6084754 w 11496665"/>
                  <a:gd name="connsiteY57" fmla="*/ 19925 h 222980"/>
                  <a:gd name="connsiteX58" fmla="*/ 6100876 w 11496665"/>
                  <a:gd name="connsiteY58" fmla="*/ 11104 h 222980"/>
                  <a:gd name="connsiteX59" fmla="*/ 6117683 w 11496665"/>
                  <a:gd name="connsiteY59" fmla="*/ 0 h 222980"/>
                  <a:gd name="connsiteX60" fmla="*/ 5425705 w 11496665"/>
                  <a:gd name="connsiteY60" fmla="*/ 0 h 222980"/>
                  <a:gd name="connsiteX61" fmla="*/ 5440612 w 11496665"/>
                  <a:gd name="connsiteY61" fmla="*/ 0 h 222980"/>
                  <a:gd name="connsiteX62" fmla="*/ 5440612 w 11496665"/>
                  <a:gd name="connsiteY62" fmla="*/ 222980 h 222980"/>
                  <a:gd name="connsiteX63" fmla="*/ 5405324 w 11496665"/>
                  <a:gd name="connsiteY63" fmla="*/ 222980 h 222980"/>
                  <a:gd name="connsiteX64" fmla="*/ 5405324 w 11496665"/>
                  <a:gd name="connsiteY64" fmla="*/ 43197 h 222980"/>
                  <a:gd name="connsiteX65" fmla="*/ 5384714 w 11496665"/>
                  <a:gd name="connsiteY65" fmla="*/ 54832 h 222980"/>
                  <a:gd name="connsiteX66" fmla="*/ 5359542 w 11496665"/>
                  <a:gd name="connsiteY66" fmla="*/ 63274 h 222980"/>
                  <a:gd name="connsiteX67" fmla="*/ 5359542 w 11496665"/>
                  <a:gd name="connsiteY67" fmla="*/ 33158 h 222980"/>
                  <a:gd name="connsiteX68" fmla="*/ 5376577 w 11496665"/>
                  <a:gd name="connsiteY68" fmla="*/ 27074 h 222980"/>
                  <a:gd name="connsiteX69" fmla="*/ 5392776 w 11496665"/>
                  <a:gd name="connsiteY69" fmla="*/ 19925 h 222980"/>
                  <a:gd name="connsiteX70" fmla="*/ 5408898 w 11496665"/>
                  <a:gd name="connsiteY70" fmla="*/ 11104 h 222980"/>
                  <a:gd name="connsiteX71" fmla="*/ 5425705 w 11496665"/>
                  <a:gd name="connsiteY71" fmla="*/ 0 h 222980"/>
                  <a:gd name="connsiteX72" fmla="*/ 3800924 w 11496665"/>
                  <a:gd name="connsiteY72" fmla="*/ 0 h 222980"/>
                  <a:gd name="connsiteX73" fmla="*/ 3815831 w 11496665"/>
                  <a:gd name="connsiteY73" fmla="*/ 0 h 222980"/>
                  <a:gd name="connsiteX74" fmla="*/ 3815831 w 11496665"/>
                  <a:gd name="connsiteY74" fmla="*/ 222980 h 222980"/>
                  <a:gd name="connsiteX75" fmla="*/ 3780543 w 11496665"/>
                  <a:gd name="connsiteY75" fmla="*/ 222980 h 222980"/>
                  <a:gd name="connsiteX76" fmla="*/ 3780543 w 11496665"/>
                  <a:gd name="connsiteY76" fmla="*/ 43197 h 222980"/>
                  <a:gd name="connsiteX77" fmla="*/ 3759933 w 11496665"/>
                  <a:gd name="connsiteY77" fmla="*/ 54832 h 222980"/>
                  <a:gd name="connsiteX78" fmla="*/ 3734761 w 11496665"/>
                  <a:gd name="connsiteY78" fmla="*/ 63274 h 222980"/>
                  <a:gd name="connsiteX79" fmla="*/ 3734761 w 11496665"/>
                  <a:gd name="connsiteY79" fmla="*/ 33158 h 222980"/>
                  <a:gd name="connsiteX80" fmla="*/ 3751796 w 11496665"/>
                  <a:gd name="connsiteY80" fmla="*/ 27074 h 222980"/>
                  <a:gd name="connsiteX81" fmla="*/ 3767995 w 11496665"/>
                  <a:gd name="connsiteY81" fmla="*/ 19925 h 222980"/>
                  <a:gd name="connsiteX82" fmla="*/ 3784117 w 11496665"/>
                  <a:gd name="connsiteY82" fmla="*/ 11104 h 222980"/>
                  <a:gd name="connsiteX83" fmla="*/ 3800924 w 11496665"/>
                  <a:gd name="connsiteY83" fmla="*/ 0 h 222980"/>
                  <a:gd name="connsiteX84" fmla="*/ 2923218 w 11496665"/>
                  <a:gd name="connsiteY84" fmla="*/ 0 h 222980"/>
                  <a:gd name="connsiteX85" fmla="*/ 2938125 w 11496665"/>
                  <a:gd name="connsiteY85" fmla="*/ 0 h 222980"/>
                  <a:gd name="connsiteX86" fmla="*/ 2938125 w 11496665"/>
                  <a:gd name="connsiteY86" fmla="*/ 222980 h 222980"/>
                  <a:gd name="connsiteX87" fmla="*/ 2902837 w 11496665"/>
                  <a:gd name="connsiteY87" fmla="*/ 222980 h 222980"/>
                  <a:gd name="connsiteX88" fmla="*/ 2902837 w 11496665"/>
                  <a:gd name="connsiteY88" fmla="*/ 43197 h 222980"/>
                  <a:gd name="connsiteX89" fmla="*/ 2882227 w 11496665"/>
                  <a:gd name="connsiteY89" fmla="*/ 54832 h 222980"/>
                  <a:gd name="connsiteX90" fmla="*/ 2857054 w 11496665"/>
                  <a:gd name="connsiteY90" fmla="*/ 63274 h 222980"/>
                  <a:gd name="connsiteX91" fmla="*/ 2857054 w 11496665"/>
                  <a:gd name="connsiteY91" fmla="*/ 33158 h 222980"/>
                  <a:gd name="connsiteX92" fmla="*/ 2874090 w 11496665"/>
                  <a:gd name="connsiteY92" fmla="*/ 27074 h 222980"/>
                  <a:gd name="connsiteX93" fmla="*/ 2890289 w 11496665"/>
                  <a:gd name="connsiteY93" fmla="*/ 19925 h 222980"/>
                  <a:gd name="connsiteX94" fmla="*/ 2906411 w 11496665"/>
                  <a:gd name="connsiteY94" fmla="*/ 11104 h 222980"/>
                  <a:gd name="connsiteX95" fmla="*/ 2923218 w 11496665"/>
                  <a:gd name="connsiteY95" fmla="*/ 0 h 222980"/>
                  <a:gd name="connsiteX96" fmla="*/ 2050763 w 11496665"/>
                  <a:gd name="connsiteY96" fmla="*/ 0 h 222980"/>
                  <a:gd name="connsiteX97" fmla="*/ 2065669 w 11496665"/>
                  <a:gd name="connsiteY97" fmla="*/ 0 h 222980"/>
                  <a:gd name="connsiteX98" fmla="*/ 2065669 w 11496665"/>
                  <a:gd name="connsiteY98" fmla="*/ 222980 h 222980"/>
                  <a:gd name="connsiteX99" fmla="*/ 2030381 w 11496665"/>
                  <a:gd name="connsiteY99" fmla="*/ 222980 h 222980"/>
                  <a:gd name="connsiteX100" fmla="*/ 2030381 w 11496665"/>
                  <a:gd name="connsiteY100" fmla="*/ 43197 h 222980"/>
                  <a:gd name="connsiteX101" fmla="*/ 2009772 w 11496665"/>
                  <a:gd name="connsiteY101" fmla="*/ 54832 h 222980"/>
                  <a:gd name="connsiteX102" fmla="*/ 1984599 w 11496665"/>
                  <a:gd name="connsiteY102" fmla="*/ 63274 h 222980"/>
                  <a:gd name="connsiteX103" fmla="*/ 1984599 w 11496665"/>
                  <a:gd name="connsiteY103" fmla="*/ 33158 h 222980"/>
                  <a:gd name="connsiteX104" fmla="*/ 2001634 w 11496665"/>
                  <a:gd name="connsiteY104" fmla="*/ 27074 h 222980"/>
                  <a:gd name="connsiteX105" fmla="*/ 2017833 w 11496665"/>
                  <a:gd name="connsiteY105" fmla="*/ 19925 h 222980"/>
                  <a:gd name="connsiteX106" fmla="*/ 2033956 w 11496665"/>
                  <a:gd name="connsiteY106" fmla="*/ 11104 h 222980"/>
                  <a:gd name="connsiteX107" fmla="*/ 2050763 w 11496665"/>
                  <a:gd name="connsiteY107" fmla="*/ 0 h 222980"/>
                  <a:gd name="connsiteX108" fmla="*/ 66164 w 11496665"/>
                  <a:gd name="connsiteY108" fmla="*/ 0 h 222980"/>
                  <a:gd name="connsiteX109" fmla="*/ 81070 w 11496665"/>
                  <a:gd name="connsiteY109" fmla="*/ 0 h 222980"/>
                  <a:gd name="connsiteX110" fmla="*/ 81070 w 11496665"/>
                  <a:gd name="connsiteY110" fmla="*/ 222980 h 222980"/>
                  <a:gd name="connsiteX111" fmla="*/ 45782 w 11496665"/>
                  <a:gd name="connsiteY111" fmla="*/ 222980 h 222980"/>
                  <a:gd name="connsiteX112" fmla="*/ 45782 w 11496665"/>
                  <a:gd name="connsiteY112" fmla="*/ 43197 h 222980"/>
                  <a:gd name="connsiteX113" fmla="*/ 25173 w 11496665"/>
                  <a:gd name="connsiteY113" fmla="*/ 54832 h 222980"/>
                  <a:gd name="connsiteX114" fmla="*/ 0 w 11496665"/>
                  <a:gd name="connsiteY114" fmla="*/ 63274 h 222980"/>
                  <a:gd name="connsiteX115" fmla="*/ 0 w 11496665"/>
                  <a:gd name="connsiteY115" fmla="*/ 33158 h 222980"/>
                  <a:gd name="connsiteX116" fmla="*/ 17035 w 11496665"/>
                  <a:gd name="connsiteY116" fmla="*/ 27074 h 222980"/>
                  <a:gd name="connsiteX117" fmla="*/ 33234 w 11496665"/>
                  <a:gd name="connsiteY117" fmla="*/ 19925 h 222980"/>
                  <a:gd name="connsiteX118" fmla="*/ 49357 w 11496665"/>
                  <a:gd name="connsiteY118" fmla="*/ 11104 h 222980"/>
                  <a:gd name="connsiteX119" fmla="*/ 66164 w 11496665"/>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496665" h="222980">
                    <a:moveTo>
                      <a:pt x="11481759" y="0"/>
                    </a:moveTo>
                    <a:lnTo>
                      <a:pt x="11496665" y="0"/>
                    </a:lnTo>
                    <a:lnTo>
                      <a:pt x="11496665" y="222980"/>
                    </a:lnTo>
                    <a:lnTo>
                      <a:pt x="11461377" y="222980"/>
                    </a:lnTo>
                    <a:lnTo>
                      <a:pt x="11461377" y="43197"/>
                    </a:lnTo>
                    <a:cubicBezTo>
                      <a:pt x="11454989" y="47760"/>
                      <a:pt x="11448119" y="51638"/>
                      <a:pt x="11440768" y="54832"/>
                    </a:cubicBezTo>
                    <a:cubicBezTo>
                      <a:pt x="11433416" y="58027"/>
                      <a:pt x="11425025" y="60840"/>
                      <a:pt x="11415595" y="63274"/>
                    </a:cubicBezTo>
                    <a:lnTo>
                      <a:pt x="11415595" y="33158"/>
                    </a:lnTo>
                    <a:cubicBezTo>
                      <a:pt x="11421476" y="31232"/>
                      <a:pt x="11427155" y="29204"/>
                      <a:pt x="11432630" y="27074"/>
                    </a:cubicBezTo>
                    <a:cubicBezTo>
                      <a:pt x="11438106" y="24945"/>
                      <a:pt x="11443506" y="22562"/>
                      <a:pt x="11448829" y="19925"/>
                    </a:cubicBezTo>
                    <a:cubicBezTo>
                      <a:pt x="11454153" y="17289"/>
                      <a:pt x="11459527" y="14348"/>
                      <a:pt x="11464952" y="11104"/>
                    </a:cubicBezTo>
                    <a:cubicBezTo>
                      <a:pt x="11470377" y="7859"/>
                      <a:pt x="11475979" y="4158"/>
                      <a:pt x="11481759" y="0"/>
                    </a:cubicBezTo>
                    <a:close/>
                    <a:moveTo>
                      <a:pt x="9856978" y="0"/>
                    </a:moveTo>
                    <a:lnTo>
                      <a:pt x="9871884" y="0"/>
                    </a:lnTo>
                    <a:lnTo>
                      <a:pt x="9871884" y="222980"/>
                    </a:lnTo>
                    <a:lnTo>
                      <a:pt x="9836596" y="222980"/>
                    </a:lnTo>
                    <a:lnTo>
                      <a:pt x="9836596" y="43197"/>
                    </a:lnTo>
                    <a:cubicBezTo>
                      <a:pt x="9830208" y="47760"/>
                      <a:pt x="9823338" y="51638"/>
                      <a:pt x="9815987" y="54832"/>
                    </a:cubicBezTo>
                    <a:cubicBezTo>
                      <a:pt x="9808635" y="58027"/>
                      <a:pt x="9800244" y="60840"/>
                      <a:pt x="9790814" y="63274"/>
                    </a:cubicBezTo>
                    <a:lnTo>
                      <a:pt x="9790814" y="33158"/>
                    </a:lnTo>
                    <a:cubicBezTo>
                      <a:pt x="9796695" y="31232"/>
                      <a:pt x="9802374" y="29204"/>
                      <a:pt x="9807849" y="27074"/>
                    </a:cubicBezTo>
                    <a:cubicBezTo>
                      <a:pt x="9813325" y="24945"/>
                      <a:pt x="9818725" y="22562"/>
                      <a:pt x="9824048" y="19925"/>
                    </a:cubicBezTo>
                    <a:cubicBezTo>
                      <a:pt x="9829372" y="17289"/>
                      <a:pt x="9834746" y="14348"/>
                      <a:pt x="9840171" y="11104"/>
                    </a:cubicBezTo>
                    <a:cubicBezTo>
                      <a:pt x="9845596" y="7859"/>
                      <a:pt x="9851198" y="4158"/>
                      <a:pt x="9856978" y="0"/>
                    </a:cubicBezTo>
                    <a:close/>
                    <a:moveTo>
                      <a:pt x="8979271" y="0"/>
                    </a:moveTo>
                    <a:lnTo>
                      <a:pt x="8994177" y="0"/>
                    </a:lnTo>
                    <a:lnTo>
                      <a:pt x="8994177" y="222980"/>
                    </a:lnTo>
                    <a:lnTo>
                      <a:pt x="8958889" y="222980"/>
                    </a:lnTo>
                    <a:lnTo>
                      <a:pt x="8958889" y="43197"/>
                    </a:lnTo>
                    <a:cubicBezTo>
                      <a:pt x="8952501" y="47760"/>
                      <a:pt x="8945631" y="51638"/>
                      <a:pt x="8938280" y="54832"/>
                    </a:cubicBezTo>
                    <a:cubicBezTo>
                      <a:pt x="8930928" y="58027"/>
                      <a:pt x="8922537" y="60840"/>
                      <a:pt x="8913107" y="63274"/>
                    </a:cubicBezTo>
                    <a:lnTo>
                      <a:pt x="8913107" y="33158"/>
                    </a:lnTo>
                    <a:cubicBezTo>
                      <a:pt x="8918988" y="31232"/>
                      <a:pt x="8924667" y="29204"/>
                      <a:pt x="8930142" y="27074"/>
                    </a:cubicBezTo>
                    <a:cubicBezTo>
                      <a:pt x="8935618" y="24945"/>
                      <a:pt x="8941018" y="22562"/>
                      <a:pt x="8946341" y="19925"/>
                    </a:cubicBezTo>
                    <a:cubicBezTo>
                      <a:pt x="8951665" y="17289"/>
                      <a:pt x="8957039" y="14348"/>
                      <a:pt x="8962464" y="11104"/>
                    </a:cubicBezTo>
                    <a:cubicBezTo>
                      <a:pt x="8967889" y="7859"/>
                      <a:pt x="8973491" y="4158"/>
                      <a:pt x="8979271" y="0"/>
                    </a:cubicBezTo>
                    <a:close/>
                    <a:moveTo>
                      <a:pt x="8106816" y="0"/>
                    </a:moveTo>
                    <a:lnTo>
                      <a:pt x="8121722" y="0"/>
                    </a:lnTo>
                    <a:lnTo>
                      <a:pt x="8121722" y="222980"/>
                    </a:lnTo>
                    <a:lnTo>
                      <a:pt x="8086434" y="222980"/>
                    </a:lnTo>
                    <a:lnTo>
                      <a:pt x="8086434" y="43197"/>
                    </a:lnTo>
                    <a:cubicBezTo>
                      <a:pt x="8080046" y="47760"/>
                      <a:pt x="8073176" y="51638"/>
                      <a:pt x="8065825" y="54832"/>
                    </a:cubicBezTo>
                    <a:cubicBezTo>
                      <a:pt x="8058473" y="58027"/>
                      <a:pt x="8050082" y="60840"/>
                      <a:pt x="8040652" y="63274"/>
                    </a:cubicBezTo>
                    <a:lnTo>
                      <a:pt x="8040652" y="33158"/>
                    </a:lnTo>
                    <a:cubicBezTo>
                      <a:pt x="8046533" y="31232"/>
                      <a:pt x="8052212" y="29204"/>
                      <a:pt x="8057687" y="27074"/>
                    </a:cubicBezTo>
                    <a:cubicBezTo>
                      <a:pt x="8063163" y="24945"/>
                      <a:pt x="8068563" y="22562"/>
                      <a:pt x="8073886" y="19925"/>
                    </a:cubicBezTo>
                    <a:cubicBezTo>
                      <a:pt x="8079210" y="17289"/>
                      <a:pt x="8084584" y="14348"/>
                      <a:pt x="8090009" y="11104"/>
                    </a:cubicBezTo>
                    <a:cubicBezTo>
                      <a:pt x="8095434" y="7859"/>
                      <a:pt x="8101036" y="4158"/>
                      <a:pt x="8106816" y="0"/>
                    </a:cubicBezTo>
                    <a:close/>
                    <a:moveTo>
                      <a:pt x="6117683" y="0"/>
                    </a:moveTo>
                    <a:lnTo>
                      <a:pt x="6132590" y="0"/>
                    </a:lnTo>
                    <a:lnTo>
                      <a:pt x="6132590" y="222980"/>
                    </a:lnTo>
                    <a:lnTo>
                      <a:pt x="6097302" y="222980"/>
                    </a:lnTo>
                    <a:lnTo>
                      <a:pt x="6097302" y="43197"/>
                    </a:lnTo>
                    <a:cubicBezTo>
                      <a:pt x="6090914" y="47760"/>
                      <a:pt x="6084044" y="51638"/>
                      <a:pt x="6076692" y="54832"/>
                    </a:cubicBezTo>
                    <a:cubicBezTo>
                      <a:pt x="6069341" y="58027"/>
                      <a:pt x="6060950" y="60840"/>
                      <a:pt x="6051520" y="63274"/>
                    </a:cubicBezTo>
                    <a:lnTo>
                      <a:pt x="6051520" y="33158"/>
                    </a:lnTo>
                    <a:cubicBezTo>
                      <a:pt x="6057401" y="31232"/>
                      <a:pt x="6063079" y="29204"/>
                      <a:pt x="6068555" y="27074"/>
                    </a:cubicBezTo>
                    <a:cubicBezTo>
                      <a:pt x="6074031" y="24945"/>
                      <a:pt x="6079430" y="22562"/>
                      <a:pt x="6084754" y="19925"/>
                    </a:cubicBezTo>
                    <a:cubicBezTo>
                      <a:pt x="6090077" y="17289"/>
                      <a:pt x="6095452" y="14348"/>
                      <a:pt x="6100876" y="11104"/>
                    </a:cubicBezTo>
                    <a:cubicBezTo>
                      <a:pt x="6106302" y="7859"/>
                      <a:pt x="6111904" y="4158"/>
                      <a:pt x="6117683" y="0"/>
                    </a:cubicBezTo>
                    <a:close/>
                    <a:moveTo>
                      <a:pt x="5425705" y="0"/>
                    </a:moveTo>
                    <a:lnTo>
                      <a:pt x="5440612" y="0"/>
                    </a:lnTo>
                    <a:lnTo>
                      <a:pt x="5440612" y="222980"/>
                    </a:lnTo>
                    <a:lnTo>
                      <a:pt x="5405324" y="222980"/>
                    </a:lnTo>
                    <a:lnTo>
                      <a:pt x="5405324" y="43197"/>
                    </a:lnTo>
                    <a:cubicBezTo>
                      <a:pt x="5398936" y="47760"/>
                      <a:pt x="5392066" y="51638"/>
                      <a:pt x="5384714" y="54832"/>
                    </a:cubicBezTo>
                    <a:cubicBezTo>
                      <a:pt x="5377363" y="58027"/>
                      <a:pt x="5368972" y="60840"/>
                      <a:pt x="5359542" y="63274"/>
                    </a:cubicBezTo>
                    <a:lnTo>
                      <a:pt x="5359542" y="33158"/>
                    </a:lnTo>
                    <a:cubicBezTo>
                      <a:pt x="5365423" y="31232"/>
                      <a:pt x="5371101" y="29204"/>
                      <a:pt x="5376577" y="27074"/>
                    </a:cubicBezTo>
                    <a:cubicBezTo>
                      <a:pt x="5382053" y="24945"/>
                      <a:pt x="5387452" y="22562"/>
                      <a:pt x="5392776" y="19925"/>
                    </a:cubicBezTo>
                    <a:cubicBezTo>
                      <a:pt x="5398100" y="17289"/>
                      <a:pt x="5403474" y="14348"/>
                      <a:pt x="5408898" y="11104"/>
                    </a:cubicBezTo>
                    <a:cubicBezTo>
                      <a:pt x="5414324" y="7859"/>
                      <a:pt x="5419926" y="4158"/>
                      <a:pt x="5425705" y="0"/>
                    </a:cubicBezTo>
                    <a:close/>
                    <a:moveTo>
                      <a:pt x="3800924" y="0"/>
                    </a:moveTo>
                    <a:lnTo>
                      <a:pt x="3815831" y="0"/>
                    </a:lnTo>
                    <a:lnTo>
                      <a:pt x="3815831" y="222980"/>
                    </a:lnTo>
                    <a:lnTo>
                      <a:pt x="3780543" y="222980"/>
                    </a:lnTo>
                    <a:lnTo>
                      <a:pt x="3780543" y="43197"/>
                    </a:lnTo>
                    <a:cubicBezTo>
                      <a:pt x="3774155" y="47760"/>
                      <a:pt x="3767285" y="51638"/>
                      <a:pt x="3759933" y="54832"/>
                    </a:cubicBezTo>
                    <a:cubicBezTo>
                      <a:pt x="3752582" y="58027"/>
                      <a:pt x="3744191" y="60840"/>
                      <a:pt x="3734761" y="63274"/>
                    </a:cubicBezTo>
                    <a:lnTo>
                      <a:pt x="3734761" y="33158"/>
                    </a:lnTo>
                    <a:cubicBezTo>
                      <a:pt x="3740642" y="31232"/>
                      <a:pt x="3746320" y="29204"/>
                      <a:pt x="3751796" y="27074"/>
                    </a:cubicBezTo>
                    <a:cubicBezTo>
                      <a:pt x="3757272" y="24945"/>
                      <a:pt x="3762671" y="22562"/>
                      <a:pt x="3767995" y="19925"/>
                    </a:cubicBezTo>
                    <a:cubicBezTo>
                      <a:pt x="3773318" y="17289"/>
                      <a:pt x="3778693" y="14348"/>
                      <a:pt x="3784117" y="11104"/>
                    </a:cubicBezTo>
                    <a:cubicBezTo>
                      <a:pt x="3789543" y="7859"/>
                      <a:pt x="3795145" y="4158"/>
                      <a:pt x="3800924" y="0"/>
                    </a:cubicBezTo>
                    <a:close/>
                    <a:moveTo>
                      <a:pt x="2923218" y="0"/>
                    </a:moveTo>
                    <a:lnTo>
                      <a:pt x="2938125" y="0"/>
                    </a:lnTo>
                    <a:lnTo>
                      <a:pt x="2938125" y="222980"/>
                    </a:lnTo>
                    <a:lnTo>
                      <a:pt x="2902837" y="222980"/>
                    </a:lnTo>
                    <a:lnTo>
                      <a:pt x="2902837" y="43197"/>
                    </a:lnTo>
                    <a:cubicBezTo>
                      <a:pt x="2896448" y="47760"/>
                      <a:pt x="2889579" y="51638"/>
                      <a:pt x="2882227" y="54832"/>
                    </a:cubicBezTo>
                    <a:cubicBezTo>
                      <a:pt x="2874875" y="58027"/>
                      <a:pt x="2866485" y="60840"/>
                      <a:pt x="2857054" y="63274"/>
                    </a:cubicBezTo>
                    <a:lnTo>
                      <a:pt x="2857054" y="33158"/>
                    </a:lnTo>
                    <a:cubicBezTo>
                      <a:pt x="2862935" y="31232"/>
                      <a:pt x="2868614" y="29204"/>
                      <a:pt x="2874090" y="27074"/>
                    </a:cubicBezTo>
                    <a:cubicBezTo>
                      <a:pt x="2879565" y="24945"/>
                      <a:pt x="2884965" y="22562"/>
                      <a:pt x="2890289" y="19925"/>
                    </a:cubicBezTo>
                    <a:cubicBezTo>
                      <a:pt x="2895612" y="17289"/>
                      <a:pt x="2900986" y="14348"/>
                      <a:pt x="2906411" y="11104"/>
                    </a:cubicBezTo>
                    <a:cubicBezTo>
                      <a:pt x="2911836" y="7859"/>
                      <a:pt x="2917438" y="4158"/>
                      <a:pt x="2923218" y="0"/>
                    </a:cubicBezTo>
                    <a:close/>
                    <a:moveTo>
                      <a:pt x="2050763" y="0"/>
                    </a:moveTo>
                    <a:lnTo>
                      <a:pt x="2065669" y="0"/>
                    </a:lnTo>
                    <a:lnTo>
                      <a:pt x="2065669" y="222980"/>
                    </a:lnTo>
                    <a:lnTo>
                      <a:pt x="2030381" y="222980"/>
                    </a:lnTo>
                    <a:lnTo>
                      <a:pt x="2030381" y="43197"/>
                    </a:lnTo>
                    <a:cubicBezTo>
                      <a:pt x="2023994" y="47760"/>
                      <a:pt x="2017123" y="51638"/>
                      <a:pt x="2009772" y="54832"/>
                    </a:cubicBezTo>
                    <a:cubicBezTo>
                      <a:pt x="2002420" y="58027"/>
                      <a:pt x="1994030" y="60840"/>
                      <a:pt x="1984599" y="63274"/>
                    </a:cubicBezTo>
                    <a:lnTo>
                      <a:pt x="1984599" y="33158"/>
                    </a:lnTo>
                    <a:cubicBezTo>
                      <a:pt x="1990480" y="31232"/>
                      <a:pt x="1996159" y="29204"/>
                      <a:pt x="2001634" y="27074"/>
                    </a:cubicBezTo>
                    <a:cubicBezTo>
                      <a:pt x="2007110" y="24945"/>
                      <a:pt x="2012510" y="22562"/>
                      <a:pt x="2017833" y="19925"/>
                    </a:cubicBezTo>
                    <a:cubicBezTo>
                      <a:pt x="2023157" y="17289"/>
                      <a:pt x="2028531" y="14348"/>
                      <a:pt x="2033956" y="11104"/>
                    </a:cubicBezTo>
                    <a:cubicBezTo>
                      <a:pt x="2039381" y="7859"/>
                      <a:pt x="2044983" y="4158"/>
                      <a:pt x="2050763"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1" name="Freeform 450"/>
              <p:cNvSpPr/>
              <p:nvPr/>
            </p:nvSpPr>
            <p:spPr>
              <a:xfrm>
                <a:off x="37549" y="2881001"/>
                <a:ext cx="11930425" cy="224991"/>
              </a:xfrm>
              <a:custGeom>
                <a:avLst/>
                <a:gdLst>
                  <a:gd name="connsiteX0" fmla="*/ 10087086 w 11930425"/>
                  <a:gd name="connsiteY0" fmla="*/ 29845 h 224991"/>
                  <a:gd name="connsiteX1" fmla="*/ 10047816 w 11930425"/>
                  <a:gd name="connsiteY1" fmla="*/ 116359 h 224991"/>
                  <a:gd name="connsiteX2" fmla="*/ 10086334 w 11930425"/>
                  <a:gd name="connsiteY2" fmla="*/ 197306 h 224991"/>
                  <a:gd name="connsiteX3" fmla="*/ 10124249 w 11930425"/>
                  <a:gd name="connsiteY3" fmla="*/ 115005 h 224991"/>
                  <a:gd name="connsiteX4" fmla="*/ 10087086 w 11930425"/>
                  <a:gd name="connsiteY4" fmla="*/ 29845 h 224991"/>
                  <a:gd name="connsiteX5" fmla="*/ 9866163 w 11930425"/>
                  <a:gd name="connsiteY5" fmla="*/ 29845 h 224991"/>
                  <a:gd name="connsiteX6" fmla="*/ 9826893 w 11930425"/>
                  <a:gd name="connsiteY6" fmla="*/ 116359 h 224991"/>
                  <a:gd name="connsiteX7" fmla="*/ 9865411 w 11930425"/>
                  <a:gd name="connsiteY7" fmla="*/ 197306 h 224991"/>
                  <a:gd name="connsiteX8" fmla="*/ 9903326 w 11930425"/>
                  <a:gd name="connsiteY8" fmla="*/ 115005 h 224991"/>
                  <a:gd name="connsiteX9" fmla="*/ 9866163 w 11930425"/>
                  <a:gd name="connsiteY9" fmla="*/ 29845 h 224991"/>
                  <a:gd name="connsiteX10" fmla="*/ 9204502 w 11930425"/>
                  <a:gd name="connsiteY10" fmla="*/ 29845 h 224991"/>
                  <a:gd name="connsiteX11" fmla="*/ 9165232 w 11930425"/>
                  <a:gd name="connsiteY11" fmla="*/ 116359 h 224991"/>
                  <a:gd name="connsiteX12" fmla="*/ 9203750 w 11930425"/>
                  <a:gd name="connsiteY12" fmla="*/ 197306 h 224991"/>
                  <a:gd name="connsiteX13" fmla="*/ 9241665 w 11930425"/>
                  <a:gd name="connsiteY13" fmla="*/ 115005 h 224991"/>
                  <a:gd name="connsiteX14" fmla="*/ 9204502 w 11930425"/>
                  <a:gd name="connsiteY14" fmla="*/ 29845 h 224991"/>
                  <a:gd name="connsiteX15" fmla="*/ 8983579 w 11930425"/>
                  <a:gd name="connsiteY15" fmla="*/ 29845 h 224991"/>
                  <a:gd name="connsiteX16" fmla="*/ 8944309 w 11930425"/>
                  <a:gd name="connsiteY16" fmla="*/ 116359 h 224991"/>
                  <a:gd name="connsiteX17" fmla="*/ 8982827 w 11930425"/>
                  <a:gd name="connsiteY17" fmla="*/ 197306 h 224991"/>
                  <a:gd name="connsiteX18" fmla="*/ 9020742 w 11930425"/>
                  <a:gd name="connsiteY18" fmla="*/ 115005 h 224991"/>
                  <a:gd name="connsiteX19" fmla="*/ 8983579 w 11930425"/>
                  <a:gd name="connsiteY19" fmla="*/ 29845 h 224991"/>
                  <a:gd name="connsiteX20" fmla="*/ 6134117 w 11930425"/>
                  <a:gd name="connsiteY20" fmla="*/ 29845 h 224991"/>
                  <a:gd name="connsiteX21" fmla="*/ 6094847 w 11930425"/>
                  <a:gd name="connsiteY21" fmla="*/ 116359 h 224991"/>
                  <a:gd name="connsiteX22" fmla="*/ 6133365 w 11930425"/>
                  <a:gd name="connsiteY22" fmla="*/ 197306 h 224991"/>
                  <a:gd name="connsiteX23" fmla="*/ 6171280 w 11930425"/>
                  <a:gd name="connsiteY23" fmla="*/ 115005 h 224991"/>
                  <a:gd name="connsiteX24" fmla="*/ 6134117 w 11930425"/>
                  <a:gd name="connsiteY24" fmla="*/ 29845 h 224991"/>
                  <a:gd name="connsiteX25" fmla="*/ 4031033 w 11930425"/>
                  <a:gd name="connsiteY25" fmla="*/ 29845 h 224991"/>
                  <a:gd name="connsiteX26" fmla="*/ 3991763 w 11930425"/>
                  <a:gd name="connsiteY26" fmla="*/ 116359 h 224991"/>
                  <a:gd name="connsiteX27" fmla="*/ 4030281 w 11930425"/>
                  <a:gd name="connsiteY27" fmla="*/ 197306 h 224991"/>
                  <a:gd name="connsiteX28" fmla="*/ 4068196 w 11930425"/>
                  <a:gd name="connsiteY28" fmla="*/ 115005 h 224991"/>
                  <a:gd name="connsiteX29" fmla="*/ 4031033 w 11930425"/>
                  <a:gd name="connsiteY29" fmla="*/ 29845 h 224991"/>
                  <a:gd name="connsiteX30" fmla="*/ 3810110 w 11930425"/>
                  <a:gd name="connsiteY30" fmla="*/ 29845 h 224991"/>
                  <a:gd name="connsiteX31" fmla="*/ 3770840 w 11930425"/>
                  <a:gd name="connsiteY31" fmla="*/ 116359 h 224991"/>
                  <a:gd name="connsiteX32" fmla="*/ 3809357 w 11930425"/>
                  <a:gd name="connsiteY32" fmla="*/ 197306 h 224991"/>
                  <a:gd name="connsiteX33" fmla="*/ 3847273 w 11930425"/>
                  <a:gd name="connsiteY33" fmla="*/ 115005 h 224991"/>
                  <a:gd name="connsiteX34" fmla="*/ 3810110 w 11930425"/>
                  <a:gd name="connsiteY34" fmla="*/ 29845 h 224991"/>
                  <a:gd name="connsiteX35" fmla="*/ 3148450 w 11930425"/>
                  <a:gd name="connsiteY35" fmla="*/ 29845 h 224991"/>
                  <a:gd name="connsiteX36" fmla="*/ 3109180 w 11930425"/>
                  <a:gd name="connsiteY36" fmla="*/ 116359 h 224991"/>
                  <a:gd name="connsiteX37" fmla="*/ 3147697 w 11930425"/>
                  <a:gd name="connsiteY37" fmla="*/ 197306 h 224991"/>
                  <a:gd name="connsiteX38" fmla="*/ 3185613 w 11930425"/>
                  <a:gd name="connsiteY38" fmla="*/ 115005 h 224991"/>
                  <a:gd name="connsiteX39" fmla="*/ 3148450 w 11930425"/>
                  <a:gd name="connsiteY39" fmla="*/ 29845 h 224991"/>
                  <a:gd name="connsiteX40" fmla="*/ 2927527 w 11930425"/>
                  <a:gd name="connsiteY40" fmla="*/ 29845 h 224991"/>
                  <a:gd name="connsiteX41" fmla="*/ 2888257 w 11930425"/>
                  <a:gd name="connsiteY41" fmla="*/ 116359 h 224991"/>
                  <a:gd name="connsiteX42" fmla="*/ 2926774 w 11930425"/>
                  <a:gd name="connsiteY42" fmla="*/ 197306 h 224991"/>
                  <a:gd name="connsiteX43" fmla="*/ 2964690 w 11930425"/>
                  <a:gd name="connsiteY43" fmla="*/ 115005 h 224991"/>
                  <a:gd name="connsiteX44" fmla="*/ 2927527 w 11930425"/>
                  <a:gd name="connsiteY44" fmla="*/ 29845 h 224991"/>
                  <a:gd name="connsiteX45" fmla="*/ 74929 w 11930425"/>
                  <a:gd name="connsiteY45" fmla="*/ 27835 h 224991"/>
                  <a:gd name="connsiteX46" fmla="*/ 35659 w 11930425"/>
                  <a:gd name="connsiteY46" fmla="*/ 114349 h 224991"/>
                  <a:gd name="connsiteX47" fmla="*/ 74177 w 11930425"/>
                  <a:gd name="connsiteY47" fmla="*/ 195296 h 224991"/>
                  <a:gd name="connsiteX48" fmla="*/ 112092 w 11930425"/>
                  <a:gd name="connsiteY48" fmla="*/ 112995 h 224991"/>
                  <a:gd name="connsiteX49" fmla="*/ 74929 w 11930425"/>
                  <a:gd name="connsiteY49" fmla="*/ 27835 h 224991"/>
                  <a:gd name="connsiteX50" fmla="*/ 11915519 w 11930425"/>
                  <a:gd name="connsiteY50" fmla="*/ 2011 h 224991"/>
                  <a:gd name="connsiteX51" fmla="*/ 11930425 w 11930425"/>
                  <a:gd name="connsiteY51" fmla="*/ 2011 h 224991"/>
                  <a:gd name="connsiteX52" fmla="*/ 11930425 w 11930425"/>
                  <a:gd name="connsiteY52" fmla="*/ 224991 h 224991"/>
                  <a:gd name="connsiteX53" fmla="*/ 11895137 w 11930425"/>
                  <a:gd name="connsiteY53" fmla="*/ 224991 h 224991"/>
                  <a:gd name="connsiteX54" fmla="*/ 11895137 w 11930425"/>
                  <a:gd name="connsiteY54" fmla="*/ 45208 h 224991"/>
                  <a:gd name="connsiteX55" fmla="*/ 11874528 w 11930425"/>
                  <a:gd name="connsiteY55" fmla="*/ 56843 h 224991"/>
                  <a:gd name="connsiteX56" fmla="*/ 11849355 w 11930425"/>
                  <a:gd name="connsiteY56" fmla="*/ 65285 h 224991"/>
                  <a:gd name="connsiteX57" fmla="*/ 11849355 w 11930425"/>
                  <a:gd name="connsiteY57" fmla="*/ 35169 h 224991"/>
                  <a:gd name="connsiteX58" fmla="*/ 11866390 w 11930425"/>
                  <a:gd name="connsiteY58" fmla="*/ 29085 h 224991"/>
                  <a:gd name="connsiteX59" fmla="*/ 11882589 w 11930425"/>
                  <a:gd name="connsiteY59" fmla="*/ 21936 h 224991"/>
                  <a:gd name="connsiteX60" fmla="*/ 11898712 w 11930425"/>
                  <a:gd name="connsiteY60" fmla="*/ 13115 h 224991"/>
                  <a:gd name="connsiteX61" fmla="*/ 11915519 w 11930425"/>
                  <a:gd name="connsiteY61" fmla="*/ 2011 h 224991"/>
                  <a:gd name="connsiteX62" fmla="*/ 11532651 w 11930425"/>
                  <a:gd name="connsiteY62" fmla="*/ 2011 h 224991"/>
                  <a:gd name="connsiteX63" fmla="*/ 11547557 w 11930425"/>
                  <a:gd name="connsiteY63" fmla="*/ 2011 h 224991"/>
                  <a:gd name="connsiteX64" fmla="*/ 11547557 w 11930425"/>
                  <a:gd name="connsiteY64" fmla="*/ 224991 h 224991"/>
                  <a:gd name="connsiteX65" fmla="*/ 11512269 w 11930425"/>
                  <a:gd name="connsiteY65" fmla="*/ 224991 h 224991"/>
                  <a:gd name="connsiteX66" fmla="*/ 11512269 w 11930425"/>
                  <a:gd name="connsiteY66" fmla="*/ 45208 h 224991"/>
                  <a:gd name="connsiteX67" fmla="*/ 11491660 w 11930425"/>
                  <a:gd name="connsiteY67" fmla="*/ 56843 h 224991"/>
                  <a:gd name="connsiteX68" fmla="*/ 11466487 w 11930425"/>
                  <a:gd name="connsiteY68" fmla="*/ 65285 h 224991"/>
                  <a:gd name="connsiteX69" fmla="*/ 11466487 w 11930425"/>
                  <a:gd name="connsiteY69" fmla="*/ 35169 h 224991"/>
                  <a:gd name="connsiteX70" fmla="*/ 11483522 w 11930425"/>
                  <a:gd name="connsiteY70" fmla="*/ 29085 h 224991"/>
                  <a:gd name="connsiteX71" fmla="*/ 11499721 w 11930425"/>
                  <a:gd name="connsiteY71" fmla="*/ 21936 h 224991"/>
                  <a:gd name="connsiteX72" fmla="*/ 11515844 w 11930425"/>
                  <a:gd name="connsiteY72" fmla="*/ 13115 h 224991"/>
                  <a:gd name="connsiteX73" fmla="*/ 11532651 w 11930425"/>
                  <a:gd name="connsiteY73" fmla="*/ 2011 h 224991"/>
                  <a:gd name="connsiteX74" fmla="*/ 11388525 w 11930425"/>
                  <a:gd name="connsiteY74" fmla="*/ 2011 h 224991"/>
                  <a:gd name="connsiteX75" fmla="*/ 11403431 w 11930425"/>
                  <a:gd name="connsiteY75" fmla="*/ 2011 h 224991"/>
                  <a:gd name="connsiteX76" fmla="*/ 11403431 w 11930425"/>
                  <a:gd name="connsiteY76" fmla="*/ 224991 h 224991"/>
                  <a:gd name="connsiteX77" fmla="*/ 11368143 w 11930425"/>
                  <a:gd name="connsiteY77" fmla="*/ 224991 h 224991"/>
                  <a:gd name="connsiteX78" fmla="*/ 11368143 w 11930425"/>
                  <a:gd name="connsiteY78" fmla="*/ 45208 h 224991"/>
                  <a:gd name="connsiteX79" fmla="*/ 11347534 w 11930425"/>
                  <a:gd name="connsiteY79" fmla="*/ 56843 h 224991"/>
                  <a:gd name="connsiteX80" fmla="*/ 11322361 w 11930425"/>
                  <a:gd name="connsiteY80" fmla="*/ 65285 h 224991"/>
                  <a:gd name="connsiteX81" fmla="*/ 11322361 w 11930425"/>
                  <a:gd name="connsiteY81" fmla="*/ 35169 h 224991"/>
                  <a:gd name="connsiteX82" fmla="*/ 11339396 w 11930425"/>
                  <a:gd name="connsiteY82" fmla="*/ 29085 h 224991"/>
                  <a:gd name="connsiteX83" fmla="*/ 11355595 w 11930425"/>
                  <a:gd name="connsiteY83" fmla="*/ 21936 h 224991"/>
                  <a:gd name="connsiteX84" fmla="*/ 11371718 w 11930425"/>
                  <a:gd name="connsiteY84" fmla="*/ 13115 h 224991"/>
                  <a:gd name="connsiteX85" fmla="*/ 11388525 w 11930425"/>
                  <a:gd name="connsiteY85" fmla="*/ 2011 h 224991"/>
                  <a:gd name="connsiteX86" fmla="*/ 11244400 w 11930425"/>
                  <a:gd name="connsiteY86" fmla="*/ 2011 h 224991"/>
                  <a:gd name="connsiteX87" fmla="*/ 11259306 w 11930425"/>
                  <a:gd name="connsiteY87" fmla="*/ 2011 h 224991"/>
                  <a:gd name="connsiteX88" fmla="*/ 11259306 w 11930425"/>
                  <a:gd name="connsiteY88" fmla="*/ 224991 h 224991"/>
                  <a:gd name="connsiteX89" fmla="*/ 11224018 w 11930425"/>
                  <a:gd name="connsiteY89" fmla="*/ 224991 h 224991"/>
                  <a:gd name="connsiteX90" fmla="*/ 11224018 w 11930425"/>
                  <a:gd name="connsiteY90" fmla="*/ 45208 h 224991"/>
                  <a:gd name="connsiteX91" fmla="*/ 11203409 w 11930425"/>
                  <a:gd name="connsiteY91" fmla="*/ 56843 h 224991"/>
                  <a:gd name="connsiteX92" fmla="*/ 11178236 w 11930425"/>
                  <a:gd name="connsiteY92" fmla="*/ 65285 h 224991"/>
                  <a:gd name="connsiteX93" fmla="*/ 11178236 w 11930425"/>
                  <a:gd name="connsiteY93" fmla="*/ 35169 h 224991"/>
                  <a:gd name="connsiteX94" fmla="*/ 11195271 w 11930425"/>
                  <a:gd name="connsiteY94" fmla="*/ 29085 h 224991"/>
                  <a:gd name="connsiteX95" fmla="*/ 11211470 w 11930425"/>
                  <a:gd name="connsiteY95" fmla="*/ 21936 h 224991"/>
                  <a:gd name="connsiteX96" fmla="*/ 11227593 w 11930425"/>
                  <a:gd name="connsiteY96" fmla="*/ 13115 h 224991"/>
                  <a:gd name="connsiteX97" fmla="*/ 11244400 w 11930425"/>
                  <a:gd name="connsiteY97" fmla="*/ 2011 h 224991"/>
                  <a:gd name="connsiteX98" fmla="*/ 11100275 w 11930425"/>
                  <a:gd name="connsiteY98" fmla="*/ 2011 h 224991"/>
                  <a:gd name="connsiteX99" fmla="*/ 11115181 w 11930425"/>
                  <a:gd name="connsiteY99" fmla="*/ 2011 h 224991"/>
                  <a:gd name="connsiteX100" fmla="*/ 11115181 w 11930425"/>
                  <a:gd name="connsiteY100" fmla="*/ 224991 h 224991"/>
                  <a:gd name="connsiteX101" fmla="*/ 11079893 w 11930425"/>
                  <a:gd name="connsiteY101" fmla="*/ 224991 h 224991"/>
                  <a:gd name="connsiteX102" fmla="*/ 11079893 w 11930425"/>
                  <a:gd name="connsiteY102" fmla="*/ 45208 h 224991"/>
                  <a:gd name="connsiteX103" fmla="*/ 11059284 w 11930425"/>
                  <a:gd name="connsiteY103" fmla="*/ 56843 h 224991"/>
                  <a:gd name="connsiteX104" fmla="*/ 11034111 w 11930425"/>
                  <a:gd name="connsiteY104" fmla="*/ 65285 h 224991"/>
                  <a:gd name="connsiteX105" fmla="*/ 11034111 w 11930425"/>
                  <a:gd name="connsiteY105" fmla="*/ 35169 h 224991"/>
                  <a:gd name="connsiteX106" fmla="*/ 11051146 w 11930425"/>
                  <a:gd name="connsiteY106" fmla="*/ 29085 h 224991"/>
                  <a:gd name="connsiteX107" fmla="*/ 11067345 w 11930425"/>
                  <a:gd name="connsiteY107" fmla="*/ 21936 h 224991"/>
                  <a:gd name="connsiteX108" fmla="*/ 11083468 w 11930425"/>
                  <a:gd name="connsiteY108" fmla="*/ 13115 h 224991"/>
                  <a:gd name="connsiteX109" fmla="*/ 11100275 w 11930425"/>
                  <a:gd name="connsiteY109" fmla="*/ 2011 h 224991"/>
                  <a:gd name="connsiteX110" fmla="*/ 10956150 w 11930425"/>
                  <a:gd name="connsiteY110" fmla="*/ 2011 h 224991"/>
                  <a:gd name="connsiteX111" fmla="*/ 10971056 w 11930425"/>
                  <a:gd name="connsiteY111" fmla="*/ 2011 h 224991"/>
                  <a:gd name="connsiteX112" fmla="*/ 10971056 w 11930425"/>
                  <a:gd name="connsiteY112" fmla="*/ 224991 h 224991"/>
                  <a:gd name="connsiteX113" fmla="*/ 10935768 w 11930425"/>
                  <a:gd name="connsiteY113" fmla="*/ 224991 h 224991"/>
                  <a:gd name="connsiteX114" fmla="*/ 10935768 w 11930425"/>
                  <a:gd name="connsiteY114" fmla="*/ 45208 h 224991"/>
                  <a:gd name="connsiteX115" fmla="*/ 10915159 w 11930425"/>
                  <a:gd name="connsiteY115" fmla="*/ 56843 h 224991"/>
                  <a:gd name="connsiteX116" fmla="*/ 10889986 w 11930425"/>
                  <a:gd name="connsiteY116" fmla="*/ 65285 h 224991"/>
                  <a:gd name="connsiteX117" fmla="*/ 10889986 w 11930425"/>
                  <a:gd name="connsiteY117" fmla="*/ 35169 h 224991"/>
                  <a:gd name="connsiteX118" fmla="*/ 10907021 w 11930425"/>
                  <a:gd name="connsiteY118" fmla="*/ 29085 h 224991"/>
                  <a:gd name="connsiteX119" fmla="*/ 10923220 w 11930425"/>
                  <a:gd name="connsiteY119" fmla="*/ 21936 h 224991"/>
                  <a:gd name="connsiteX120" fmla="*/ 10939343 w 11930425"/>
                  <a:gd name="connsiteY120" fmla="*/ 13115 h 224991"/>
                  <a:gd name="connsiteX121" fmla="*/ 10956150 w 11930425"/>
                  <a:gd name="connsiteY121" fmla="*/ 2011 h 224991"/>
                  <a:gd name="connsiteX122" fmla="*/ 10567917 w 11930425"/>
                  <a:gd name="connsiteY122" fmla="*/ 2011 h 224991"/>
                  <a:gd name="connsiteX123" fmla="*/ 10582823 w 11930425"/>
                  <a:gd name="connsiteY123" fmla="*/ 2011 h 224991"/>
                  <a:gd name="connsiteX124" fmla="*/ 10582823 w 11930425"/>
                  <a:gd name="connsiteY124" fmla="*/ 224991 h 224991"/>
                  <a:gd name="connsiteX125" fmla="*/ 10547535 w 11930425"/>
                  <a:gd name="connsiteY125" fmla="*/ 224991 h 224991"/>
                  <a:gd name="connsiteX126" fmla="*/ 10547535 w 11930425"/>
                  <a:gd name="connsiteY126" fmla="*/ 45208 h 224991"/>
                  <a:gd name="connsiteX127" fmla="*/ 10526926 w 11930425"/>
                  <a:gd name="connsiteY127" fmla="*/ 56843 h 224991"/>
                  <a:gd name="connsiteX128" fmla="*/ 10501753 w 11930425"/>
                  <a:gd name="connsiteY128" fmla="*/ 65285 h 224991"/>
                  <a:gd name="connsiteX129" fmla="*/ 10501753 w 11930425"/>
                  <a:gd name="connsiteY129" fmla="*/ 35169 h 224991"/>
                  <a:gd name="connsiteX130" fmla="*/ 10518788 w 11930425"/>
                  <a:gd name="connsiteY130" fmla="*/ 29085 h 224991"/>
                  <a:gd name="connsiteX131" fmla="*/ 10534987 w 11930425"/>
                  <a:gd name="connsiteY131" fmla="*/ 21936 h 224991"/>
                  <a:gd name="connsiteX132" fmla="*/ 10551110 w 11930425"/>
                  <a:gd name="connsiteY132" fmla="*/ 13115 h 224991"/>
                  <a:gd name="connsiteX133" fmla="*/ 10567917 w 11930425"/>
                  <a:gd name="connsiteY133" fmla="*/ 2011 h 224991"/>
                  <a:gd name="connsiteX134" fmla="*/ 10301809 w 11930425"/>
                  <a:gd name="connsiteY134" fmla="*/ 2011 h 224991"/>
                  <a:gd name="connsiteX135" fmla="*/ 10316715 w 11930425"/>
                  <a:gd name="connsiteY135" fmla="*/ 2011 h 224991"/>
                  <a:gd name="connsiteX136" fmla="*/ 10316715 w 11930425"/>
                  <a:gd name="connsiteY136" fmla="*/ 224991 h 224991"/>
                  <a:gd name="connsiteX137" fmla="*/ 10281427 w 11930425"/>
                  <a:gd name="connsiteY137" fmla="*/ 224991 h 224991"/>
                  <a:gd name="connsiteX138" fmla="*/ 10281427 w 11930425"/>
                  <a:gd name="connsiteY138" fmla="*/ 45208 h 224991"/>
                  <a:gd name="connsiteX139" fmla="*/ 10260818 w 11930425"/>
                  <a:gd name="connsiteY139" fmla="*/ 56843 h 224991"/>
                  <a:gd name="connsiteX140" fmla="*/ 10235645 w 11930425"/>
                  <a:gd name="connsiteY140" fmla="*/ 65285 h 224991"/>
                  <a:gd name="connsiteX141" fmla="*/ 10235645 w 11930425"/>
                  <a:gd name="connsiteY141" fmla="*/ 35169 h 224991"/>
                  <a:gd name="connsiteX142" fmla="*/ 10252680 w 11930425"/>
                  <a:gd name="connsiteY142" fmla="*/ 29085 h 224991"/>
                  <a:gd name="connsiteX143" fmla="*/ 10268879 w 11930425"/>
                  <a:gd name="connsiteY143" fmla="*/ 21936 h 224991"/>
                  <a:gd name="connsiteX144" fmla="*/ 10285002 w 11930425"/>
                  <a:gd name="connsiteY144" fmla="*/ 13115 h 224991"/>
                  <a:gd name="connsiteX145" fmla="*/ 10301809 w 11930425"/>
                  <a:gd name="connsiteY145" fmla="*/ 2011 h 224991"/>
                  <a:gd name="connsiteX146" fmla="*/ 9690210 w 11930425"/>
                  <a:gd name="connsiteY146" fmla="*/ 2011 h 224991"/>
                  <a:gd name="connsiteX147" fmla="*/ 9705116 w 11930425"/>
                  <a:gd name="connsiteY147" fmla="*/ 2011 h 224991"/>
                  <a:gd name="connsiteX148" fmla="*/ 9705116 w 11930425"/>
                  <a:gd name="connsiteY148" fmla="*/ 224991 h 224991"/>
                  <a:gd name="connsiteX149" fmla="*/ 9669828 w 11930425"/>
                  <a:gd name="connsiteY149" fmla="*/ 224991 h 224991"/>
                  <a:gd name="connsiteX150" fmla="*/ 9669828 w 11930425"/>
                  <a:gd name="connsiteY150" fmla="*/ 45208 h 224991"/>
                  <a:gd name="connsiteX151" fmla="*/ 9649219 w 11930425"/>
                  <a:gd name="connsiteY151" fmla="*/ 56843 h 224991"/>
                  <a:gd name="connsiteX152" fmla="*/ 9624046 w 11930425"/>
                  <a:gd name="connsiteY152" fmla="*/ 65285 h 224991"/>
                  <a:gd name="connsiteX153" fmla="*/ 9624046 w 11930425"/>
                  <a:gd name="connsiteY153" fmla="*/ 35169 h 224991"/>
                  <a:gd name="connsiteX154" fmla="*/ 9641081 w 11930425"/>
                  <a:gd name="connsiteY154" fmla="*/ 29085 h 224991"/>
                  <a:gd name="connsiteX155" fmla="*/ 9657280 w 11930425"/>
                  <a:gd name="connsiteY155" fmla="*/ 21936 h 224991"/>
                  <a:gd name="connsiteX156" fmla="*/ 9673403 w 11930425"/>
                  <a:gd name="connsiteY156" fmla="*/ 13115 h 224991"/>
                  <a:gd name="connsiteX157" fmla="*/ 9690210 w 11930425"/>
                  <a:gd name="connsiteY157" fmla="*/ 2011 h 224991"/>
                  <a:gd name="connsiteX158" fmla="*/ 9424101 w 11930425"/>
                  <a:gd name="connsiteY158" fmla="*/ 2011 h 224991"/>
                  <a:gd name="connsiteX159" fmla="*/ 9439007 w 11930425"/>
                  <a:gd name="connsiteY159" fmla="*/ 2011 h 224991"/>
                  <a:gd name="connsiteX160" fmla="*/ 9439007 w 11930425"/>
                  <a:gd name="connsiteY160" fmla="*/ 224991 h 224991"/>
                  <a:gd name="connsiteX161" fmla="*/ 9403719 w 11930425"/>
                  <a:gd name="connsiteY161" fmla="*/ 224991 h 224991"/>
                  <a:gd name="connsiteX162" fmla="*/ 9403719 w 11930425"/>
                  <a:gd name="connsiteY162" fmla="*/ 45208 h 224991"/>
                  <a:gd name="connsiteX163" fmla="*/ 9383110 w 11930425"/>
                  <a:gd name="connsiteY163" fmla="*/ 56843 h 224991"/>
                  <a:gd name="connsiteX164" fmla="*/ 9357937 w 11930425"/>
                  <a:gd name="connsiteY164" fmla="*/ 65285 h 224991"/>
                  <a:gd name="connsiteX165" fmla="*/ 9357937 w 11930425"/>
                  <a:gd name="connsiteY165" fmla="*/ 35169 h 224991"/>
                  <a:gd name="connsiteX166" fmla="*/ 9374972 w 11930425"/>
                  <a:gd name="connsiteY166" fmla="*/ 29085 h 224991"/>
                  <a:gd name="connsiteX167" fmla="*/ 9391171 w 11930425"/>
                  <a:gd name="connsiteY167" fmla="*/ 21936 h 224991"/>
                  <a:gd name="connsiteX168" fmla="*/ 9407294 w 11930425"/>
                  <a:gd name="connsiteY168" fmla="*/ 13115 h 224991"/>
                  <a:gd name="connsiteX169" fmla="*/ 9424101 w 11930425"/>
                  <a:gd name="connsiteY169" fmla="*/ 2011 h 224991"/>
                  <a:gd name="connsiteX170" fmla="*/ 8817754 w 11930425"/>
                  <a:gd name="connsiteY170" fmla="*/ 2011 h 224991"/>
                  <a:gd name="connsiteX171" fmla="*/ 8832660 w 11930425"/>
                  <a:gd name="connsiteY171" fmla="*/ 2011 h 224991"/>
                  <a:gd name="connsiteX172" fmla="*/ 8832660 w 11930425"/>
                  <a:gd name="connsiteY172" fmla="*/ 224991 h 224991"/>
                  <a:gd name="connsiteX173" fmla="*/ 8797372 w 11930425"/>
                  <a:gd name="connsiteY173" fmla="*/ 224991 h 224991"/>
                  <a:gd name="connsiteX174" fmla="*/ 8797372 w 11930425"/>
                  <a:gd name="connsiteY174" fmla="*/ 45208 h 224991"/>
                  <a:gd name="connsiteX175" fmla="*/ 8776763 w 11930425"/>
                  <a:gd name="connsiteY175" fmla="*/ 56843 h 224991"/>
                  <a:gd name="connsiteX176" fmla="*/ 8751590 w 11930425"/>
                  <a:gd name="connsiteY176" fmla="*/ 65285 h 224991"/>
                  <a:gd name="connsiteX177" fmla="*/ 8751590 w 11930425"/>
                  <a:gd name="connsiteY177" fmla="*/ 35169 h 224991"/>
                  <a:gd name="connsiteX178" fmla="*/ 8768625 w 11930425"/>
                  <a:gd name="connsiteY178" fmla="*/ 29085 h 224991"/>
                  <a:gd name="connsiteX179" fmla="*/ 8784824 w 11930425"/>
                  <a:gd name="connsiteY179" fmla="*/ 21936 h 224991"/>
                  <a:gd name="connsiteX180" fmla="*/ 8800947 w 11930425"/>
                  <a:gd name="connsiteY180" fmla="*/ 13115 h 224991"/>
                  <a:gd name="connsiteX181" fmla="*/ 8817754 w 11930425"/>
                  <a:gd name="connsiteY181" fmla="*/ 2011 h 224991"/>
                  <a:gd name="connsiteX182" fmla="*/ 8551646 w 11930425"/>
                  <a:gd name="connsiteY182" fmla="*/ 2011 h 224991"/>
                  <a:gd name="connsiteX183" fmla="*/ 8566552 w 11930425"/>
                  <a:gd name="connsiteY183" fmla="*/ 2011 h 224991"/>
                  <a:gd name="connsiteX184" fmla="*/ 8566552 w 11930425"/>
                  <a:gd name="connsiteY184" fmla="*/ 224991 h 224991"/>
                  <a:gd name="connsiteX185" fmla="*/ 8531264 w 11930425"/>
                  <a:gd name="connsiteY185" fmla="*/ 224991 h 224991"/>
                  <a:gd name="connsiteX186" fmla="*/ 8531264 w 11930425"/>
                  <a:gd name="connsiteY186" fmla="*/ 45208 h 224991"/>
                  <a:gd name="connsiteX187" fmla="*/ 8510655 w 11930425"/>
                  <a:gd name="connsiteY187" fmla="*/ 56843 h 224991"/>
                  <a:gd name="connsiteX188" fmla="*/ 8485482 w 11930425"/>
                  <a:gd name="connsiteY188" fmla="*/ 65285 h 224991"/>
                  <a:gd name="connsiteX189" fmla="*/ 8485482 w 11930425"/>
                  <a:gd name="connsiteY189" fmla="*/ 35169 h 224991"/>
                  <a:gd name="connsiteX190" fmla="*/ 8502517 w 11930425"/>
                  <a:gd name="connsiteY190" fmla="*/ 29085 h 224991"/>
                  <a:gd name="connsiteX191" fmla="*/ 8518716 w 11930425"/>
                  <a:gd name="connsiteY191" fmla="*/ 21936 h 224991"/>
                  <a:gd name="connsiteX192" fmla="*/ 8534839 w 11930425"/>
                  <a:gd name="connsiteY192" fmla="*/ 13115 h 224991"/>
                  <a:gd name="connsiteX193" fmla="*/ 8551646 w 11930425"/>
                  <a:gd name="connsiteY193" fmla="*/ 2011 h 224991"/>
                  <a:gd name="connsiteX194" fmla="*/ 8139878 w 11930425"/>
                  <a:gd name="connsiteY194" fmla="*/ 2011 h 224991"/>
                  <a:gd name="connsiteX195" fmla="*/ 8154785 w 11930425"/>
                  <a:gd name="connsiteY195" fmla="*/ 2011 h 224991"/>
                  <a:gd name="connsiteX196" fmla="*/ 8154785 w 11930425"/>
                  <a:gd name="connsiteY196" fmla="*/ 224991 h 224991"/>
                  <a:gd name="connsiteX197" fmla="*/ 8119497 w 11930425"/>
                  <a:gd name="connsiteY197" fmla="*/ 224991 h 224991"/>
                  <a:gd name="connsiteX198" fmla="*/ 8119497 w 11930425"/>
                  <a:gd name="connsiteY198" fmla="*/ 45208 h 224991"/>
                  <a:gd name="connsiteX199" fmla="*/ 8098887 w 11930425"/>
                  <a:gd name="connsiteY199" fmla="*/ 56843 h 224991"/>
                  <a:gd name="connsiteX200" fmla="*/ 8073715 w 11930425"/>
                  <a:gd name="connsiteY200" fmla="*/ 65285 h 224991"/>
                  <a:gd name="connsiteX201" fmla="*/ 8073715 w 11930425"/>
                  <a:gd name="connsiteY201" fmla="*/ 35169 h 224991"/>
                  <a:gd name="connsiteX202" fmla="*/ 8090750 w 11930425"/>
                  <a:gd name="connsiteY202" fmla="*/ 29085 h 224991"/>
                  <a:gd name="connsiteX203" fmla="*/ 8106949 w 11930425"/>
                  <a:gd name="connsiteY203" fmla="*/ 21936 h 224991"/>
                  <a:gd name="connsiteX204" fmla="*/ 8123071 w 11930425"/>
                  <a:gd name="connsiteY204" fmla="*/ 13115 h 224991"/>
                  <a:gd name="connsiteX205" fmla="*/ 8139878 w 11930425"/>
                  <a:gd name="connsiteY205" fmla="*/ 2011 h 224991"/>
                  <a:gd name="connsiteX206" fmla="*/ 8006824 w 11930425"/>
                  <a:gd name="connsiteY206" fmla="*/ 2011 h 224991"/>
                  <a:gd name="connsiteX207" fmla="*/ 8021731 w 11930425"/>
                  <a:gd name="connsiteY207" fmla="*/ 2011 h 224991"/>
                  <a:gd name="connsiteX208" fmla="*/ 8021731 w 11930425"/>
                  <a:gd name="connsiteY208" fmla="*/ 224991 h 224991"/>
                  <a:gd name="connsiteX209" fmla="*/ 7986443 w 11930425"/>
                  <a:gd name="connsiteY209" fmla="*/ 224991 h 224991"/>
                  <a:gd name="connsiteX210" fmla="*/ 7986443 w 11930425"/>
                  <a:gd name="connsiteY210" fmla="*/ 45208 h 224991"/>
                  <a:gd name="connsiteX211" fmla="*/ 7965833 w 11930425"/>
                  <a:gd name="connsiteY211" fmla="*/ 56843 h 224991"/>
                  <a:gd name="connsiteX212" fmla="*/ 7940661 w 11930425"/>
                  <a:gd name="connsiteY212" fmla="*/ 65285 h 224991"/>
                  <a:gd name="connsiteX213" fmla="*/ 7940661 w 11930425"/>
                  <a:gd name="connsiteY213" fmla="*/ 35169 h 224991"/>
                  <a:gd name="connsiteX214" fmla="*/ 7957696 w 11930425"/>
                  <a:gd name="connsiteY214" fmla="*/ 29085 h 224991"/>
                  <a:gd name="connsiteX215" fmla="*/ 7973895 w 11930425"/>
                  <a:gd name="connsiteY215" fmla="*/ 21936 h 224991"/>
                  <a:gd name="connsiteX216" fmla="*/ 7990017 w 11930425"/>
                  <a:gd name="connsiteY216" fmla="*/ 13115 h 224991"/>
                  <a:gd name="connsiteX217" fmla="*/ 8006824 w 11930425"/>
                  <a:gd name="connsiteY217" fmla="*/ 2011 h 224991"/>
                  <a:gd name="connsiteX218" fmla="*/ 7873770 w 11930425"/>
                  <a:gd name="connsiteY218" fmla="*/ 2011 h 224991"/>
                  <a:gd name="connsiteX219" fmla="*/ 7888677 w 11930425"/>
                  <a:gd name="connsiteY219" fmla="*/ 2011 h 224991"/>
                  <a:gd name="connsiteX220" fmla="*/ 7888677 w 11930425"/>
                  <a:gd name="connsiteY220" fmla="*/ 224991 h 224991"/>
                  <a:gd name="connsiteX221" fmla="*/ 7853389 w 11930425"/>
                  <a:gd name="connsiteY221" fmla="*/ 224991 h 224991"/>
                  <a:gd name="connsiteX222" fmla="*/ 7853389 w 11930425"/>
                  <a:gd name="connsiteY222" fmla="*/ 45208 h 224991"/>
                  <a:gd name="connsiteX223" fmla="*/ 7832779 w 11930425"/>
                  <a:gd name="connsiteY223" fmla="*/ 56843 h 224991"/>
                  <a:gd name="connsiteX224" fmla="*/ 7807607 w 11930425"/>
                  <a:gd name="connsiteY224" fmla="*/ 65285 h 224991"/>
                  <a:gd name="connsiteX225" fmla="*/ 7807607 w 11930425"/>
                  <a:gd name="connsiteY225" fmla="*/ 35169 h 224991"/>
                  <a:gd name="connsiteX226" fmla="*/ 7824642 w 11930425"/>
                  <a:gd name="connsiteY226" fmla="*/ 29085 h 224991"/>
                  <a:gd name="connsiteX227" fmla="*/ 7840841 w 11930425"/>
                  <a:gd name="connsiteY227" fmla="*/ 21936 h 224991"/>
                  <a:gd name="connsiteX228" fmla="*/ 7856963 w 11930425"/>
                  <a:gd name="connsiteY228" fmla="*/ 13115 h 224991"/>
                  <a:gd name="connsiteX229" fmla="*/ 7873770 w 11930425"/>
                  <a:gd name="connsiteY229" fmla="*/ 2011 h 224991"/>
                  <a:gd name="connsiteX230" fmla="*/ 7731158 w 11930425"/>
                  <a:gd name="connsiteY230" fmla="*/ 2011 h 224991"/>
                  <a:gd name="connsiteX231" fmla="*/ 7746065 w 11930425"/>
                  <a:gd name="connsiteY231" fmla="*/ 2011 h 224991"/>
                  <a:gd name="connsiteX232" fmla="*/ 7746065 w 11930425"/>
                  <a:gd name="connsiteY232" fmla="*/ 224991 h 224991"/>
                  <a:gd name="connsiteX233" fmla="*/ 7710777 w 11930425"/>
                  <a:gd name="connsiteY233" fmla="*/ 224991 h 224991"/>
                  <a:gd name="connsiteX234" fmla="*/ 7710777 w 11930425"/>
                  <a:gd name="connsiteY234" fmla="*/ 45208 h 224991"/>
                  <a:gd name="connsiteX235" fmla="*/ 7690167 w 11930425"/>
                  <a:gd name="connsiteY235" fmla="*/ 56843 h 224991"/>
                  <a:gd name="connsiteX236" fmla="*/ 7664995 w 11930425"/>
                  <a:gd name="connsiteY236" fmla="*/ 65285 h 224991"/>
                  <a:gd name="connsiteX237" fmla="*/ 7664995 w 11930425"/>
                  <a:gd name="connsiteY237" fmla="*/ 35169 h 224991"/>
                  <a:gd name="connsiteX238" fmla="*/ 7682030 w 11930425"/>
                  <a:gd name="connsiteY238" fmla="*/ 29085 h 224991"/>
                  <a:gd name="connsiteX239" fmla="*/ 7698229 w 11930425"/>
                  <a:gd name="connsiteY239" fmla="*/ 21936 h 224991"/>
                  <a:gd name="connsiteX240" fmla="*/ 7714351 w 11930425"/>
                  <a:gd name="connsiteY240" fmla="*/ 13115 h 224991"/>
                  <a:gd name="connsiteX241" fmla="*/ 7731158 w 11930425"/>
                  <a:gd name="connsiteY241" fmla="*/ 2011 h 224991"/>
                  <a:gd name="connsiteX242" fmla="*/ 6983820 w 11930425"/>
                  <a:gd name="connsiteY242" fmla="*/ 2011 h 224991"/>
                  <a:gd name="connsiteX243" fmla="*/ 6998726 w 11930425"/>
                  <a:gd name="connsiteY243" fmla="*/ 2011 h 224991"/>
                  <a:gd name="connsiteX244" fmla="*/ 6998726 w 11930425"/>
                  <a:gd name="connsiteY244" fmla="*/ 224991 h 224991"/>
                  <a:gd name="connsiteX245" fmla="*/ 6963438 w 11930425"/>
                  <a:gd name="connsiteY245" fmla="*/ 224991 h 224991"/>
                  <a:gd name="connsiteX246" fmla="*/ 6963438 w 11930425"/>
                  <a:gd name="connsiteY246" fmla="*/ 45208 h 224991"/>
                  <a:gd name="connsiteX247" fmla="*/ 6942829 w 11930425"/>
                  <a:gd name="connsiteY247" fmla="*/ 56843 h 224991"/>
                  <a:gd name="connsiteX248" fmla="*/ 6917656 w 11930425"/>
                  <a:gd name="connsiteY248" fmla="*/ 65285 h 224991"/>
                  <a:gd name="connsiteX249" fmla="*/ 6917656 w 11930425"/>
                  <a:gd name="connsiteY249" fmla="*/ 35169 h 224991"/>
                  <a:gd name="connsiteX250" fmla="*/ 6934691 w 11930425"/>
                  <a:gd name="connsiteY250" fmla="*/ 29085 h 224991"/>
                  <a:gd name="connsiteX251" fmla="*/ 6950890 w 11930425"/>
                  <a:gd name="connsiteY251" fmla="*/ 21936 h 224991"/>
                  <a:gd name="connsiteX252" fmla="*/ 6967013 w 11930425"/>
                  <a:gd name="connsiteY252" fmla="*/ 13115 h 224991"/>
                  <a:gd name="connsiteX253" fmla="*/ 6983820 w 11930425"/>
                  <a:gd name="connsiteY253" fmla="*/ 2011 h 224991"/>
                  <a:gd name="connsiteX254" fmla="*/ 6839694 w 11930425"/>
                  <a:gd name="connsiteY254" fmla="*/ 2011 h 224991"/>
                  <a:gd name="connsiteX255" fmla="*/ 6854600 w 11930425"/>
                  <a:gd name="connsiteY255" fmla="*/ 2011 h 224991"/>
                  <a:gd name="connsiteX256" fmla="*/ 6854600 w 11930425"/>
                  <a:gd name="connsiteY256" fmla="*/ 224991 h 224991"/>
                  <a:gd name="connsiteX257" fmla="*/ 6819312 w 11930425"/>
                  <a:gd name="connsiteY257" fmla="*/ 224991 h 224991"/>
                  <a:gd name="connsiteX258" fmla="*/ 6819312 w 11930425"/>
                  <a:gd name="connsiteY258" fmla="*/ 45208 h 224991"/>
                  <a:gd name="connsiteX259" fmla="*/ 6798703 w 11930425"/>
                  <a:gd name="connsiteY259" fmla="*/ 56843 h 224991"/>
                  <a:gd name="connsiteX260" fmla="*/ 6773530 w 11930425"/>
                  <a:gd name="connsiteY260" fmla="*/ 65285 h 224991"/>
                  <a:gd name="connsiteX261" fmla="*/ 6773530 w 11930425"/>
                  <a:gd name="connsiteY261" fmla="*/ 35169 h 224991"/>
                  <a:gd name="connsiteX262" fmla="*/ 6790565 w 11930425"/>
                  <a:gd name="connsiteY262" fmla="*/ 29085 h 224991"/>
                  <a:gd name="connsiteX263" fmla="*/ 6806764 w 11930425"/>
                  <a:gd name="connsiteY263" fmla="*/ 21936 h 224991"/>
                  <a:gd name="connsiteX264" fmla="*/ 6822887 w 11930425"/>
                  <a:gd name="connsiteY264" fmla="*/ 13115 h 224991"/>
                  <a:gd name="connsiteX265" fmla="*/ 6839694 w 11930425"/>
                  <a:gd name="connsiteY265" fmla="*/ 2011 h 224991"/>
                  <a:gd name="connsiteX266" fmla="*/ 5859465 w 11930425"/>
                  <a:gd name="connsiteY266" fmla="*/ 2011 h 224991"/>
                  <a:gd name="connsiteX267" fmla="*/ 5874372 w 11930425"/>
                  <a:gd name="connsiteY267" fmla="*/ 2011 h 224991"/>
                  <a:gd name="connsiteX268" fmla="*/ 5874372 w 11930425"/>
                  <a:gd name="connsiteY268" fmla="*/ 224991 h 224991"/>
                  <a:gd name="connsiteX269" fmla="*/ 5839084 w 11930425"/>
                  <a:gd name="connsiteY269" fmla="*/ 224991 h 224991"/>
                  <a:gd name="connsiteX270" fmla="*/ 5839084 w 11930425"/>
                  <a:gd name="connsiteY270" fmla="*/ 45208 h 224991"/>
                  <a:gd name="connsiteX271" fmla="*/ 5818474 w 11930425"/>
                  <a:gd name="connsiteY271" fmla="*/ 56843 h 224991"/>
                  <a:gd name="connsiteX272" fmla="*/ 5793302 w 11930425"/>
                  <a:gd name="connsiteY272" fmla="*/ 65285 h 224991"/>
                  <a:gd name="connsiteX273" fmla="*/ 5793302 w 11930425"/>
                  <a:gd name="connsiteY273" fmla="*/ 35169 h 224991"/>
                  <a:gd name="connsiteX274" fmla="*/ 5810337 w 11930425"/>
                  <a:gd name="connsiteY274" fmla="*/ 29085 h 224991"/>
                  <a:gd name="connsiteX275" fmla="*/ 5826536 w 11930425"/>
                  <a:gd name="connsiteY275" fmla="*/ 21936 h 224991"/>
                  <a:gd name="connsiteX276" fmla="*/ 5842658 w 11930425"/>
                  <a:gd name="connsiteY276" fmla="*/ 13115 h 224991"/>
                  <a:gd name="connsiteX277" fmla="*/ 5859465 w 11930425"/>
                  <a:gd name="connsiteY277" fmla="*/ 2011 h 224991"/>
                  <a:gd name="connsiteX278" fmla="*/ 5476597 w 11930425"/>
                  <a:gd name="connsiteY278" fmla="*/ 2011 h 224991"/>
                  <a:gd name="connsiteX279" fmla="*/ 5491504 w 11930425"/>
                  <a:gd name="connsiteY279" fmla="*/ 2011 h 224991"/>
                  <a:gd name="connsiteX280" fmla="*/ 5491504 w 11930425"/>
                  <a:gd name="connsiteY280" fmla="*/ 224991 h 224991"/>
                  <a:gd name="connsiteX281" fmla="*/ 5456216 w 11930425"/>
                  <a:gd name="connsiteY281" fmla="*/ 224991 h 224991"/>
                  <a:gd name="connsiteX282" fmla="*/ 5456216 w 11930425"/>
                  <a:gd name="connsiteY282" fmla="*/ 45208 h 224991"/>
                  <a:gd name="connsiteX283" fmla="*/ 5435606 w 11930425"/>
                  <a:gd name="connsiteY283" fmla="*/ 56843 h 224991"/>
                  <a:gd name="connsiteX284" fmla="*/ 5410434 w 11930425"/>
                  <a:gd name="connsiteY284" fmla="*/ 65285 h 224991"/>
                  <a:gd name="connsiteX285" fmla="*/ 5410434 w 11930425"/>
                  <a:gd name="connsiteY285" fmla="*/ 35169 h 224991"/>
                  <a:gd name="connsiteX286" fmla="*/ 5427470 w 11930425"/>
                  <a:gd name="connsiteY286" fmla="*/ 29085 h 224991"/>
                  <a:gd name="connsiteX287" fmla="*/ 5443668 w 11930425"/>
                  <a:gd name="connsiteY287" fmla="*/ 21936 h 224991"/>
                  <a:gd name="connsiteX288" fmla="*/ 5459790 w 11930425"/>
                  <a:gd name="connsiteY288" fmla="*/ 13115 h 224991"/>
                  <a:gd name="connsiteX289" fmla="*/ 5476597 w 11930425"/>
                  <a:gd name="connsiteY289" fmla="*/ 2011 h 224991"/>
                  <a:gd name="connsiteX290" fmla="*/ 5332471 w 11930425"/>
                  <a:gd name="connsiteY290" fmla="*/ 2011 h 224991"/>
                  <a:gd name="connsiteX291" fmla="*/ 5347378 w 11930425"/>
                  <a:gd name="connsiteY291" fmla="*/ 2011 h 224991"/>
                  <a:gd name="connsiteX292" fmla="*/ 5347378 w 11930425"/>
                  <a:gd name="connsiteY292" fmla="*/ 224991 h 224991"/>
                  <a:gd name="connsiteX293" fmla="*/ 5312091 w 11930425"/>
                  <a:gd name="connsiteY293" fmla="*/ 224991 h 224991"/>
                  <a:gd name="connsiteX294" fmla="*/ 5312091 w 11930425"/>
                  <a:gd name="connsiteY294" fmla="*/ 45208 h 224991"/>
                  <a:gd name="connsiteX295" fmla="*/ 5291480 w 11930425"/>
                  <a:gd name="connsiteY295" fmla="*/ 56843 h 224991"/>
                  <a:gd name="connsiteX296" fmla="*/ 5266308 w 11930425"/>
                  <a:gd name="connsiteY296" fmla="*/ 65285 h 224991"/>
                  <a:gd name="connsiteX297" fmla="*/ 5266308 w 11930425"/>
                  <a:gd name="connsiteY297" fmla="*/ 35169 h 224991"/>
                  <a:gd name="connsiteX298" fmla="*/ 5283343 w 11930425"/>
                  <a:gd name="connsiteY298" fmla="*/ 29085 h 224991"/>
                  <a:gd name="connsiteX299" fmla="*/ 5299542 w 11930425"/>
                  <a:gd name="connsiteY299" fmla="*/ 21936 h 224991"/>
                  <a:gd name="connsiteX300" fmla="*/ 5315664 w 11930425"/>
                  <a:gd name="connsiteY300" fmla="*/ 13115 h 224991"/>
                  <a:gd name="connsiteX301" fmla="*/ 5332471 w 11930425"/>
                  <a:gd name="connsiteY301" fmla="*/ 2011 h 224991"/>
                  <a:gd name="connsiteX302" fmla="*/ 5188346 w 11930425"/>
                  <a:gd name="connsiteY302" fmla="*/ 2011 h 224991"/>
                  <a:gd name="connsiteX303" fmla="*/ 5203253 w 11930425"/>
                  <a:gd name="connsiteY303" fmla="*/ 2011 h 224991"/>
                  <a:gd name="connsiteX304" fmla="*/ 5203253 w 11930425"/>
                  <a:gd name="connsiteY304" fmla="*/ 224991 h 224991"/>
                  <a:gd name="connsiteX305" fmla="*/ 5167965 w 11930425"/>
                  <a:gd name="connsiteY305" fmla="*/ 224991 h 224991"/>
                  <a:gd name="connsiteX306" fmla="*/ 5167965 w 11930425"/>
                  <a:gd name="connsiteY306" fmla="*/ 45208 h 224991"/>
                  <a:gd name="connsiteX307" fmla="*/ 5147355 w 11930425"/>
                  <a:gd name="connsiteY307" fmla="*/ 56843 h 224991"/>
                  <a:gd name="connsiteX308" fmla="*/ 5122183 w 11930425"/>
                  <a:gd name="connsiteY308" fmla="*/ 65285 h 224991"/>
                  <a:gd name="connsiteX309" fmla="*/ 5122183 w 11930425"/>
                  <a:gd name="connsiteY309" fmla="*/ 35169 h 224991"/>
                  <a:gd name="connsiteX310" fmla="*/ 5139218 w 11930425"/>
                  <a:gd name="connsiteY310" fmla="*/ 29085 h 224991"/>
                  <a:gd name="connsiteX311" fmla="*/ 5155417 w 11930425"/>
                  <a:gd name="connsiteY311" fmla="*/ 21936 h 224991"/>
                  <a:gd name="connsiteX312" fmla="*/ 5171540 w 11930425"/>
                  <a:gd name="connsiteY312" fmla="*/ 13115 h 224991"/>
                  <a:gd name="connsiteX313" fmla="*/ 5188346 w 11930425"/>
                  <a:gd name="connsiteY313" fmla="*/ 2011 h 224991"/>
                  <a:gd name="connsiteX314" fmla="*/ 5044221 w 11930425"/>
                  <a:gd name="connsiteY314" fmla="*/ 2011 h 224991"/>
                  <a:gd name="connsiteX315" fmla="*/ 5059129 w 11930425"/>
                  <a:gd name="connsiteY315" fmla="*/ 2011 h 224991"/>
                  <a:gd name="connsiteX316" fmla="*/ 5059129 w 11930425"/>
                  <a:gd name="connsiteY316" fmla="*/ 224991 h 224991"/>
                  <a:gd name="connsiteX317" fmla="*/ 5023840 w 11930425"/>
                  <a:gd name="connsiteY317" fmla="*/ 224991 h 224991"/>
                  <a:gd name="connsiteX318" fmla="*/ 5023840 w 11930425"/>
                  <a:gd name="connsiteY318" fmla="*/ 45208 h 224991"/>
                  <a:gd name="connsiteX319" fmla="*/ 5003230 w 11930425"/>
                  <a:gd name="connsiteY319" fmla="*/ 56843 h 224991"/>
                  <a:gd name="connsiteX320" fmla="*/ 4978058 w 11930425"/>
                  <a:gd name="connsiteY320" fmla="*/ 65285 h 224991"/>
                  <a:gd name="connsiteX321" fmla="*/ 4978058 w 11930425"/>
                  <a:gd name="connsiteY321" fmla="*/ 35169 h 224991"/>
                  <a:gd name="connsiteX322" fmla="*/ 4995093 w 11930425"/>
                  <a:gd name="connsiteY322" fmla="*/ 29085 h 224991"/>
                  <a:gd name="connsiteX323" fmla="*/ 5011292 w 11930425"/>
                  <a:gd name="connsiteY323" fmla="*/ 21936 h 224991"/>
                  <a:gd name="connsiteX324" fmla="*/ 5027414 w 11930425"/>
                  <a:gd name="connsiteY324" fmla="*/ 13115 h 224991"/>
                  <a:gd name="connsiteX325" fmla="*/ 5044221 w 11930425"/>
                  <a:gd name="connsiteY325" fmla="*/ 2011 h 224991"/>
                  <a:gd name="connsiteX326" fmla="*/ 4900097 w 11930425"/>
                  <a:gd name="connsiteY326" fmla="*/ 2011 h 224991"/>
                  <a:gd name="connsiteX327" fmla="*/ 4915003 w 11930425"/>
                  <a:gd name="connsiteY327" fmla="*/ 2011 h 224991"/>
                  <a:gd name="connsiteX328" fmla="*/ 4915003 w 11930425"/>
                  <a:gd name="connsiteY328" fmla="*/ 224991 h 224991"/>
                  <a:gd name="connsiteX329" fmla="*/ 4879715 w 11930425"/>
                  <a:gd name="connsiteY329" fmla="*/ 224991 h 224991"/>
                  <a:gd name="connsiteX330" fmla="*/ 4879715 w 11930425"/>
                  <a:gd name="connsiteY330" fmla="*/ 45208 h 224991"/>
                  <a:gd name="connsiteX331" fmla="*/ 4859105 w 11930425"/>
                  <a:gd name="connsiteY331" fmla="*/ 56843 h 224991"/>
                  <a:gd name="connsiteX332" fmla="*/ 4833933 w 11930425"/>
                  <a:gd name="connsiteY332" fmla="*/ 65285 h 224991"/>
                  <a:gd name="connsiteX333" fmla="*/ 4833933 w 11930425"/>
                  <a:gd name="connsiteY333" fmla="*/ 35169 h 224991"/>
                  <a:gd name="connsiteX334" fmla="*/ 4850968 w 11930425"/>
                  <a:gd name="connsiteY334" fmla="*/ 29085 h 224991"/>
                  <a:gd name="connsiteX335" fmla="*/ 4867167 w 11930425"/>
                  <a:gd name="connsiteY335" fmla="*/ 21936 h 224991"/>
                  <a:gd name="connsiteX336" fmla="*/ 4883289 w 11930425"/>
                  <a:gd name="connsiteY336" fmla="*/ 13115 h 224991"/>
                  <a:gd name="connsiteX337" fmla="*/ 4900097 w 11930425"/>
                  <a:gd name="connsiteY337" fmla="*/ 2011 h 224991"/>
                  <a:gd name="connsiteX338" fmla="*/ 4511864 w 11930425"/>
                  <a:gd name="connsiteY338" fmla="*/ 2011 h 224991"/>
                  <a:gd name="connsiteX339" fmla="*/ 4526770 w 11930425"/>
                  <a:gd name="connsiteY339" fmla="*/ 2011 h 224991"/>
                  <a:gd name="connsiteX340" fmla="*/ 4526770 w 11930425"/>
                  <a:gd name="connsiteY340" fmla="*/ 224991 h 224991"/>
                  <a:gd name="connsiteX341" fmla="*/ 4491482 w 11930425"/>
                  <a:gd name="connsiteY341" fmla="*/ 224991 h 224991"/>
                  <a:gd name="connsiteX342" fmla="*/ 4491482 w 11930425"/>
                  <a:gd name="connsiteY342" fmla="*/ 45208 h 224991"/>
                  <a:gd name="connsiteX343" fmla="*/ 4470873 w 11930425"/>
                  <a:gd name="connsiteY343" fmla="*/ 56843 h 224991"/>
                  <a:gd name="connsiteX344" fmla="*/ 4445700 w 11930425"/>
                  <a:gd name="connsiteY344" fmla="*/ 65285 h 224991"/>
                  <a:gd name="connsiteX345" fmla="*/ 4445700 w 11930425"/>
                  <a:gd name="connsiteY345" fmla="*/ 35169 h 224991"/>
                  <a:gd name="connsiteX346" fmla="*/ 4462735 w 11930425"/>
                  <a:gd name="connsiteY346" fmla="*/ 29085 h 224991"/>
                  <a:gd name="connsiteX347" fmla="*/ 4478934 w 11930425"/>
                  <a:gd name="connsiteY347" fmla="*/ 21936 h 224991"/>
                  <a:gd name="connsiteX348" fmla="*/ 4495057 w 11930425"/>
                  <a:gd name="connsiteY348" fmla="*/ 13115 h 224991"/>
                  <a:gd name="connsiteX349" fmla="*/ 4511864 w 11930425"/>
                  <a:gd name="connsiteY349" fmla="*/ 2011 h 224991"/>
                  <a:gd name="connsiteX350" fmla="*/ 4245756 w 11930425"/>
                  <a:gd name="connsiteY350" fmla="*/ 2011 h 224991"/>
                  <a:gd name="connsiteX351" fmla="*/ 4260662 w 11930425"/>
                  <a:gd name="connsiteY351" fmla="*/ 2011 h 224991"/>
                  <a:gd name="connsiteX352" fmla="*/ 4260662 w 11930425"/>
                  <a:gd name="connsiteY352" fmla="*/ 224991 h 224991"/>
                  <a:gd name="connsiteX353" fmla="*/ 4225374 w 11930425"/>
                  <a:gd name="connsiteY353" fmla="*/ 224991 h 224991"/>
                  <a:gd name="connsiteX354" fmla="*/ 4225374 w 11930425"/>
                  <a:gd name="connsiteY354" fmla="*/ 45208 h 224991"/>
                  <a:gd name="connsiteX355" fmla="*/ 4204765 w 11930425"/>
                  <a:gd name="connsiteY355" fmla="*/ 56843 h 224991"/>
                  <a:gd name="connsiteX356" fmla="*/ 4179592 w 11930425"/>
                  <a:gd name="connsiteY356" fmla="*/ 65285 h 224991"/>
                  <a:gd name="connsiteX357" fmla="*/ 4179592 w 11930425"/>
                  <a:gd name="connsiteY357" fmla="*/ 35169 h 224991"/>
                  <a:gd name="connsiteX358" fmla="*/ 4196627 w 11930425"/>
                  <a:gd name="connsiteY358" fmla="*/ 29085 h 224991"/>
                  <a:gd name="connsiteX359" fmla="*/ 4212826 w 11930425"/>
                  <a:gd name="connsiteY359" fmla="*/ 21936 h 224991"/>
                  <a:gd name="connsiteX360" fmla="*/ 4228949 w 11930425"/>
                  <a:gd name="connsiteY360" fmla="*/ 13115 h 224991"/>
                  <a:gd name="connsiteX361" fmla="*/ 4245756 w 11930425"/>
                  <a:gd name="connsiteY361" fmla="*/ 2011 h 224991"/>
                  <a:gd name="connsiteX362" fmla="*/ 3634157 w 11930425"/>
                  <a:gd name="connsiteY362" fmla="*/ 2011 h 224991"/>
                  <a:gd name="connsiteX363" fmla="*/ 3649063 w 11930425"/>
                  <a:gd name="connsiteY363" fmla="*/ 2011 h 224991"/>
                  <a:gd name="connsiteX364" fmla="*/ 3649063 w 11930425"/>
                  <a:gd name="connsiteY364" fmla="*/ 224991 h 224991"/>
                  <a:gd name="connsiteX365" fmla="*/ 3613775 w 11930425"/>
                  <a:gd name="connsiteY365" fmla="*/ 224991 h 224991"/>
                  <a:gd name="connsiteX366" fmla="*/ 3613775 w 11930425"/>
                  <a:gd name="connsiteY366" fmla="*/ 45208 h 224991"/>
                  <a:gd name="connsiteX367" fmla="*/ 3593166 w 11930425"/>
                  <a:gd name="connsiteY367" fmla="*/ 56843 h 224991"/>
                  <a:gd name="connsiteX368" fmla="*/ 3567993 w 11930425"/>
                  <a:gd name="connsiteY368" fmla="*/ 65285 h 224991"/>
                  <a:gd name="connsiteX369" fmla="*/ 3567993 w 11930425"/>
                  <a:gd name="connsiteY369" fmla="*/ 35169 h 224991"/>
                  <a:gd name="connsiteX370" fmla="*/ 3585028 w 11930425"/>
                  <a:gd name="connsiteY370" fmla="*/ 29085 h 224991"/>
                  <a:gd name="connsiteX371" fmla="*/ 3601227 w 11930425"/>
                  <a:gd name="connsiteY371" fmla="*/ 21936 h 224991"/>
                  <a:gd name="connsiteX372" fmla="*/ 3617349 w 11930425"/>
                  <a:gd name="connsiteY372" fmla="*/ 13115 h 224991"/>
                  <a:gd name="connsiteX373" fmla="*/ 3634157 w 11930425"/>
                  <a:gd name="connsiteY373" fmla="*/ 2011 h 224991"/>
                  <a:gd name="connsiteX374" fmla="*/ 3368049 w 11930425"/>
                  <a:gd name="connsiteY374" fmla="*/ 2011 h 224991"/>
                  <a:gd name="connsiteX375" fmla="*/ 3382955 w 11930425"/>
                  <a:gd name="connsiteY375" fmla="*/ 2011 h 224991"/>
                  <a:gd name="connsiteX376" fmla="*/ 3382955 w 11930425"/>
                  <a:gd name="connsiteY376" fmla="*/ 224991 h 224991"/>
                  <a:gd name="connsiteX377" fmla="*/ 3347667 w 11930425"/>
                  <a:gd name="connsiteY377" fmla="*/ 224991 h 224991"/>
                  <a:gd name="connsiteX378" fmla="*/ 3347667 w 11930425"/>
                  <a:gd name="connsiteY378" fmla="*/ 45208 h 224991"/>
                  <a:gd name="connsiteX379" fmla="*/ 3327058 w 11930425"/>
                  <a:gd name="connsiteY379" fmla="*/ 56843 h 224991"/>
                  <a:gd name="connsiteX380" fmla="*/ 3301885 w 11930425"/>
                  <a:gd name="connsiteY380" fmla="*/ 65285 h 224991"/>
                  <a:gd name="connsiteX381" fmla="*/ 3301885 w 11930425"/>
                  <a:gd name="connsiteY381" fmla="*/ 35169 h 224991"/>
                  <a:gd name="connsiteX382" fmla="*/ 3318920 w 11930425"/>
                  <a:gd name="connsiteY382" fmla="*/ 29085 h 224991"/>
                  <a:gd name="connsiteX383" fmla="*/ 3335119 w 11930425"/>
                  <a:gd name="connsiteY383" fmla="*/ 21936 h 224991"/>
                  <a:gd name="connsiteX384" fmla="*/ 3351241 w 11930425"/>
                  <a:gd name="connsiteY384" fmla="*/ 13115 h 224991"/>
                  <a:gd name="connsiteX385" fmla="*/ 3368049 w 11930425"/>
                  <a:gd name="connsiteY385" fmla="*/ 2011 h 224991"/>
                  <a:gd name="connsiteX386" fmla="*/ 2761702 w 11930425"/>
                  <a:gd name="connsiteY386" fmla="*/ 2011 h 224991"/>
                  <a:gd name="connsiteX387" fmla="*/ 2776608 w 11930425"/>
                  <a:gd name="connsiteY387" fmla="*/ 2011 h 224991"/>
                  <a:gd name="connsiteX388" fmla="*/ 2776608 w 11930425"/>
                  <a:gd name="connsiteY388" fmla="*/ 224991 h 224991"/>
                  <a:gd name="connsiteX389" fmla="*/ 2741320 w 11930425"/>
                  <a:gd name="connsiteY389" fmla="*/ 224991 h 224991"/>
                  <a:gd name="connsiteX390" fmla="*/ 2741320 w 11930425"/>
                  <a:gd name="connsiteY390" fmla="*/ 45208 h 224991"/>
                  <a:gd name="connsiteX391" fmla="*/ 2720711 w 11930425"/>
                  <a:gd name="connsiteY391" fmla="*/ 56843 h 224991"/>
                  <a:gd name="connsiteX392" fmla="*/ 2695538 w 11930425"/>
                  <a:gd name="connsiteY392" fmla="*/ 65285 h 224991"/>
                  <a:gd name="connsiteX393" fmla="*/ 2695538 w 11930425"/>
                  <a:gd name="connsiteY393" fmla="*/ 35169 h 224991"/>
                  <a:gd name="connsiteX394" fmla="*/ 2712573 w 11930425"/>
                  <a:gd name="connsiteY394" fmla="*/ 29085 h 224991"/>
                  <a:gd name="connsiteX395" fmla="*/ 2728772 w 11930425"/>
                  <a:gd name="connsiteY395" fmla="*/ 21936 h 224991"/>
                  <a:gd name="connsiteX396" fmla="*/ 2744894 w 11930425"/>
                  <a:gd name="connsiteY396" fmla="*/ 13115 h 224991"/>
                  <a:gd name="connsiteX397" fmla="*/ 2761702 w 11930425"/>
                  <a:gd name="connsiteY397" fmla="*/ 2011 h 224991"/>
                  <a:gd name="connsiteX398" fmla="*/ 2495594 w 11930425"/>
                  <a:gd name="connsiteY398" fmla="*/ 2011 h 224991"/>
                  <a:gd name="connsiteX399" fmla="*/ 2510500 w 11930425"/>
                  <a:gd name="connsiteY399" fmla="*/ 2011 h 224991"/>
                  <a:gd name="connsiteX400" fmla="*/ 2510500 w 11930425"/>
                  <a:gd name="connsiteY400" fmla="*/ 224991 h 224991"/>
                  <a:gd name="connsiteX401" fmla="*/ 2475212 w 11930425"/>
                  <a:gd name="connsiteY401" fmla="*/ 224991 h 224991"/>
                  <a:gd name="connsiteX402" fmla="*/ 2475212 w 11930425"/>
                  <a:gd name="connsiteY402" fmla="*/ 45208 h 224991"/>
                  <a:gd name="connsiteX403" fmla="*/ 2454603 w 11930425"/>
                  <a:gd name="connsiteY403" fmla="*/ 56843 h 224991"/>
                  <a:gd name="connsiteX404" fmla="*/ 2429430 w 11930425"/>
                  <a:gd name="connsiteY404" fmla="*/ 65285 h 224991"/>
                  <a:gd name="connsiteX405" fmla="*/ 2429430 w 11930425"/>
                  <a:gd name="connsiteY405" fmla="*/ 35169 h 224991"/>
                  <a:gd name="connsiteX406" fmla="*/ 2446465 w 11930425"/>
                  <a:gd name="connsiteY406" fmla="*/ 29085 h 224991"/>
                  <a:gd name="connsiteX407" fmla="*/ 2462664 w 11930425"/>
                  <a:gd name="connsiteY407" fmla="*/ 21936 h 224991"/>
                  <a:gd name="connsiteX408" fmla="*/ 2478786 w 11930425"/>
                  <a:gd name="connsiteY408" fmla="*/ 13115 h 224991"/>
                  <a:gd name="connsiteX409" fmla="*/ 2495594 w 11930425"/>
                  <a:gd name="connsiteY409" fmla="*/ 2011 h 224991"/>
                  <a:gd name="connsiteX410" fmla="*/ 2083827 w 11930425"/>
                  <a:gd name="connsiteY410" fmla="*/ 2011 h 224991"/>
                  <a:gd name="connsiteX411" fmla="*/ 2098733 w 11930425"/>
                  <a:gd name="connsiteY411" fmla="*/ 2011 h 224991"/>
                  <a:gd name="connsiteX412" fmla="*/ 2098733 w 11930425"/>
                  <a:gd name="connsiteY412" fmla="*/ 224991 h 224991"/>
                  <a:gd name="connsiteX413" fmla="*/ 2063445 w 11930425"/>
                  <a:gd name="connsiteY413" fmla="*/ 224991 h 224991"/>
                  <a:gd name="connsiteX414" fmla="*/ 2063445 w 11930425"/>
                  <a:gd name="connsiteY414" fmla="*/ 45208 h 224991"/>
                  <a:gd name="connsiteX415" fmla="*/ 2042836 w 11930425"/>
                  <a:gd name="connsiteY415" fmla="*/ 56843 h 224991"/>
                  <a:gd name="connsiteX416" fmla="*/ 2017663 w 11930425"/>
                  <a:gd name="connsiteY416" fmla="*/ 65285 h 224991"/>
                  <a:gd name="connsiteX417" fmla="*/ 2017663 w 11930425"/>
                  <a:gd name="connsiteY417" fmla="*/ 35169 h 224991"/>
                  <a:gd name="connsiteX418" fmla="*/ 2034698 w 11930425"/>
                  <a:gd name="connsiteY418" fmla="*/ 29085 h 224991"/>
                  <a:gd name="connsiteX419" fmla="*/ 2050897 w 11930425"/>
                  <a:gd name="connsiteY419" fmla="*/ 21936 h 224991"/>
                  <a:gd name="connsiteX420" fmla="*/ 2067019 w 11930425"/>
                  <a:gd name="connsiteY420" fmla="*/ 13115 h 224991"/>
                  <a:gd name="connsiteX421" fmla="*/ 2083827 w 11930425"/>
                  <a:gd name="connsiteY421" fmla="*/ 2011 h 224991"/>
                  <a:gd name="connsiteX422" fmla="*/ 1950773 w 11930425"/>
                  <a:gd name="connsiteY422" fmla="*/ 2011 h 224991"/>
                  <a:gd name="connsiteX423" fmla="*/ 1965679 w 11930425"/>
                  <a:gd name="connsiteY423" fmla="*/ 2011 h 224991"/>
                  <a:gd name="connsiteX424" fmla="*/ 1965679 w 11930425"/>
                  <a:gd name="connsiteY424" fmla="*/ 224991 h 224991"/>
                  <a:gd name="connsiteX425" fmla="*/ 1930391 w 11930425"/>
                  <a:gd name="connsiteY425" fmla="*/ 224991 h 224991"/>
                  <a:gd name="connsiteX426" fmla="*/ 1930391 w 11930425"/>
                  <a:gd name="connsiteY426" fmla="*/ 45208 h 224991"/>
                  <a:gd name="connsiteX427" fmla="*/ 1909782 w 11930425"/>
                  <a:gd name="connsiteY427" fmla="*/ 56843 h 224991"/>
                  <a:gd name="connsiteX428" fmla="*/ 1884609 w 11930425"/>
                  <a:gd name="connsiteY428" fmla="*/ 65285 h 224991"/>
                  <a:gd name="connsiteX429" fmla="*/ 1884609 w 11930425"/>
                  <a:gd name="connsiteY429" fmla="*/ 35169 h 224991"/>
                  <a:gd name="connsiteX430" fmla="*/ 1901644 w 11930425"/>
                  <a:gd name="connsiteY430" fmla="*/ 29085 h 224991"/>
                  <a:gd name="connsiteX431" fmla="*/ 1917843 w 11930425"/>
                  <a:gd name="connsiteY431" fmla="*/ 21936 h 224991"/>
                  <a:gd name="connsiteX432" fmla="*/ 1933966 w 11930425"/>
                  <a:gd name="connsiteY432" fmla="*/ 13115 h 224991"/>
                  <a:gd name="connsiteX433" fmla="*/ 1950773 w 11930425"/>
                  <a:gd name="connsiteY433" fmla="*/ 2011 h 224991"/>
                  <a:gd name="connsiteX434" fmla="*/ 1817719 w 11930425"/>
                  <a:gd name="connsiteY434" fmla="*/ 2011 h 224991"/>
                  <a:gd name="connsiteX435" fmla="*/ 1832625 w 11930425"/>
                  <a:gd name="connsiteY435" fmla="*/ 2011 h 224991"/>
                  <a:gd name="connsiteX436" fmla="*/ 1832625 w 11930425"/>
                  <a:gd name="connsiteY436" fmla="*/ 224991 h 224991"/>
                  <a:gd name="connsiteX437" fmla="*/ 1797337 w 11930425"/>
                  <a:gd name="connsiteY437" fmla="*/ 224991 h 224991"/>
                  <a:gd name="connsiteX438" fmla="*/ 1797337 w 11930425"/>
                  <a:gd name="connsiteY438" fmla="*/ 45208 h 224991"/>
                  <a:gd name="connsiteX439" fmla="*/ 1776728 w 11930425"/>
                  <a:gd name="connsiteY439" fmla="*/ 56843 h 224991"/>
                  <a:gd name="connsiteX440" fmla="*/ 1751555 w 11930425"/>
                  <a:gd name="connsiteY440" fmla="*/ 65285 h 224991"/>
                  <a:gd name="connsiteX441" fmla="*/ 1751555 w 11930425"/>
                  <a:gd name="connsiteY441" fmla="*/ 35169 h 224991"/>
                  <a:gd name="connsiteX442" fmla="*/ 1768590 w 11930425"/>
                  <a:gd name="connsiteY442" fmla="*/ 29085 h 224991"/>
                  <a:gd name="connsiteX443" fmla="*/ 1784789 w 11930425"/>
                  <a:gd name="connsiteY443" fmla="*/ 21936 h 224991"/>
                  <a:gd name="connsiteX444" fmla="*/ 1800912 w 11930425"/>
                  <a:gd name="connsiteY444" fmla="*/ 13115 h 224991"/>
                  <a:gd name="connsiteX445" fmla="*/ 1817719 w 11930425"/>
                  <a:gd name="connsiteY445" fmla="*/ 2011 h 224991"/>
                  <a:gd name="connsiteX446" fmla="*/ 1675107 w 11930425"/>
                  <a:gd name="connsiteY446" fmla="*/ 2011 h 224991"/>
                  <a:gd name="connsiteX447" fmla="*/ 1690013 w 11930425"/>
                  <a:gd name="connsiteY447" fmla="*/ 2011 h 224991"/>
                  <a:gd name="connsiteX448" fmla="*/ 1690013 w 11930425"/>
                  <a:gd name="connsiteY448" fmla="*/ 224991 h 224991"/>
                  <a:gd name="connsiteX449" fmla="*/ 1654725 w 11930425"/>
                  <a:gd name="connsiteY449" fmla="*/ 224991 h 224991"/>
                  <a:gd name="connsiteX450" fmla="*/ 1654725 w 11930425"/>
                  <a:gd name="connsiteY450" fmla="*/ 45208 h 224991"/>
                  <a:gd name="connsiteX451" fmla="*/ 1634116 w 11930425"/>
                  <a:gd name="connsiteY451" fmla="*/ 56843 h 224991"/>
                  <a:gd name="connsiteX452" fmla="*/ 1608943 w 11930425"/>
                  <a:gd name="connsiteY452" fmla="*/ 65285 h 224991"/>
                  <a:gd name="connsiteX453" fmla="*/ 1608943 w 11930425"/>
                  <a:gd name="connsiteY453" fmla="*/ 35169 h 224991"/>
                  <a:gd name="connsiteX454" fmla="*/ 1625978 w 11930425"/>
                  <a:gd name="connsiteY454" fmla="*/ 29085 h 224991"/>
                  <a:gd name="connsiteX455" fmla="*/ 1642177 w 11930425"/>
                  <a:gd name="connsiteY455" fmla="*/ 21936 h 224991"/>
                  <a:gd name="connsiteX456" fmla="*/ 1658300 w 11930425"/>
                  <a:gd name="connsiteY456" fmla="*/ 13115 h 224991"/>
                  <a:gd name="connsiteX457" fmla="*/ 1675107 w 11930425"/>
                  <a:gd name="connsiteY457" fmla="*/ 2011 h 224991"/>
                  <a:gd name="connsiteX458" fmla="*/ 919715 w 11930425"/>
                  <a:gd name="connsiteY458" fmla="*/ 2011 h 224991"/>
                  <a:gd name="connsiteX459" fmla="*/ 934621 w 11930425"/>
                  <a:gd name="connsiteY459" fmla="*/ 2011 h 224991"/>
                  <a:gd name="connsiteX460" fmla="*/ 934621 w 11930425"/>
                  <a:gd name="connsiteY460" fmla="*/ 224991 h 224991"/>
                  <a:gd name="connsiteX461" fmla="*/ 899333 w 11930425"/>
                  <a:gd name="connsiteY461" fmla="*/ 224991 h 224991"/>
                  <a:gd name="connsiteX462" fmla="*/ 899333 w 11930425"/>
                  <a:gd name="connsiteY462" fmla="*/ 45208 h 224991"/>
                  <a:gd name="connsiteX463" fmla="*/ 878724 w 11930425"/>
                  <a:gd name="connsiteY463" fmla="*/ 56843 h 224991"/>
                  <a:gd name="connsiteX464" fmla="*/ 853551 w 11930425"/>
                  <a:gd name="connsiteY464" fmla="*/ 65285 h 224991"/>
                  <a:gd name="connsiteX465" fmla="*/ 853551 w 11930425"/>
                  <a:gd name="connsiteY465" fmla="*/ 35169 h 224991"/>
                  <a:gd name="connsiteX466" fmla="*/ 870586 w 11930425"/>
                  <a:gd name="connsiteY466" fmla="*/ 29085 h 224991"/>
                  <a:gd name="connsiteX467" fmla="*/ 886785 w 11930425"/>
                  <a:gd name="connsiteY467" fmla="*/ 21936 h 224991"/>
                  <a:gd name="connsiteX468" fmla="*/ 902908 w 11930425"/>
                  <a:gd name="connsiteY468" fmla="*/ 13115 h 224991"/>
                  <a:gd name="connsiteX469" fmla="*/ 919715 w 11930425"/>
                  <a:gd name="connsiteY469" fmla="*/ 2011 h 224991"/>
                  <a:gd name="connsiteX470" fmla="*/ 786661 w 11930425"/>
                  <a:gd name="connsiteY470" fmla="*/ 2011 h 224991"/>
                  <a:gd name="connsiteX471" fmla="*/ 801567 w 11930425"/>
                  <a:gd name="connsiteY471" fmla="*/ 2011 h 224991"/>
                  <a:gd name="connsiteX472" fmla="*/ 801567 w 11930425"/>
                  <a:gd name="connsiteY472" fmla="*/ 224991 h 224991"/>
                  <a:gd name="connsiteX473" fmla="*/ 766279 w 11930425"/>
                  <a:gd name="connsiteY473" fmla="*/ 224991 h 224991"/>
                  <a:gd name="connsiteX474" fmla="*/ 766279 w 11930425"/>
                  <a:gd name="connsiteY474" fmla="*/ 45208 h 224991"/>
                  <a:gd name="connsiteX475" fmla="*/ 745670 w 11930425"/>
                  <a:gd name="connsiteY475" fmla="*/ 56843 h 224991"/>
                  <a:gd name="connsiteX476" fmla="*/ 720497 w 11930425"/>
                  <a:gd name="connsiteY476" fmla="*/ 65285 h 224991"/>
                  <a:gd name="connsiteX477" fmla="*/ 720497 w 11930425"/>
                  <a:gd name="connsiteY477" fmla="*/ 35169 h 224991"/>
                  <a:gd name="connsiteX478" fmla="*/ 737532 w 11930425"/>
                  <a:gd name="connsiteY478" fmla="*/ 29085 h 224991"/>
                  <a:gd name="connsiteX479" fmla="*/ 753731 w 11930425"/>
                  <a:gd name="connsiteY479" fmla="*/ 21936 h 224991"/>
                  <a:gd name="connsiteX480" fmla="*/ 769854 w 11930425"/>
                  <a:gd name="connsiteY480" fmla="*/ 13115 h 224991"/>
                  <a:gd name="connsiteX481" fmla="*/ 786661 w 11930425"/>
                  <a:gd name="connsiteY481" fmla="*/ 2011 h 224991"/>
                  <a:gd name="connsiteX482" fmla="*/ 10088741 w 11930425"/>
                  <a:gd name="connsiteY482" fmla="*/ 2010 h 224991"/>
                  <a:gd name="connsiteX483" fmla="*/ 10159908 w 11930425"/>
                  <a:gd name="connsiteY483" fmla="*/ 112598 h 224991"/>
                  <a:gd name="connsiteX484" fmla="*/ 10139822 w 11930425"/>
                  <a:gd name="connsiteY484" fmla="*/ 196177 h 224991"/>
                  <a:gd name="connsiteX485" fmla="*/ 10083625 w 11930425"/>
                  <a:gd name="connsiteY485" fmla="*/ 224990 h 224991"/>
                  <a:gd name="connsiteX486" fmla="*/ 10031040 w 11930425"/>
                  <a:gd name="connsiteY486" fmla="*/ 197456 h 224991"/>
                  <a:gd name="connsiteX487" fmla="*/ 10012157 w 11930425"/>
                  <a:gd name="connsiteY487" fmla="*/ 117864 h 224991"/>
                  <a:gd name="connsiteX488" fmla="*/ 10031867 w 11930425"/>
                  <a:gd name="connsiteY488" fmla="*/ 31350 h 224991"/>
                  <a:gd name="connsiteX489" fmla="*/ 10088741 w 11930425"/>
                  <a:gd name="connsiteY489" fmla="*/ 2010 h 224991"/>
                  <a:gd name="connsiteX490" fmla="*/ 9867818 w 11930425"/>
                  <a:gd name="connsiteY490" fmla="*/ 2010 h 224991"/>
                  <a:gd name="connsiteX491" fmla="*/ 9938985 w 11930425"/>
                  <a:gd name="connsiteY491" fmla="*/ 112598 h 224991"/>
                  <a:gd name="connsiteX492" fmla="*/ 9918899 w 11930425"/>
                  <a:gd name="connsiteY492" fmla="*/ 196177 h 224991"/>
                  <a:gd name="connsiteX493" fmla="*/ 9862702 w 11930425"/>
                  <a:gd name="connsiteY493" fmla="*/ 224990 h 224991"/>
                  <a:gd name="connsiteX494" fmla="*/ 9810117 w 11930425"/>
                  <a:gd name="connsiteY494" fmla="*/ 197456 h 224991"/>
                  <a:gd name="connsiteX495" fmla="*/ 9791234 w 11930425"/>
                  <a:gd name="connsiteY495" fmla="*/ 117864 h 224991"/>
                  <a:gd name="connsiteX496" fmla="*/ 9810944 w 11930425"/>
                  <a:gd name="connsiteY496" fmla="*/ 31350 h 224991"/>
                  <a:gd name="connsiteX497" fmla="*/ 9867818 w 11930425"/>
                  <a:gd name="connsiteY497" fmla="*/ 2010 h 224991"/>
                  <a:gd name="connsiteX498" fmla="*/ 9206157 w 11930425"/>
                  <a:gd name="connsiteY498" fmla="*/ 2010 h 224991"/>
                  <a:gd name="connsiteX499" fmla="*/ 9277324 w 11930425"/>
                  <a:gd name="connsiteY499" fmla="*/ 112598 h 224991"/>
                  <a:gd name="connsiteX500" fmla="*/ 9257238 w 11930425"/>
                  <a:gd name="connsiteY500" fmla="*/ 196177 h 224991"/>
                  <a:gd name="connsiteX501" fmla="*/ 9201041 w 11930425"/>
                  <a:gd name="connsiteY501" fmla="*/ 224990 h 224991"/>
                  <a:gd name="connsiteX502" fmla="*/ 9148456 w 11930425"/>
                  <a:gd name="connsiteY502" fmla="*/ 197456 h 224991"/>
                  <a:gd name="connsiteX503" fmla="*/ 9129573 w 11930425"/>
                  <a:gd name="connsiteY503" fmla="*/ 117864 h 224991"/>
                  <a:gd name="connsiteX504" fmla="*/ 9149283 w 11930425"/>
                  <a:gd name="connsiteY504" fmla="*/ 31350 h 224991"/>
                  <a:gd name="connsiteX505" fmla="*/ 9206157 w 11930425"/>
                  <a:gd name="connsiteY505" fmla="*/ 2010 h 224991"/>
                  <a:gd name="connsiteX506" fmla="*/ 8985234 w 11930425"/>
                  <a:gd name="connsiteY506" fmla="*/ 2010 h 224991"/>
                  <a:gd name="connsiteX507" fmla="*/ 9056401 w 11930425"/>
                  <a:gd name="connsiteY507" fmla="*/ 112598 h 224991"/>
                  <a:gd name="connsiteX508" fmla="*/ 9036315 w 11930425"/>
                  <a:gd name="connsiteY508" fmla="*/ 196177 h 224991"/>
                  <a:gd name="connsiteX509" fmla="*/ 8980118 w 11930425"/>
                  <a:gd name="connsiteY509" fmla="*/ 224990 h 224991"/>
                  <a:gd name="connsiteX510" fmla="*/ 8927533 w 11930425"/>
                  <a:gd name="connsiteY510" fmla="*/ 197456 h 224991"/>
                  <a:gd name="connsiteX511" fmla="*/ 8908650 w 11930425"/>
                  <a:gd name="connsiteY511" fmla="*/ 117864 h 224991"/>
                  <a:gd name="connsiteX512" fmla="*/ 8928360 w 11930425"/>
                  <a:gd name="connsiteY512" fmla="*/ 31350 h 224991"/>
                  <a:gd name="connsiteX513" fmla="*/ 8985234 w 11930425"/>
                  <a:gd name="connsiteY513" fmla="*/ 2010 h 224991"/>
                  <a:gd name="connsiteX514" fmla="*/ 6135772 w 11930425"/>
                  <a:gd name="connsiteY514" fmla="*/ 2010 h 224991"/>
                  <a:gd name="connsiteX515" fmla="*/ 6206939 w 11930425"/>
                  <a:gd name="connsiteY515" fmla="*/ 112598 h 224991"/>
                  <a:gd name="connsiteX516" fmla="*/ 6186853 w 11930425"/>
                  <a:gd name="connsiteY516" fmla="*/ 196177 h 224991"/>
                  <a:gd name="connsiteX517" fmla="*/ 6130656 w 11930425"/>
                  <a:gd name="connsiteY517" fmla="*/ 224990 h 224991"/>
                  <a:gd name="connsiteX518" fmla="*/ 6078071 w 11930425"/>
                  <a:gd name="connsiteY518" fmla="*/ 197456 h 224991"/>
                  <a:gd name="connsiteX519" fmla="*/ 6059188 w 11930425"/>
                  <a:gd name="connsiteY519" fmla="*/ 117864 h 224991"/>
                  <a:gd name="connsiteX520" fmla="*/ 6078898 w 11930425"/>
                  <a:gd name="connsiteY520" fmla="*/ 31350 h 224991"/>
                  <a:gd name="connsiteX521" fmla="*/ 6135772 w 11930425"/>
                  <a:gd name="connsiteY521" fmla="*/ 2010 h 224991"/>
                  <a:gd name="connsiteX522" fmla="*/ 4032688 w 11930425"/>
                  <a:gd name="connsiteY522" fmla="*/ 2010 h 224991"/>
                  <a:gd name="connsiteX523" fmla="*/ 4103855 w 11930425"/>
                  <a:gd name="connsiteY523" fmla="*/ 112598 h 224991"/>
                  <a:gd name="connsiteX524" fmla="*/ 4083769 w 11930425"/>
                  <a:gd name="connsiteY524" fmla="*/ 196177 h 224991"/>
                  <a:gd name="connsiteX525" fmla="*/ 4027572 w 11930425"/>
                  <a:gd name="connsiteY525" fmla="*/ 224990 h 224991"/>
                  <a:gd name="connsiteX526" fmla="*/ 3974987 w 11930425"/>
                  <a:gd name="connsiteY526" fmla="*/ 197456 h 224991"/>
                  <a:gd name="connsiteX527" fmla="*/ 3956104 w 11930425"/>
                  <a:gd name="connsiteY527" fmla="*/ 117864 h 224991"/>
                  <a:gd name="connsiteX528" fmla="*/ 3975814 w 11930425"/>
                  <a:gd name="connsiteY528" fmla="*/ 31350 h 224991"/>
                  <a:gd name="connsiteX529" fmla="*/ 4032688 w 11930425"/>
                  <a:gd name="connsiteY529" fmla="*/ 2010 h 224991"/>
                  <a:gd name="connsiteX530" fmla="*/ 3811764 w 11930425"/>
                  <a:gd name="connsiteY530" fmla="*/ 2010 h 224991"/>
                  <a:gd name="connsiteX531" fmla="*/ 3882932 w 11930425"/>
                  <a:gd name="connsiteY531" fmla="*/ 112598 h 224991"/>
                  <a:gd name="connsiteX532" fmla="*/ 3862846 w 11930425"/>
                  <a:gd name="connsiteY532" fmla="*/ 196177 h 224991"/>
                  <a:gd name="connsiteX533" fmla="*/ 3806649 w 11930425"/>
                  <a:gd name="connsiteY533" fmla="*/ 224990 h 224991"/>
                  <a:gd name="connsiteX534" fmla="*/ 3754064 w 11930425"/>
                  <a:gd name="connsiteY534" fmla="*/ 197456 h 224991"/>
                  <a:gd name="connsiteX535" fmla="*/ 3735181 w 11930425"/>
                  <a:gd name="connsiteY535" fmla="*/ 117864 h 224991"/>
                  <a:gd name="connsiteX536" fmla="*/ 3754891 w 11930425"/>
                  <a:gd name="connsiteY536" fmla="*/ 31350 h 224991"/>
                  <a:gd name="connsiteX537" fmla="*/ 3811764 w 11930425"/>
                  <a:gd name="connsiteY537" fmla="*/ 2010 h 224991"/>
                  <a:gd name="connsiteX538" fmla="*/ 3150104 w 11930425"/>
                  <a:gd name="connsiteY538" fmla="*/ 2010 h 224991"/>
                  <a:gd name="connsiteX539" fmla="*/ 3221272 w 11930425"/>
                  <a:gd name="connsiteY539" fmla="*/ 112598 h 224991"/>
                  <a:gd name="connsiteX540" fmla="*/ 3201186 w 11930425"/>
                  <a:gd name="connsiteY540" fmla="*/ 196177 h 224991"/>
                  <a:gd name="connsiteX541" fmla="*/ 3144989 w 11930425"/>
                  <a:gd name="connsiteY541" fmla="*/ 224990 h 224991"/>
                  <a:gd name="connsiteX542" fmla="*/ 3092404 w 11930425"/>
                  <a:gd name="connsiteY542" fmla="*/ 197456 h 224991"/>
                  <a:gd name="connsiteX543" fmla="*/ 3073521 w 11930425"/>
                  <a:gd name="connsiteY543" fmla="*/ 117864 h 224991"/>
                  <a:gd name="connsiteX544" fmla="*/ 3093231 w 11930425"/>
                  <a:gd name="connsiteY544" fmla="*/ 31350 h 224991"/>
                  <a:gd name="connsiteX545" fmla="*/ 3150104 w 11930425"/>
                  <a:gd name="connsiteY545" fmla="*/ 2010 h 224991"/>
                  <a:gd name="connsiteX546" fmla="*/ 2929181 w 11930425"/>
                  <a:gd name="connsiteY546" fmla="*/ 2010 h 224991"/>
                  <a:gd name="connsiteX547" fmla="*/ 3000349 w 11930425"/>
                  <a:gd name="connsiteY547" fmla="*/ 112598 h 224991"/>
                  <a:gd name="connsiteX548" fmla="*/ 2980263 w 11930425"/>
                  <a:gd name="connsiteY548" fmla="*/ 196177 h 224991"/>
                  <a:gd name="connsiteX549" fmla="*/ 2924066 w 11930425"/>
                  <a:gd name="connsiteY549" fmla="*/ 224990 h 224991"/>
                  <a:gd name="connsiteX550" fmla="*/ 2871481 w 11930425"/>
                  <a:gd name="connsiteY550" fmla="*/ 197456 h 224991"/>
                  <a:gd name="connsiteX551" fmla="*/ 2852598 w 11930425"/>
                  <a:gd name="connsiteY551" fmla="*/ 117864 h 224991"/>
                  <a:gd name="connsiteX552" fmla="*/ 2872308 w 11930425"/>
                  <a:gd name="connsiteY552" fmla="*/ 31350 h 224991"/>
                  <a:gd name="connsiteX553" fmla="*/ 2929181 w 11930425"/>
                  <a:gd name="connsiteY553" fmla="*/ 2010 h 224991"/>
                  <a:gd name="connsiteX554" fmla="*/ 76584 w 11930425"/>
                  <a:gd name="connsiteY554" fmla="*/ 0 h 224991"/>
                  <a:gd name="connsiteX555" fmla="*/ 147751 w 11930425"/>
                  <a:gd name="connsiteY555" fmla="*/ 110588 h 224991"/>
                  <a:gd name="connsiteX556" fmla="*/ 127665 w 11930425"/>
                  <a:gd name="connsiteY556" fmla="*/ 194167 h 224991"/>
                  <a:gd name="connsiteX557" fmla="*/ 71468 w 11930425"/>
                  <a:gd name="connsiteY557" fmla="*/ 222980 h 224991"/>
                  <a:gd name="connsiteX558" fmla="*/ 18883 w 11930425"/>
                  <a:gd name="connsiteY558" fmla="*/ 195446 h 224991"/>
                  <a:gd name="connsiteX559" fmla="*/ 0 w 11930425"/>
                  <a:gd name="connsiteY559" fmla="*/ 115854 h 224991"/>
                  <a:gd name="connsiteX560" fmla="*/ 19710 w 11930425"/>
                  <a:gd name="connsiteY560" fmla="*/ 29340 h 224991"/>
                  <a:gd name="connsiteX561" fmla="*/ 76584 w 11930425"/>
                  <a:gd name="connsiteY561" fmla="*/ 0 h 22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1930425" h="224991">
                    <a:moveTo>
                      <a:pt x="10087086" y="29845"/>
                    </a:moveTo>
                    <a:cubicBezTo>
                      <a:pt x="10060906" y="29845"/>
                      <a:pt x="10047816" y="58683"/>
                      <a:pt x="10047816" y="116359"/>
                    </a:cubicBezTo>
                    <a:cubicBezTo>
                      <a:pt x="10047816" y="170323"/>
                      <a:pt x="10060655" y="197306"/>
                      <a:pt x="10086334" y="197306"/>
                    </a:cubicBezTo>
                    <a:cubicBezTo>
                      <a:pt x="10111610" y="197306"/>
                      <a:pt x="10124249" y="169872"/>
                      <a:pt x="10124249" y="115005"/>
                    </a:cubicBezTo>
                    <a:cubicBezTo>
                      <a:pt x="10124249" y="58231"/>
                      <a:pt x="10111861" y="29845"/>
                      <a:pt x="10087086" y="29845"/>
                    </a:cubicBezTo>
                    <a:close/>
                    <a:moveTo>
                      <a:pt x="9866163" y="29845"/>
                    </a:moveTo>
                    <a:cubicBezTo>
                      <a:pt x="9839983" y="29845"/>
                      <a:pt x="9826893" y="58683"/>
                      <a:pt x="9826893" y="116359"/>
                    </a:cubicBezTo>
                    <a:cubicBezTo>
                      <a:pt x="9826893" y="170323"/>
                      <a:pt x="9839732" y="197306"/>
                      <a:pt x="9865411" y="197306"/>
                    </a:cubicBezTo>
                    <a:cubicBezTo>
                      <a:pt x="9890687" y="197306"/>
                      <a:pt x="9903326" y="169872"/>
                      <a:pt x="9903326" y="115005"/>
                    </a:cubicBezTo>
                    <a:cubicBezTo>
                      <a:pt x="9903326" y="58231"/>
                      <a:pt x="9890938" y="29845"/>
                      <a:pt x="9866163" y="29845"/>
                    </a:cubicBezTo>
                    <a:close/>
                    <a:moveTo>
                      <a:pt x="9204502" y="29845"/>
                    </a:moveTo>
                    <a:cubicBezTo>
                      <a:pt x="9178322" y="29845"/>
                      <a:pt x="9165232" y="58683"/>
                      <a:pt x="9165232" y="116359"/>
                    </a:cubicBezTo>
                    <a:cubicBezTo>
                      <a:pt x="9165232" y="170323"/>
                      <a:pt x="9178071" y="197306"/>
                      <a:pt x="9203750" y="197306"/>
                    </a:cubicBezTo>
                    <a:cubicBezTo>
                      <a:pt x="9229026" y="197306"/>
                      <a:pt x="9241665" y="169872"/>
                      <a:pt x="9241665" y="115005"/>
                    </a:cubicBezTo>
                    <a:cubicBezTo>
                      <a:pt x="9241665" y="58231"/>
                      <a:pt x="9229277" y="29845"/>
                      <a:pt x="9204502" y="29845"/>
                    </a:cubicBezTo>
                    <a:close/>
                    <a:moveTo>
                      <a:pt x="8983579" y="29845"/>
                    </a:moveTo>
                    <a:cubicBezTo>
                      <a:pt x="8957399" y="29845"/>
                      <a:pt x="8944309" y="58683"/>
                      <a:pt x="8944309" y="116359"/>
                    </a:cubicBezTo>
                    <a:cubicBezTo>
                      <a:pt x="8944309" y="170323"/>
                      <a:pt x="8957148" y="197306"/>
                      <a:pt x="8982827" y="197306"/>
                    </a:cubicBezTo>
                    <a:cubicBezTo>
                      <a:pt x="9008103" y="197306"/>
                      <a:pt x="9020742" y="169872"/>
                      <a:pt x="9020742" y="115005"/>
                    </a:cubicBezTo>
                    <a:cubicBezTo>
                      <a:pt x="9020742" y="58231"/>
                      <a:pt x="9008354" y="29845"/>
                      <a:pt x="8983579" y="29845"/>
                    </a:cubicBezTo>
                    <a:close/>
                    <a:moveTo>
                      <a:pt x="6134117" y="29845"/>
                    </a:moveTo>
                    <a:cubicBezTo>
                      <a:pt x="6107937" y="29845"/>
                      <a:pt x="6094847" y="58683"/>
                      <a:pt x="6094847" y="116359"/>
                    </a:cubicBezTo>
                    <a:cubicBezTo>
                      <a:pt x="6094847" y="170323"/>
                      <a:pt x="6107686" y="197306"/>
                      <a:pt x="6133365" y="197306"/>
                    </a:cubicBezTo>
                    <a:cubicBezTo>
                      <a:pt x="6158642" y="197306"/>
                      <a:pt x="6171280" y="169872"/>
                      <a:pt x="6171280" y="115005"/>
                    </a:cubicBezTo>
                    <a:cubicBezTo>
                      <a:pt x="6171280" y="58231"/>
                      <a:pt x="6158892" y="29845"/>
                      <a:pt x="6134117" y="29845"/>
                    </a:cubicBezTo>
                    <a:close/>
                    <a:moveTo>
                      <a:pt x="4031033" y="29845"/>
                    </a:moveTo>
                    <a:cubicBezTo>
                      <a:pt x="4004853" y="29845"/>
                      <a:pt x="3991763" y="58683"/>
                      <a:pt x="3991763" y="116359"/>
                    </a:cubicBezTo>
                    <a:cubicBezTo>
                      <a:pt x="3991763" y="170323"/>
                      <a:pt x="4004602" y="197306"/>
                      <a:pt x="4030281" y="197306"/>
                    </a:cubicBezTo>
                    <a:cubicBezTo>
                      <a:pt x="4055558" y="197306"/>
                      <a:pt x="4068196" y="169872"/>
                      <a:pt x="4068196" y="115005"/>
                    </a:cubicBezTo>
                    <a:cubicBezTo>
                      <a:pt x="4068196" y="58231"/>
                      <a:pt x="4055808" y="29845"/>
                      <a:pt x="4031033" y="29845"/>
                    </a:cubicBezTo>
                    <a:close/>
                    <a:moveTo>
                      <a:pt x="3810110" y="29845"/>
                    </a:moveTo>
                    <a:cubicBezTo>
                      <a:pt x="3783930" y="29845"/>
                      <a:pt x="3770840" y="58683"/>
                      <a:pt x="3770840" y="116359"/>
                    </a:cubicBezTo>
                    <a:cubicBezTo>
                      <a:pt x="3770840" y="170323"/>
                      <a:pt x="3783679" y="197306"/>
                      <a:pt x="3809357" y="197306"/>
                    </a:cubicBezTo>
                    <a:cubicBezTo>
                      <a:pt x="3834634" y="197306"/>
                      <a:pt x="3847273" y="169872"/>
                      <a:pt x="3847273" y="115005"/>
                    </a:cubicBezTo>
                    <a:cubicBezTo>
                      <a:pt x="3847273" y="58231"/>
                      <a:pt x="3834885" y="29845"/>
                      <a:pt x="3810110" y="29845"/>
                    </a:cubicBezTo>
                    <a:close/>
                    <a:moveTo>
                      <a:pt x="3148450" y="29845"/>
                    </a:moveTo>
                    <a:cubicBezTo>
                      <a:pt x="3122270" y="29845"/>
                      <a:pt x="3109180" y="58683"/>
                      <a:pt x="3109180" y="116359"/>
                    </a:cubicBezTo>
                    <a:cubicBezTo>
                      <a:pt x="3109180" y="170323"/>
                      <a:pt x="3122019" y="197306"/>
                      <a:pt x="3147697" y="197306"/>
                    </a:cubicBezTo>
                    <a:cubicBezTo>
                      <a:pt x="3172974" y="197306"/>
                      <a:pt x="3185613" y="169872"/>
                      <a:pt x="3185613" y="115005"/>
                    </a:cubicBezTo>
                    <a:cubicBezTo>
                      <a:pt x="3185613" y="58231"/>
                      <a:pt x="3173225" y="29845"/>
                      <a:pt x="3148450" y="29845"/>
                    </a:cubicBezTo>
                    <a:close/>
                    <a:moveTo>
                      <a:pt x="2927527" y="29845"/>
                    </a:moveTo>
                    <a:cubicBezTo>
                      <a:pt x="2901347" y="29845"/>
                      <a:pt x="2888257" y="58683"/>
                      <a:pt x="2888257" y="116359"/>
                    </a:cubicBezTo>
                    <a:cubicBezTo>
                      <a:pt x="2888257" y="170323"/>
                      <a:pt x="2901096" y="197306"/>
                      <a:pt x="2926774" y="197306"/>
                    </a:cubicBezTo>
                    <a:cubicBezTo>
                      <a:pt x="2952051" y="197306"/>
                      <a:pt x="2964690" y="169872"/>
                      <a:pt x="2964690" y="115005"/>
                    </a:cubicBezTo>
                    <a:cubicBezTo>
                      <a:pt x="2964690" y="58231"/>
                      <a:pt x="2952302" y="29845"/>
                      <a:pt x="2927527" y="2984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1915519" y="2011"/>
                    </a:moveTo>
                    <a:lnTo>
                      <a:pt x="11930425" y="2011"/>
                    </a:lnTo>
                    <a:lnTo>
                      <a:pt x="11930425" y="224991"/>
                    </a:lnTo>
                    <a:lnTo>
                      <a:pt x="11895137" y="224991"/>
                    </a:lnTo>
                    <a:lnTo>
                      <a:pt x="11895137" y="45208"/>
                    </a:lnTo>
                    <a:cubicBezTo>
                      <a:pt x="11888749" y="49771"/>
                      <a:pt x="11881879" y="53649"/>
                      <a:pt x="11874528" y="56843"/>
                    </a:cubicBezTo>
                    <a:cubicBezTo>
                      <a:pt x="11867176" y="60038"/>
                      <a:pt x="11858785" y="62851"/>
                      <a:pt x="11849355" y="65285"/>
                    </a:cubicBezTo>
                    <a:lnTo>
                      <a:pt x="11849355" y="35169"/>
                    </a:lnTo>
                    <a:cubicBezTo>
                      <a:pt x="11855236" y="33243"/>
                      <a:pt x="11860915" y="31215"/>
                      <a:pt x="11866390" y="29085"/>
                    </a:cubicBezTo>
                    <a:cubicBezTo>
                      <a:pt x="11871866" y="26956"/>
                      <a:pt x="11877266" y="24573"/>
                      <a:pt x="11882589" y="21936"/>
                    </a:cubicBezTo>
                    <a:cubicBezTo>
                      <a:pt x="11887913" y="19300"/>
                      <a:pt x="11893287" y="16359"/>
                      <a:pt x="11898712" y="13115"/>
                    </a:cubicBezTo>
                    <a:cubicBezTo>
                      <a:pt x="11904137" y="9870"/>
                      <a:pt x="11909739" y="6169"/>
                      <a:pt x="11915519" y="2011"/>
                    </a:cubicBezTo>
                    <a:close/>
                    <a:moveTo>
                      <a:pt x="11532651" y="2011"/>
                    </a:moveTo>
                    <a:lnTo>
                      <a:pt x="11547557" y="2011"/>
                    </a:lnTo>
                    <a:lnTo>
                      <a:pt x="11547557" y="224991"/>
                    </a:lnTo>
                    <a:lnTo>
                      <a:pt x="11512269" y="224991"/>
                    </a:lnTo>
                    <a:lnTo>
                      <a:pt x="11512269" y="45208"/>
                    </a:lnTo>
                    <a:cubicBezTo>
                      <a:pt x="11505881" y="49771"/>
                      <a:pt x="11499011" y="53649"/>
                      <a:pt x="11491660" y="56843"/>
                    </a:cubicBezTo>
                    <a:cubicBezTo>
                      <a:pt x="11484308" y="60038"/>
                      <a:pt x="11475917" y="62851"/>
                      <a:pt x="11466487" y="65285"/>
                    </a:cubicBezTo>
                    <a:lnTo>
                      <a:pt x="11466487" y="35169"/>
                    </a:lnTo>
                    <a:cubicBezTo>
                      <a:pt x="11472368" y="33243"/>
                      <a:pt x="11478047" y="31215"/>
                      <a:pt x="11483522" y="29085"/>
                    </a:cubicBezTo>
                    <a:cubicBezTo>
                      <a:pt x="11488998" y="26956"/>
                      <a:pt x="11494398" y="24573"/>
                      <a:pt x="11499721" y="21936"/>
                    </a:cubicBezTo>
                    <a:cubicBezTo>
                      <a:pt x="11505045" y="19300"/>
                      <a:pt x="11510419" y="16359"/>
                      <a:pt x="11515844" y="13115"/>
                    </a:cubicBezTo>
                    <a:cubicBezTo>
                      <a:pt x="11521269" y="9870"/>
                      <a:pt x="11526871" y="6169"/>
                      <a:pt x="11532651" y="2011"/>
                    </a:cubicBezTo>
                    <a:close/>
                    <a:moveTo>
                      <a:pt x="11388525" y="2011"/>
                    </a:moveTo>
                    <a:lnTo>
                      <a:pt x="11403431" y="2011"/>
                    </a:lnTo>
                    <a:lnTo>
                      <a:pt x="11403431" y="224991"/>
                    </a:lnTo>
                    <a:lnTo>
                      <a:pt x="11368143" y="224991"/>
                    </a:lnTo>
                    <a:lnTo>
                      <a:pt x="11368143" y="45208"/>
                    </a:lnTo>
                    <a:cubicBezTo>
                      <a:pt x="11361755" y="49771"/>
                      <a:pt x="11354885" y="53649"/>
                      <a:pt x="11347534" y="56843"/>
                    </a:cubicBezTo>
                    <a:cubicBezTo>
                      <a:pt x="11340182" y="60038"/>
                      <a:pt x="11331791" y="62851"/>
                      <a:pt x="11322361" y="65285"/>
                    </a:cubicBezTo>
                    <a:lnTo>
                      <a:pt x="11322361" y="35169"/>
                    </a:lnTo>
                    <a:cubicBezTo>
                      <a:pt x="11328242" y="33243"/>
                      <a:pt x="11333921" y="31215"/>
                      <a:pt x="11339396" y="29085"/>
                    </a:cubicBezTo>
                    <a:cubicBezTo>
                      <a:pt x="11344872" y="26956"/>
                      <a:pt x="11350272" y="24573"/>
                      <a:pt x="11355595" y="21936"/>
                    </a:cubicBezTo>
                    <a:cubicBezTo>
                      <a:pt x="11360919" y="19300"/>
                      <a:pt x="11366293" y="16359"/>
                      <a:pt x="11371718" y="13115"/>
                    </a:cubicBezTo>
                    <a:cubicBezTo>
                      <a:pt x="11377143" y="9870"/>
                      <a:pt x="11382745" y="6169"/>
                      <a:pt x="11388525" y="2011"/>
                    </a:cubicBezTo>
                    <a:close/>
                    <a:moveTo>
                      <a:pt x="11244400" y="2011"/>
                    </a:moveTo>
                    <a:lnTo>
                      <a:pt x="11259306" y="2011"/>
                    </a:lnTo>
                    <a:lnTo>
                      <a:pt x="11259306" y="224991"/>
                    </a:lnTo>
                    <a:lnTo>
                      <a:pt x="11224018" y="224991"/>
                    </a:lnTo>
                    <a:lnTo>
                      <a:pt x="11224018" y="45208"/>
                    </a:lnTo>
                    <a:cubicBezTo>
                      <a:pt x="11217630" y="49771"/>
                      <a:pt x="11210760" y="53649"/>
                      <a:pt x="11203409" y="56843"/>
                    </a:cubicBezTo>
                    <a:cubicBezTo>
                      <a:pt x="11196057" y="60038"/>
                      <a:pt x="11187666" y="62851"/>
                      <a:pt x="11178236" y="65285"/>
                    </a:cubicBezTo>
                    <a:lnTo>
                      <a:pt x="11178236" y="35169"/>
                    </a:lnTo>
                    <a:cubicBezTo>
                      <a:pt x="11184117" y="33243"/>
                      <a:pt x="11189796" y="31215"/>
                      <a:pt x="11195271" y="29085"/>
                    </a:cubicBezTo>
                    <a:cubicBezTo>
                      <a:pt x="11200747" y="26956"/>
                      <a:pt x="11206147" y="24573"/>
                      <a:pt x="11211470" y="21936"/>
                    </a:cubicBezTo>
                    <a:cubicBezTo>
                      <a:pt x="11216794" y="19300"/>
                      <a:pt x="11222168" y="16359"/>
                      <a:pt x="11227593" y="13115"/>
                    </a:cubicBezTo>
                    <a:cubicBezTo>
                      <a:pt x="11233018" y="9870"/>
                      <a:pt x="11238620" y="6169"/>
                      <a:pt x="11244400" y="2011"/>
                    </a:cubicBezTo>
                    <a:close/>
                    <a:moveTo>
                      <a:pt x="11100275" y="2011"/>
                    </a:moveTo>
                    <a:lnTo>
                      <a:pt x="11115181" y="2011"/>
                    </a:lnTo>
                    <a:lnTo>
                      <a:pt x="11115181" y="224991"/>
                    </a:lnTo>
                    <a:lnTo>
                      <a:pt x="11079893" y="224991"/>
                    </a:lnTo>
                    <a:lnTo>
                      <a:pt x="11079893" y="45208"/>
                    </a:lnTo>
                    <a:cubicBezTo>
                      <a:pt x="11073505" y="49771"/>
                      <a:pt x="11066635" y="53649"/>
                      <a:pt x="11059284" y="56843"/>
                    </a:cubicBezTo>
                    <a:cubicBezTo>
                      <a:pt x="11051932" y="60038"/>
                      <a:pt x="11043541" y="62851"/>
                      <a:pt x="11034111" y="65285"/>
                    </a:cubicBezTo>
                    <a:lnTo>
                      <a:pt x="11034111" y="35169"/>
                    </a:lnTo>
                    <a:cubicBezTo>
                      <a:pt x="11039992" y="33243"/>
                      <a:pt x="11045671" y="31215"/>
                      <a:pt x="11051146" y="29085"/>
                    </a:cubicBezTo>
                    <a:cubicBezTo>
                      <a:pt x="11056622" y="26956"/>
                      <a:pt x="11062022" y="24573"/>
                      <a:pt x="11067345" y="21936"/>
                    </a:cubicBezTo>
                    <a:cubicBezTo>
                      <a:pt x="11072669" y="19300"/>
                      <a:pt x="11078043" y="16359"/>
                      <a:pt x="11083468" y="13115"/>
                    </a:cubicBezTo>
                    <a:cubicBezTo>
                      <a:pt x="11088893" y="9870"/>
                      <a:pt x="11094495" y="6169"/>
                      <a:pt x="11100275" y="2011"/>
                    </a:cubicBezTo>
                    <a:close/>
                    <a:moveTo>
                      <a:pt x="10956150" y="2011"/>
                    </a:moveTo>
                    <a:lnTo>
                      <a:pt x="10971056" y="2011"/>
                    </a:lnTo>
                    <a:lnTo>
                      <a:pt x="10971056" y="224991"/>
                    </a:lnTo>
                    <a:lnTo>
                      <a:pt x="10935768" y="224991"/>
                    </a:lnTo>
                    <a:lnTo>
                      <a:pt x="10935768" y="45208"/>
                    </a:lnTo>
                    <a:cubicBezTo>
                      <a:pt x="10929380" y="49771"/>
                      <a:pt x="10922510" y="53649"/>
                      <a:pt x="10915159" y="56843"/>
                    </a:cubicBezTo>
                    <a:cubicBezTo>
                      <a:pt x="10907807" y="60038"/>
                      <a:pt x="10899416" y="62851"/>
                      <a:pt x="10889986" y="65285"/>
                    </a:cubicBezTo>
                    <a:lnTo>
                      <a:pt x="10889986" y="35169"/>
                    </a:lnTo>
                    <a:cubicBezTo>
                      <a:pt x="10895867" y="33243"/>
                      <a:pt x="10901546" y="31215"/>
                      <a:pt x="10907021" y="29085"/>
                    </a:cubicBezTo>
                    <a:cubicBezTo>
                      <a:pt x="10912497" y="26956"/>
                      <a:pt x="10917897" y="24573"/>
                      <a:pt x="10923220" y="21936"/>
                    </a:cubicBezTo>
                    <a:cubicBezTo>
                      <a:pt x="10928544" y="19300"/>
                      <a:pt x="10933918" y="16359"/>
                      <a:pt x="10939343" y="13115"/>
                    </a:cubicBezTo>
                    <a:cubicBezTo>
                      <a:pt x="10944768" y="9870"/>
                      <a:pt x="10950370" y="6169"/>
                      <a:pt x="10956150" y="2011"/>
                    </a:cubicBezTo>
                    <a:close/>
                    <a:moveTo>
                      <a:pt x="10567917" y="2011"/>
                    </a:moveTo>
                    <a:lnTo>
                      <a:pt x="10582823" y="2011"/>
                    </a:lnTo>
                    <a:lnTo>
                      <a:pt x="10582823" y="224991"/>
                    </a:lnTo>
                    <a:lnTo>
                      <a:pt x="10547535" y="224991"/>
                    </a:lnTo>
                    <a:lnTo>
                      <a:pt x="10547535" y="45208"/>
                    </a:lnTo>
                    <a:cubicBezTo>
                      <a:pt x="10541147" y="49771"/>
                      <a:pt x="10534277" y="53649"/>
                      <a:pt x="10526926" y="56843"/>
                    </a:cubicBezTo>
                    <a:cubicBezTo>
                      <a:pt x="10519574" y="60038"/>
                      <a:pt x="10511183" y="62851"/>
                      <a:pt x="10501753" y="65285"/>
                    </a:cubicBezTo>
                    <a:lnTo>
                      <a:pt x="10501753" y="35169"/>
                    </a:lnTo>
                    <a:cubicBezTo>
                      <a:pt x="10507634" y="33243"/>
                      <a:pt x="10513313" y="31215"/>
                      <a:pt x="10518788" y="29085"/>
                    </a:cubicBezTo>
                    <a:cubicBezTo>
                      <a:pt x="10524264" y="26956"/>
                      <a:pt x="10529664" y="24573"/>
                      <a:pt x="10534987" y="21936"/>
                    </a:cubicBezTo>
                    <a:cubicBezTo>
                      <a:pt x="10540311" y="19300"/>
                      <a:pt x="10545685" y="16359"/>
                      <a:pt x="10551110" y="13115"/>
                    </a:cubicBezTo>
                    <a:cubicBezTo>
                      <a:pt x="10556535" y="9870"/>
                      <a:pt x="10562137" y="6169"/>
                      <a:pt x="10567917" y="2011"/>
                    </a:cubicBezTo>
                    <a:close/>
                    <a:moveTo>
                      <a:pt x="10301809" y="2011"/>
                    </a:moveTo>
                    <a:lnTo>
                      <a:pt x="10316715" y="2011"/>
                    </a:lnTo>
                    <a:lnTo>
                      <a:pt x="10316715" y="224991"/>
                    </a:lnTo>
                    <a:lnTo>
                      <a:pt x="10281427" y="224991"/>
                    </a:lnTo>
                    <a:lnTo>
                      <a:pt x="10281427" y="45208"/>
                    </a:lnTo>
                    <a:cubicBezTo>
                      <a:pt x="10275039" y="49771"/>
                      <a:pt x="10268169" y="53649"/>
                      <a:pt x="10260818" y="56843"/>
                    </a:cubicBezTo>
                    <a:cubicBezTo>
                      <a:pt x="10253466" y="60038"/>
                      <a:pt x="10245075" y="62851"/>
                      <a:pt x="10235645" y="65285"/>
                    </a:cubicBezTo>
                    <a:lnTo>
                      <a:pt x="10235645" y="35169"/>
                    </a:lnTo>
                    <a:cubicBezTo>
                      <a:pt x="10241526" y="33243"/>
                      <a:pt x="10247205" y="31215"/>
                      <a:pt x="10252680" y="29085"/>
                    </a:cubicBezTo>
                    <a:cubicBezTo>
                      <a:pt x="10258156" y="26956"/>
                      <a:pt x="10263556" y="24573"/>
                      <a:pt x="10268879" y="21936"/>
                    </a:cubicBezTo>
                    <a:cubicBezTo>
                      <a:pt x="10274203" y="19300"/>
                      <a:pt x="10279577" y="16359"/>
                      <a:pt x="10285002" y="13115"/>
                    </a:cubicBezTo>
                    <a:cubicBezTo>
                      <a:pt x="10290427" y="9870"/>
                      <a:pt x="10296029" y="6169"/>
                      <a:pt x="10301809" y="2011"/>
                    </a:cubicBezTo>
                    <a:close/>
                    <a:moveTo>
                      <a:pt x="9690210" y="2011"/>
                    </a:moveTo>
                    <a:lnTo>
                      <a:pt x="9705116" y="2011"/>
                    </a:lnTo>
                    <a:lnTo>
                      <a:pt x="9705116" y="224991"/>
                    </a:lnTo>
                    <a:lnTo>
                      <a:pt x="9669828" y="224991"/>
                    </a:lnTo>
                    <a:lnTo>
                      <a:pt x="9669828" y="45208"/>
                    </a:lnTo>
                    <a:cubicBezTo>
                      <a:pt x="9663440" y="49771"/>
                      <a:pt x="9656570" y="53649"/>
                      <a:pt x="9649219" y="56843"/>
                    </a:cubicBezTo>
                    <a:cubicBezTo>
                      <a:pt x="9641867" y="60038"/>
                      <a:pt x="9633476" y="62851"/>
                      <a:pt x="9624046" y="65285"/>
                    </a:cubicBezTo>
                    <a:lnTo>
                      <a:pt x="9624046" y="35169"/>
                    </a:lnTo>
                    <a:cubicBezTo>
                      <a:pt x="9629927" y="33243"/>
                      <a:pt x="9635606" y="31215"/>
                      <a:pt x="9641081" y="29085"/>
                    </a:cubicBezTo>
                    <a:cubicBezTo>
                      <a:pt x="9646557" y="26956"/>
                      <a:pt x="9651957" y="24573"/>
                      <a:pt x="9657280" y="21936"/>
                    </a:cubicBezTo>
                    <a:cubicBezTo>
                      <a:pt x="9662604" y="19300"/>
                      <a:pt x="9667978" y="16359"/>
                      <a:pt x="9673403" y="13115"/>
                    </a:cubicBezTo>
                    <a:cubicBezTo>
                      <a:pt x="9678828" y="9870"/>
                      <a:pt x="9684430" y="6169"/>
                      <a:pt x="9690210" y="2011"/>
                    </a:cubicBezTo>
                    <a:close/>
                    <a:moveTo>
                      <a:pt x="9424101" y="2011"/>
                    </a:moveTo>
                    <a:lnTo>
                      <a:pt x="9439007" y="2011"/>
                    </a:lnTo>
                    <a:lnTo>
                      <a:pt x="9439007" y="224991"/>
                    </a:lnTo>
                    <a:lnTo>
                      <a:pt x="9403719" y="224991"/>
                    </a:lnTo>
                    <a:lnTo>
                      <a:pt x="9403719" y="45208"/>
                    </a:lnTo>
                    <a:cubicBezTo>
                      <a:pt x="9397331" y="49771"/>
                      <a:pt x="9390461" y="53649"/>
                      <a:pt x="9383110" y="56843"/>
                    </a:cubicBezTo>
                    <a:cubicBezTo>
                      <a:pt x="9375758" y="60038"/>
                      <a:pt x="9367367" y="62851"/>
                      <a:pt x="9357937" y="65285"/>
                    </a:cubicBezTo>
                    <a:lnTo>
                      <a:pt x="9357937" y="35169"/>
                    </a:lnTo>
                    <a:cubicBezTo>
                      <a:pt x="9363818" y="33243"/>
                      <a:pt x="9369497" y="31215"/>
                      <a:pt x="9374972" y="29085"/>
                    </a:cubicBezTo>
                    <a:cubicBezTo>
                      <a:pt x="9380448" y="26956"/>
                      <a:pt x="9385848" y="24573"/>
                      <a:pt x="9391171" y="21936"/>
                    </a:cubicBezTo>
                    <a:cubicBezTo>
                      <a:pt x="9396495" y="19300"/>
                      <a:pt x="9401869" y="16359"/>
                      <a:pt x="9407294" y="13115"/>
                    </a:cubicBezTo>
                    <a:cubicBezTo>
                      <a:pt x="9412719" y="9870"/>
                      <a:pt x="9418321" y="6169"/>
                      <a:pt x="9424101" y="2011"/>
                    </a:cubicBezTo>
                    <a:close/>
                    <a:moveTo>
                      <a:pt x="8817754" y="2011"/>
                    </a:moveTo>
                    <a:lnTo>
                      <a:pt x="8832660" y="2011"/>
                    </a:lnTo>
                    <a:lnTo>
                      <a:pt x="8832660" y="224991"/>
                    </a:lnTo>
                    <a:lnTo>
                      <a:pt x="8797372" y="224991"/>
                    </a:lnTo>
                    <a:lnTo>
                      <a:pt x="8797372" y="45208"/>
                    </a:lnTo>
                    <a:cubicBezTo>
                      <a:pt x="8790984" y="49771"/>
                      <a:pt x="8784114" y="53649"/>
                      <a:pt x="8776763" y="56843"/>
                    </a:cubicBezTo>
                    <a:cubicBezTo>
                      <a:pt x="8769411" y="60038"/>
                      <a:pt x="8761020" y="62851"/>
                      <a:pt x="8751590" y="65285"/>
                    </a:cubicBezTo>
                    <a:lnTo>
                      <a:pt x="8751590" y="35169"/>
                    </a:lnTo>
                    <a:cubicBezTo>
                      <a:pt x="8757471" y="33243"/>
                      <a:pt x="8763150" y="31215"/>
                      <a:pt x="8768625" y="29085"/>
                    </a:cubicBezTo>
                    <a:cubicBezTo>
                      <a:pt x="8774101" y="26956"/>
                      <a:pt x="8779501" y="24573"/>
                      <a:pt x="8784824" y="21936"/>
                    </a:cubicBezTo>
                    <a:cubicBezTo>
                      <a:pt x="8790148" y="19300"/>
                      <a:pt x="8795522" y="16359"/>
                      <a:pt x="8800947" y="13115"/>
                    </a:cubicBezTo>
                    <a:cubicBezTo>
                      <a:pt x="8806372" y="9870"/>
                      <a:pt x="8811974" y="6169"/>
                      <a:pt x="8817754" y="2011"/>
                    </a:cubicBezTo>
                    <a:close/>
                    <a:moveTo>
                      <a:pt x="8551646" y="2011"/>
                    </a:moveTo>
                    <a:lnTo>
                      <a:pt x="8566552" y="2011"/>
                    </a:lnTo>
                    <a:lnTo>
                      <a:pt x="8566552" y="224991"/>
                    </a:lnTo>
                    <a:lnTo>
                      <a:pt x="8531264" y="224991"/>
                    </a:lnTo>
                    <a:lnTo>
                      <a:pt x="8531264" y="45208"/>
                    </a:lnTo>
                    <a:cubicBezTo>
                      <a:pt x="8524876" y="49771"/>
                      <a:pt x="8518006" y="53649"/>
                      <a:pt x="8510655" y="56843"/>
                    </a:cubicBezTo>
                    <a:cubicBezTo>
                      <a:pt x="8503303" y="60038"/>
                      <a:pt x="8494912" y="62851"/>
                      <a:pt x="8485482" y="65285"/>
                    </a:cubicBezTo>
                    <a:lnTo>
                      <a:pt x="8485482" y="35169"/>
                    </a:lnTo>
                    <a:cubicBezTo>
                      <a:pt x="8491363" y="33243"/>
                      <a:pt x="8497042" y="31215"/>
                      <a:pt x="8502517" y="29085"/>
                    </a:cubicBezTo>
                    <a:cubicBezTo>
                      <a:pt x="8507993" y="26956"/>
                      <a:pt x="8513393" y="24573"/>
                      <a:pt x="8518716" y="21936"/>
                    </a:cubicBezTo>
                    <a:cubicBezTo>
                      <a:pt x="8524040" y="19300"/>
                      <a:pt x="8529414" y="16359"/>
                      <a:pt x="8534839" y="13115"/>
                    </a:cubicBezTo>
                    <a:cubicBezTo>
                      <a:pt x="8540264" y="9870"/>
                      <a:pt x="8545866" y="6169"/>
                      <a:pt x="8551646" y="2011"/>
                    </a:cubicBezTo>
                    <a:close/>
                    <a:moveTo>
                      <a:pt x="8139878" y="2011"/>
                    </a:moveTo>
                    <a:lnTo>
                      <a:pt x="8154785" y="2011"/>
                    </a:lnTo>
                    <a:lnTo>
                      <a:pt x="8154785" y="224991"/>
                    </a:lnTo>
                    <a:lnTo>
                      <a:pt x="8119497" y="224991"/>
                    </a:lnTo>
                    <a:lnTo>
                      <a:pt x="8119497" y="45208"/>
                    </a:lnTo>
                    <a:cubicBezTo>
                      <a:pt x="8113109" y="49771"/>
                      <a:pt x="8106239" y="53649"/>
                      <a:pt x="8098887" y="56843"/>
                    </a:cubicBezTo>
                    <a:cubicBezTo>
                      <a:pt x="8091536" y="60038"/>
                      <a:pt x="8083145" y="62851"/>
                      <a:pt x="8073715" y="65285"/>
                    </a:cubicBezTo>
                    <a:lnTo>
                      <a:pt x="8073715" y="35169"/>
                    </a:lnTo>
                    <a:cubicBezTo>
                      <a:pt x="8079596" y="33243"/>
                      <a:pt x="8085274" y="31215"/>
                      <a:pt x="8090750" y="29085"/>
                    </a:cubicBezTo>
                    <a:cubicBezTo>
                      <a:pt x="8096226" y="26956"/>
                      <a:pt x="8101625" y="24573"/>
                      <a:pt x="8106949" y="21936"/>
                    </a:cubicBezTo>
                    <a:cubicBezTo>
                      <a:pt x="8112272" y="19300"/>
                      <a:pt x="8117647" y="16359"/>
                      <a:pt x="8123071" y="13115"/>
                    </a:cubicBezTo>
                    <a:cubicBezTo>
                      <a:pt x="8128497" y="9870"/>
                      <a:pt x="8134099" y="6169"/>
                      <a:pt x="8139878" y="2011"/>
                    </a:cubicBezTo>
                    <a:close/>
                    <a:moveTo>
                      <a:pt x="8006824" y="2011"/>
                    </a:moveTo>
                    <a:lnTo>
                      <a:pt x="8021731" y="2011"/>
                    </a:lnTo>
                    <a:lnTo>
                      <a:pt x="8021731" y="224991"/>
                    </a:lnTo>
                    <a:lnTo>
                      <a:pt x="7986443" y="224991"/>
                    </a:lnTo>
                    <a:lnTo>
                      <a:pt x="7986443" y="45208"/>
                    </a:lnTo>
                    <a:cubicBezTo>
                      <a:pt x="7980055" y="49771"/>
                      <a:pt x="7973185" y="53649"/>
                      <a:pt x="7965833" y="56843"/>
                    </a:cubicBezTo>
                    <a:cubicBezTo>
                      <a:pt x="7958482" y="60038"/>
                      <a:pt x="7950091" y="62851"/>
                      <a:pt x="7940661" y="65285"/>
                    </a:cubicBezTo>
                    <a:lnTo>
                      <a:pt x="7940661" y="35169"/>
                    </a:lnTo>
                    <a:cubicBezTo>
                      <a:pt x="7946542" y="33243"/>
                      <a:pt x="7952220" y="31215"/>
                      <a:pt x="7957696" y="29085"/>
                    </a:cubicBezTo>
                    <a:cubicBezTo>
                      <a:pt x="7963172" y="26956"/>
                      <a:pt x="7968571" y="24573"/>
                      <a:pt x="7973895" y="21936"/>
                    </a:cubicBezTo>
                    <a:cubicBezTo>
                      <a:pt x="7979218" y="19300"/>
                      <a:pt x="7984593" y="16359"/>
                      <a:pt x="7990017" y="13115"/>
                    </a:cubicBezTo>
                    <a:cubicBezTo>
                      <a:pt x="7995443" y="9870"/>
                      <a:pt x="8001045" y="6169"/>
                      <a:pt x="8006824" y="2011"/>
                    </a:cubicBezTo>
                    <a:close/>
                    <a:moveTo>
                      <a:pt x="7873770" y="2011"/>
                    </a:moveTo>
                    <a:lnTo>
                      <a:pt x="7888677" y="2011"/>
                    </a:lnTo>
                    <a:lnTo>
                      <a:pt x="7888677" y="224991"/>
                    </a:lnTo>
                    <a:lnTo>
                      <a:pt x="7853389" y="224991"/>
                    </a:lnTo>
                    <a:lnTo>
                      <a:pt x="7853389" y="45208"/>
                    </a:lnTo>
                    <a:cubicBezTo>
                      <a:pt x="7847001" y="49771"/>
                      <a:pt x="7840131" y="53649"/>
                      <a:pt x="7832779" y="56843"/>
                    </a:cubicBezTo>
                    <a:cubicBezTo>
                      <a:pt x="7825428" y="60038"/>
                      <a:pt x="7817037" y="62851"/>
                      <a:pt x="7807607" y="65285"/>
                    </a:cubicBezTo>
                    <a:lnTo>
                      <a:pt x="7807607" y="35169"/>
                    </a:lnTo>
                    <a:cubicBezTo>
                      <a:pt x="7813488" y="33243"/>
                      <a:pt x="7819166" y="31215"/>
                      <a:pt x="7824642" y="29085"/>
                    </a:cubicBezTo>
                    <a:cubicBezTo>
                      <a:pt x="7830118" y="26956"/>
                      <a:pt x="7835517" y="24573"/>
                      <a:pt x="7840841" y="21936"/>
                    </a:cubicBezTo>
                    <a:cubicBezTo>
                      <a:pt x="7846164" y="19300"/>
                      <a:pt x="7851539" y="16359"/>
                      <a:pt x="7856963" y="13115"/>
                    </a:cubicBezTo>
                    <a:cubicBezTo>
                      <a:pt x="7862389" y="9870"/>
                      <a:pt x="7867991" y="6169"/>
                      <a:pt x="7873770" y="2011"/>
                    </a:cubicBezTo>
                    <a:close/>
                    <a:moveTo>
                      <a:pt x="7731158" y="2011"/>
                    </a:moveTo>
                    <a:lnTo>
                      <a:pt x="7746065" y="2011"/>
                    </a:lnTo>
                    <a:lnTo>
                      <a:pt x="7746065" y="224991"/>
                    </a:lnTo>
                    <a:lnTo>
                      <a:pt x="7710777" y="224991"/>
                    </a:lnTo>
                    <a:lnTo>
                      <a:pt x="7710777" y="45208"/>
                    </a:lnTo>
                    <a:cubicBezTo>
                      <a:pt x="7704389" y="49771"/>
                      <a:pt x="7697519" y="53649"/>
                      <a:pt x="7690167" y="56843"/>
                    </a:cubicBezTo>
                    <a:cubicBezTo>
                      <a:pt x="7682816" y="60038"/>
                      <a:pt x="7674425" y="62851"/>
                      <a:pt x="7664995" y="65285"/>
                    </a:cubicBezTo>
                    <a:lnTo>
                      <a:pt x="7664995" y="35169"/>
                    </a:lnTo>
                    <a:cubicBezTo>
                      <a:pt x="7670876" y="33243"/>
                      <a:pt x="7676554" y="31215"/>
                      <a:pt x="7682030" y="29085"/>
                    </a:cubicBezTo>
                    <a:cubicBezTo>
                      <a:pt x="7687506" y="26956"/>
                      <a:pt x="7692905" y="24573"/>
                      <a:pt x="7698229" y="21936"/>
                    </a:cubicBezTo>
                    <a:cubicBezTo>
                      <a:pt x="7703552" y="19300"/>
                      <a:pt x="7708927" y="16359"/>
                      <a:pt x="7714351" y="13115"/>
                    </a:cubicBezTo>
                    <a:cubicBezTo>
                      <a:pt x="7719777" y="9870"/>
                      <a:pt x="7725379" y="6169"/>
                      <a:pt x="7731158" y="2011"/>
                    </a:cubicBezTo>
                    <a:close/>
                    <a:moveTo>
                      <a:pt x="6983820" y="2011"/>
                    </a:moveTo>
                    <a:lnTo>
                      <a:pt x="6998726" y="2011"/>
                    </a:lnTo>
                    <a:lnTo>
                      <a:pt x="6998726" y="224991"/>
                    </a:lnTo>
                    <a:lnTo>
                      <a:pt x="6963438" y="224991"/>
                    </a:lnTo>
                    <a:lnTo>
                      <a:pt x="6963438" y="45208"/>
                    </a:lnTo>
                    <a:cubicBezTo>
                      <a:pt x="6957050" y="49771"/>
                      <a:pt x="6950181" y="53649"/>
                      <a:pt x="6942829" y="56843"/>
                    </a:cubicBezTo>
                    <a:cubicBezTo>
                      <a:pt x="6935477" y="60038"/>
                      <a:pt x="6927087" y="62851"/>
                      <a:pt x="6917656" y="65285"/>
                    </a:cubicBezTo>
                    <a:lnTo>
                      <a:pt x="6917656" y="35169"/>
                    </a:lnTo>
                    <a:cubicBezTo>
                      <a:pt x="6923537" y="33243"/>
                      <a:pt x="6929216" y="31215"/>
                      <a:pt x="6934691" y="29085"/>
                    </a:cubicBezTo>
                    <a:cubicBezTo>
                      <a:pt x="6940167" y="26956"/>
                      <a:pt x="6945567" y="24573"/>
                      <a:pt x="6950890" y="21936"/>
                    </a:cubicBezTo>
                    <a:cubicBezTo>
                      <a:pt x="6956214" y="19300"/>
                      <a:pt x="6961588" y="16359"/>
                      <a:pt x="6967013" y="13115"/>
                    </a:cubicBezTo>
                    <a:cubicBezTo>
                      <a:pt x="6972438" y="9870"/>
                      <a:pt x="6978040" y="6169"/>
                      <a:pt x="6983820" y="2011"/>
                    </a:cubicBezTo>
                    <a:close/>
                    <a:moveTo>
                      <a:pt x="6839694" y="2011"/>
                    </a:moveTo>
                    <a:lnTo>
                      <a:pt x="6854600" y="2011"/>
                    </a:lnTo>
                    <a:lnTo>
                      <a:pt x="6854600" y="224991"/>
                    </a:lnTo>
                    <a:lnTo>
                      <a:pt x="6819312" y="224991"/>
                    </a:lnTo>
                    <a:lnTo>
                      <a:pt x="6819312" y="45208"/>
                    </a:lnTo>
                    <a:cubicBezTo>
                      <a:pt x="6812924" y="49771"/>
                      <a:pt x="6806055" y="53649"/>
                      <a:pt x="6798703" y="56843"/>
                    </a:cubicBezTo>
                    <a:cubicBezTo>
                      <a:pt x="6791351" y="60038"/>
                      <a:pt x="6782961" y="62851"/>
                      <a:pt x="6773530" y="65285"/>
                    </a:cubicBezTo>
                    <a:lnTo>
                      <a:pt x="6773530" y="35169"/>
                    </a:lnTo>
                    <a:cubicBezTo>
                      <a:pt x="6779411" y="33243"/>
                      <a:pt x="6785090" y="31215"/>
                      <a:pt x="6790565" y="29085"/>
                    </a:cubicBezTo>
                    <a:cubicBezTo>
                      <a:pt x="6796041" y="26956"/>
                      <a:pt x="6801441" y="24573"/>
                      <a:pt x="6806764" y="21936"/>
                    </a:cubicBezTo>
                    <a:cubicBezTo>
                      <a:pt x="6812088" y="19300"/>
                      <a:pt x="6817462" y="16359"/>
                      <a:pt x="6822887" y="13115"/>
                    </a:cubicBezTo>
                    <a:cubicBezTo>
                      <a:pt x="6828312" y="9870"/>
                      <a:pt x="6833914" y="6169"/>
                      <a:pt x="6839694" y="2011"/>
                    </a:cubicBezTo>
                    <a:close/>
                    <a:moveTo>
                      <a:pt x="5859465" y="2011"/>
                    </a:moveTo>
                    <a:lnTo>
                      <a:pt x="5874372" y="2011"/>
                    </a:lnTo>
                    <a:lnTo>
                      <a:pt x="5874372" y="224991"/>
                    </a:lnTo>
                    <a:lnTo>
                      <a:pt x="5839084" y="224991"/>
                    </a:lnTo>
                    <a:lnTo>
                      <a:pt x="5839084" y="45208"/>
                    </a:lnTo>
                    <a:cubicBezTo>
                      <a:pt x="5832696" y="49771"/>
                      <a:pt x="5825826" y="53649"/>
                      <a:pt x="5818474" y="56843"/>
                    </a:cubicBezTo>
                    <a:cubicBezTo>
                      <a:pt x="5811124" y="60038"/>
                      <a:pt x="5802732" y="62851"/>
                      <a:pt x="5793302" y="65285"/>
                    </a:cubicBezTo>
                    <a:lnTo>
                      <a:pt x="5793302" y="35169"/>
                    </a:lnTo>
                    <a:cubicBezTo>
                      <a:pt x="5799183" y="33243"/>
                      <a:pt x="5804861" y="31215"/>
                      <a:pt x="5810337" y="29085"/>
                    </a:cubicBezTo>
                    <a:cubicBezTo>
                      <a:pt x="5815813" y="26956"/>
                      <a:pt x="5821212" y="24573"/>
                      <a:pt x="5826536" y="21936"/>
                    </a:cubicBezTo>
                    <a:cubicBezTo>
                      <a:pt x="5831859" y="19300"/>
                      <a:pt x="5837234" y="16359"/>
                      <a:pt x="5842658" y="13115"/>
                    </a:cubicBezTo>
                    <a:cubicBezTo>
                      <a:pt x="5848084" y="9870"/>
                      <a:pt x="5853686" y="6169"/>
                      <a:pt x="5859465" y="2011"/>
                    </a:cubicBezTo>
                    <a:close/>
                    <a:moveTo>
                      <a:pt x="5476597" y="2011"/>
                    </a:moveTo>
                    <a:lnTo>
                      <a:pt x="5491504" y="2011"/>
                    </a:lnTo>
                    <a:lnTo>
                      <a:pt x="5491504" y="224991"/>
                    </a:lnTo>
                    <a:lnTo>
                      <a:pt x="5456216" y="224991"/>
                    </a:lnTo>
                    <a:lnTo>
                      <a:pt x="5456216" y="45208"/>
                    </a:lnTo>
                    <a:cubicBezTo>
                      <a:pt x="5449828" y="49771"/>
                      <a:pt x="5442958" y="53649"/>
                      <a:pt x="5435606" y="56843"/>
                    </a:cubicBezTo>
                    <a:cubicBezTo>
                      <a:pt x="5428255" y="60038"/>
                      <a:pt x="5419864" y="62851"/>
                      <a:pt x="5410434" y="65285"/>
                    </a:cubicBezTo>
                    <a:lnTo>
                      <a:pt x="5410434" y="35169"/>
                    </a:lnTo>
                    <a:cubicBezTo>
                      <a:pt x="5416315" y="33243"/>
                      <a:pt x="5421993" y="31215"/>
                      <a:pt x="5427470" y="29085"/>
                    </a:cubicBezTo>
                    <a:cubicBezTo>
                      <a:pt x="5432945" y="26956"/>
                      <a:pt x="5438344" y="24573"/>
                      <a:pt x="5443668" y="21936"/>
                    </a:cubicBezTo>
                    <a:cubicBezTo>
                      <a:pt x="5448991" y="19300"/>
                      <a:pt x="5454366" y="16359"/>
                      <a:pt x="5459790" y="13115"/>
                    </a:cubicBezTo>
                    <a:cubicBezTo>
                      <a:pt x="5465216" y="9870"/>
                      <a:pt x="5470819" y="6169"/>
                      <a:pt x="5476597" y="2011"/>
                    </a:cubicBezTo>
                    <a:close/>
                    <a:moveTo>
                      <a:pt x="5332471" y="2011"/>
                    </a:moveTo>
                    <a:lnTo>
                      <a:pt x="5347378" y="2011"/>
                    </a:lnTo>
                    <a:lnTo>
                      <a:pt x="5347378" y="224991"/>
                    </a:lnTo>
                    <a:lnTo>
                      <a:pt x="5312091" y="224991"/>
                    </a:lnTo>
                    <a:lnTo>
                      <a:pt x="5312091" y="45208"/>
                    </a:lnTo>
                    <a:cubicBezTo>
                      <a:pt x="5305702" y="49771"/>
                      <a:pt x="5298832" y="53649"/>
                      <a:pt x="5291480" y="56843"/>
                    </a:cubicBezTo>
                    <a:cubicBezTo>
                      <a:pt x="5284129" y="60038"/>
                      <a:pt x="5275738" y="62851"/>
                      <a:pt x="5266308" y="65285"/>
                    </a:cubicBezTo>
                    <a:lnTo>
                      <a:pt x="5266308" y="35169"/>
                    </a:lnTo>
                    <a:cubicBezTo>
                      <a:pt x="5272189" y="33243"/>
                      <a:pt x="5277868" y="31215"/>
                      <a:pt x="5283343" y="29085"/>
                    </a:cubicBezTo>
                    <a:cubicBezTo>
                      <a:pt x="5288819" y="26956"/>
                      <a:pt x="5294218" y="24573"/>
                      <a:pt x="5299542" y="21936"/>
                    </a:cubicBezTo>
                    <a:cubicBezTo>
                      <a:pt x="5304865" y="19300"/>
                      <a:pt x="5310240" y="16359"/>
                      <a:pt x="5315664" y="13115"/>
                    </a:cubicBezTo>
                    <a:cubicBezTo>
                      <a:pt x="5321090" y="9870"/>
                      <a:pt x="5326692" y="6169"/>
                      <a:pt x="5332471" y="2011"/>
                    </a:cubicBezTo>
                    <a:close/>
                    <a:moveTo>
                      <a:pt x="5188346" y="2011"/>
                    </a:moveTo>
                    <a:lnTo>
                      <a:pt x="5203253" y="2011"/>
                    </a:lnTo>
                    <a:lnTo>
                      <a:pt x="5203253" y="224991"/>
                    </a:lnTo>
                    <a:lnTo>
                      <a:pt x="5167965" y="224991"/>
                    </a:lnTo>
                    <a:lnTo>
                      <a:pt x="5167965" y="45208"/>
                    </a:lnTo>
                    <a:cubicBezTo>
                      <a:pt x="5161577" y="49771"/>
                      <a:pt x="5154707" y="53649"/>
                      <a:pt x="5147355" y="56843"/>
                    </a:cubicBezTo>
                    <a:cubicBezTo>
                      <a:pt x="5140005" y="60038"/>
                      <a:pt x="5131613" y="62851"/>
                      <a:pt x="5122183" y="65285"/>
                    </a:cubicBezTo>
                    <a:lnTo>
                      <a:pt x="5122183" y="35169"/>
                    </a:lnTo>
                    <a:cubicBezTo>
                      <a:pt x="5128064" y="33243"/>
                      <a:pt x="5133742" y="31215"/>
                      <a:pt x="5139218" y="29085"/>
                    </a:cubicBezTo>
                    <a:cubicBezTo>
                      <a:pt x="5144694" y="26956"/>
                      <a:pt x="5150093" y="24573"/>
                      <a:pt x="5155417" y="21936"/>
                    </a:cubicBezTo>
                    <a:cubicBezTo>
                      <a:pt x="5160740" y="19300"/>
                      <a:pt x="5166115" y="16359"/>
                      <a:pt x="5171540" y="13115"/>
                    </a:cubicBezTo>
                    <a:cubicBezTo>
                      <a:pt x="5176965" y="9870"/>
                      <a:pt x="5182567" y="6169"/>
                      <a:pt x="5188346" y="2011"/>
                    </a:cubicBezTo>
                    <a:close/>
                    <a:moveTo>
                      <a:pt x="5044221" y="2011"/>
                    </a:moveTo>
                    <a:lnTo>
                      <a:pt x="5059129" y="2011"/>
                    </a:lnTo>
                    <a:lnTo>
                      <a:pt x="5059129" y="224991"/>
                    </a:lnTo>
                    <a:lnTo>
                      <a:pt x="5023840" y="224991"/>
                    </a:lnTo>
                    <a:lnTo>
                      <a:pt x="5023840" y="45208"/>
                    </a:lnTo>
                    <a:cubicBezTo>
                      <a:pt x="5017452" y="49771"/>
                      <a:pt x="5010582" y="53649"/>
                      <a:pt x="5003230" y="56843"/>
                    </a:cubicBezTo>
                    <a:cubicBezTo>
                      <a:pt x="4995879" y="60038"/>
                      <a:pt x="4987488" y="62851"/>
                      <a:pt x="4978058" y="65285"/>
                    </a:cubicBezTo>
                    <a:lnTo>
                      <a:pt x="4978058" y="35169"/>
                    </a:lnTo>
                    <a:cubicBezTo>
                      <a:pt x="4983939" y="33243"/>
                      <a:pt x="4989617" y="31215"/>
                      <a:pt x="4995093" y="29085"/>
                    </a:cubicBezTo>
                    <a:cubicBezTo>
                      <a:pt x="5000569" y="26956"/>
                      <a:pt x="5005969" y="24573"/>
                      <a:pt x="5011292" y="21936"/>
                    </a:cubicBezTo>
                    <a:cubicBezTo>
                      <a:pt x="5016615" y="19300"/>
                      <a:pt x="5021990" y="16359"/>
                      <a:pt x="5027414" y="13115"/>
                    </a:cubicBezTo>
                    <a:cubicBezTo>
                      <a:pt x="5032840" y="9870"/>
                      <a:pt x="5038442" y="6169"/>
                      <a:pt x="5044221" y="2011"/>
                    </a:cubicBezTo>
                    <a:close/>
                    <a:moveTo>
                      <a:pt x="4900097" y="2011"/>
                    </a:moveTo>
                    <a:lnTo>
                      <a:pt x="4915003" y="2011"/>
                    </a:lnTo>
                    <a:lnTo>
                      <a:pt x="4915003" y="224991"/>
                    </a:lnTo>
                    <a:lnTo>
                      <a:pt x="4879715" y="224991"/>
                    </a:lnTo>
                    <a:lnTo>
                      <a:pt x="4879715" y="45208"/>
                    </a:lnTo>
                    <a:cubicBezTo>
                      <a:pt x="4873327" y="49771"/>
                      <a:pt x="4866458" y="53649"/>
                      <a:pt x="4859105" y="56843"/>
                    </a:cubicBezTo>
                    <a:cubicBezTo>
                      <a:pt x="4851754" y="60038"/>
                      <a:pt x="4843363" y="62851"/>
                      <a:pt x="4833933" y="65285"/>
                    </a:cubicBezTo>
                    <a:lnTo>
                      <a:pt x="4833933" y="35169"/>
                    </a:lnTo>
                    <a:cubicBezTo>
                      <a:pt x="4839814" y="33243"/>
                      <a:pt x="4845492" y="31215"/>
                      <a:pt x="4850968" y="29085"/>
                    </a:cubicBezTo>
                    <a:cubicBezTo>
                      <a:pt x="4856444" y="26956"/>
                      <a:pt x="4861843" y="24573"/>
                      <a:pt x="4867167" y="21936"/>
                    </a:cubicBezTo>
                    <a:cubicBezTo>
                      <a:pt x="4872490" y="19300"/>
                      <a:pt x="4877865" y="16359"/>
                      <a:pt x="4883289" y="13115"/>
                    </a:cubicBezTo>
                    <a:cubicBezTo>
                      <a:pt x="4888715" y="9870"/>
                      <a:pt x="4894318" y="6169"/>
                      <a:pt x="4900097" y="2011"/>
                    </a:cubicBezTo>
                    <a:close/>
                    <a:moveTo>
                      <a:pt x="4511864" y="2011"/>
                    </a:moveTo>
                    <a:lnTo>
                      <a:pt x="4526770" y="2011"/>
                    </a:lnTo>
                    <a:lnTo>
                      <a:pt x="4526770" y="224991"/>
                    </a:lnTo>
                    <a:lnTo>
                      <a:pt x="4491482" y="224991"/>
                    </a:lnTo>
                    <a:lnTo>
                      <a:pt x="4491482" y="45208"/>
                    </a:lnTo>
                    <a:cubicBezTo>
                      <a:pt x="4485094" y="49771"/>
                      <a:pt x="4478225" y="53649"/>
                      <a:pt x="4470873" y="56843"/>
                    </a:cubicBezTo>
                    <a:cubicBezTo>
                      <a:pt x="4463521" y="60038"/>
                      <a:pt x="4455131" y="62851"/>
                      <a:pt x="4445700" y="65285"/>
                    </a:cubicBezTo>
                    <a:lnTo>
                      <a:pt x="4445700" y="35169"/>
                    </a:lnTo>
                    <a:cubicBezTo>
                      <a:pt x="4451581" y="33243"/>
                      <a:pt x="4457260" y="31215"/>
                      <a:pt x="4462735" y="29085"/>
                    </a:cubicBezTo>
                    <a:cubicBezTo>
                      <a:pt x="4468211" y="26956"/>
                      <a:pt x="4473611" y="24573"/>
                      <a:pt x="4478934" y="21936"/>
                    </a:cubicBezTo>
                    <a:cubicBezTo>
                      <a:pt x="4484258" y="19300"/>
                      <a:pt x="4489632" y="16359"/>
                      <a:pt x="4495057" y="13115"/>
                    </a:cubicBezTo>
                    <a:cubicBezTo>
                      <a:pt x="4500482" y="9870"/>
                      <a:pt x="4506084" y="6169"/>
                      <a:pt x="4511864" y="2011"/>
                    </a:cubicBezTo>
                    <a:close/>
                    <a:moveTo>
                      <a:pt x="4245756" y="2011"/>
                    </a:moveTo>
                    <a:lnTo>
                      <a:pt x="4260662" y="2011"/>
                    </a:lnTo>
                    <a:lnTo>
                      <a:pt x="4260662" y="224991"/>
                    </a:lnTo>
                    <a:lnTo>
                      <a:pt x="4225374" y="224991"/>
                    </a:lnTo>
                    <a:lnTo>
                      <a:pt x="4225374" y="45208"/>
                    </a:lnTo>
                    <a:cubicBezTo>
                      <a:pt x="4218986" y="49771"/>
                      <a:pt x="4212117" y="53649"/>
                      <a:pt x="4204765" y="56843"/>
                    </a:cubicBezTo>
                    <a:cubicBezTo>
                      <a:pt x="4197413" y="60038"/>
                      <a:pt x="4189023" y="62851"/>
                      <a:pt x="4179592" y="65285"/>
                    </a:cubicBezTo>
                    <a:lnTo>
                      <a:pt x="4179592" y="35169"/>
                    </a:lnTo>
                    <a:cubicBezTo>
                      <a:pt x="4185473" y="33243"/>
                      <a:pt x="4191152" y="31215"/>
                      <a:pt x="4196627" y="29085"/>
                    </a:cubicBezTo>
                    <a:cubicBezTo>
                      <a:pt x="4202103" y="26956"/>
                      <a:pt x="4207503" y="24573"/>
                      <a:pt x="4212826" y="21936"/>
                    </a:cubicBezTo>
                    <a:cubicBezTo>
                      <a:pt x="4218150" y="19300"/>
                      <a:pt x="4223524" y="16359"/>
                      <a:pt x="4228949" y="13115"/>
                    </a:cubicBezTo>
                    <a:cubicBezTo>
                      <a:pt x="4234374" y="9870"/>
                      <a:pt x="4239976" y="6169"/>
                      <a:pt x="4245756" y="2011"/>
                    </a:cubicBezTo>
                    <a:close/>
                    <a:moveTo>
                      <a:pt x="3634157" y="2011"/>
                    </a:moveTo>
                    <a:lnTo>
                      <a:pt x="3649063" y="2011"/>
                    </a:lnTo>
                    <a:lnTo>
                      <a:pt x="3649063" y="224991"/>
                    </a:lnTo>
                    <a:lnTo>
                      <a:pt x="3613775" y="224991"/>
                    </a:lnTo>
                    <a:lnTo>
                      <a:pt x="3613775" y="45208"/>
                    </a:lnTo>
                    <a:cubicBezTo>
                      <a:pt x="3607387" y="49771"/>
                      <a:pt x="3600517" y="53649"/>
                      <a:pt x="3593166" y="56843"/>
                    </a:cubicBezTo>
                    <a:cubicBezTo>
                      <a:pt x="3585814" y="60038"/>
                      <a:pt x="3577423" y="62851"/>
                      <a:pt x="3567993" y="65285"/>
                    </a:cubicBezTo>
                    <a:lnTo>
                      <a:pt x="3567993" y="35169"/>
                    </a:lnTo>
                    <a:cubicBezTo>
                      <a:pt x="3573874" y="33243"/>
                      <a:pt x="3579553" y="31215"/>
                      <a:pt x="3585028" y="29085"/>
                    </a:cubicBezTo>
                    <a:cubicBezTo>
                      <a:pt x="3590504" y="26956"/>
                      <a:pt x="3595903" y="24573"/>
                      <a:pt x="3601227" y="21936"/>
                    </a:cubicBezTo>
                    <a:cubicBezTo>
                      <a:pt x="3606551" y="19300"/>
                      <a:pt x="3611925" y="16359"/>
                      <a:pt x="3617349" y="13115"/>
                    </a:cubicBezTo>
                    <a:cubicBezTo>
                      <a:pt x="3622775" y="9870"/>
                      <a:pt x="3628377" y="6169"/>
                      <a:pt x="3634157" y="2011"/>
                    </a:cubicBezTo>
                    <a:close/>
                    <a:moveTo>
                      <a:pt x="3368049" y="2011"/>
                    </a:moveTo>
                    <a:lnTo>
                      <a:pt x="3382955" y="2011"/>
                    </a:lnTo>
                    <a:lnTo>
                      <a:pt x="3382955" y="224991"/>
                    </a:lnTo>
                    <a:lnTo>
                      <a:pt x="3347667" y="224991"/>
                    </a:lnTo>
                    <a:lnTo>
                      <a:pt x="3347667" y="45208"/>
                    </a:lnTo>
                    <a:cubicBezTo>
                      <a:pt x="3341279" y="49771"/>
                      <a:pt x="3334409" y="53649"/>
                      <a:pt x="3327058" y="56843"/>
                    </a:cubicBezTo>
                    <a:cubicBezTo>
                      <a:pt x="3319706" y="60038"/>
                      <a:pt x="3311315" y="62851"/>
                      <a:pt x="3301885" y="65285"/>
                    </a:cubicBezTo>
                    <a:lnTo>
                      <a:pt x="3301885" y="35169"/>
                    </a:lnTo>
                    <a:cubicBezTo>
                      <a:pt x="3307766" y="33243"/>
                      <a:pt x="3313445" y="31215"/>
                      <a:pt x="3318920" y="29085"/>
                    </a:cubicBezTo>
                    <a:cubicBezTo>
                      <a:pt x="3324396" y="26956"/>
                      <a:pt x="3329795" y="24573"/>
                      <a:pt x="3335119" y="21936"/>
                    </a:cubicBezTo>
                    <a:cubicBezTo>
                      <a:pt x="3340443" y="19300"/>
                      <a:pt x="3345817" y="16359"/>
                      <a:pt x="3351241" y="13115"/>
                    </a:cubicBezTo>
                    <a:cubicBezTo>
                      <a:pt x="3356667" y="9870"/>
                      <a:pt x="3362269" y="6169"/>
                      <a:pt x="3368049" y="2011"/>
                    </a:cubicBezTo>
                    <a:close/>
                    <a:moveTo>
                      <a:pt x="2761702" y="2011"/>
                    </a:moveTo>
                    <a:lnTo>
                      <a:pt x="2776608" y="2011"/>
                    </a:lnTo>
                    <a:lnTo>
                      <a:pt x="2776608" y="224991"/>
                    </a:lnTo>
                    <a:lnTo>
                      <a:pt x="2741320" y="224991"/>
                    </a:lnTo>
                    <a:lnTo>
                      <a:pt x="2741320" y="45208"/>
                    </a:lnTo>
                    <a:cubicBezTo>
                      <a:pt x="2734932" y="49771"/>
                      <a:pt x="2728062" y="53649"/>
                      <a:pt x="2720711" y="56843"/>
                    </a:cubicBezTo>
                    <a:cubicBezTo>
                      <a:pt x="2713359" y="60038"/>
                      <a:pt x="2704968" y="62851"/>
                      <a:pt x="2695538" y="65285"/>
                    </a:cubicBezTo>
                    <a:lnTo>
                      <a:pt x="2695538" y="35169"/>
                    </a:lnTo>
                    <a:cubicBezTo>
                      <a:pt x="2701419" y="33243"/>
                      <a:pt x="2707098" y="31215"/>
                      <a:pt x="2712573" y="29085"/>
                    </a:cubicBezTo>
                    <a:cubicBezTo>
                      <a:pt x="2718049" y="26956"/>
                      <a:pt x="2723448" y="24573"/>
                      <a:pt x="2728772" y="21936"/>
                    </a:cubicBezTo>
                    <a:cubicBezTo>
                      <a:pt x="2734096" y="19300"/>
                      <a:pt x="2739470" y="16359"/>
                      <a:pt x="2744894" y="13115"/>
                    </a:cubicBezTo>
                    <a:cubicBezTo>
                      <a:pt x="2750320" y="9870"/>
                      <a:pt x="2755922" y="6169"/>
                      <a:pt x="2761702" y="2011"/>
                    </a:cubicBezTo>
                    <a:close/>
                    <a:moveTo>
                      <a:pt x="2495594" y="2011"/>
                    </a:moveTo>
                    <a:lnTo>
                      <a:pt x="2510500" y="2011"/>
                    </a:lnTo>
                    <a:lnTo>
                      <a:pt x="2510500" y="224991"/>
                    </a:lnTo>
                    <a:lnTo>
                      <a:pt x="2475212" y="224991"/>
                    </a:lnTo>
                    <a:lnTo>
                      <a:pt x="2475212" y="45208"/>
                    </a:lnTo>
                    <a:cubicBezTo>
                      <a:pt x="2468824" y="49771"/>
                      <a:pt x="2461954" y="53649"/>
                      <a:pt x="2454603" y="56843"/>
                    </a:cubicBezTo>
                    <a:cubicBezTo>
                      <a:pt x="2447251" y="60038"/>
                      <a:pt x="2438860" y="62851"/>
                      <a:pt x="2429430" y="65285"/>
                    </a:cubicBezTo>
                    <a:lnTo>
                      <a:pt x="2429430" y="35169"/>
                    </a:lnTo>
                    <a:cubicBezTo>
                      <a:pt x="2435311" y="33243"/>
                      <a:pt x="2440990" y="31215"/>
                      <a:pt x="2446465" y="29085"/>
                    </a:cubicBezTo>
                    <a:cubicBezTo>
                      <a:pt x="2451941" y="26956"/>
                      <a:pt x="2457340" y="24573"/>
                      <a:pt x="2462664" y="21936"/>
                    </a:cubicBezTo>
                    <a:cubicBezTo>
                      <a:pt x="2467988" y="19300"/>
                      <a:pt x="2473362" y="16359"/>
                      <a:pt x="2478786" y="13115"/>
                    </a:cubicBezTo>
                    <a:cubicBezTo>
                      <a:pt x="2484212" y="9870"/>
                      <a:pt x="2489814" y="6169"/>
                      <a:pt x="2495594" y="2011"/>
                    </a:cubicBezTo>
                    <a:close/>
                    <a:moveTo>
                      <a:pt x="2083827" y="2011"/>
                    </a:moveTo>
                    <a:lnTo>
                      <a:pt x="2098733" y="2011"/>
                    </a:lnTo>
                    <a:lnTo>
                      <a:pt x="2098733" y="224991"/>
                    </a:lnTo>
                    <a:lnTo>
                      <a:pt x="2063445" y="224991"/>
                    </a:lnTo>
                    <a:lnTo>
                      <a:pt x="2063445" y="45208"/>
                    </a:lnTo>
                    <a:cubicBezTo>
                      <a:pt x="2057057" y="49771"/>
                      <a:pt x="2050187" y="53649"/>
                      <a:pt x="2042836" y="56843"/>
                    </a:cubicBezTo>
                    <a:cubicBezTo>
                      <a:pt x="2035484" y="60038"/>
                      <a:pt x="2027093" y="62851"/>
                      <a:pt x="2017663" y="65285"/>
                    </a:cubicBezTo>
                    <a:lnTo>
                      <a:pt x="2017663" y="35169"/>
                    </a:lnTo>
                    <a:cubicBezTo>
                      <a:pt x="2023544" y="33243"/>
                      <a:pt x="2029223" y="31215"/>
                      <a:pt x="2034698" y="29085"/>
                    </a:cubicBezTo>
                    <a:cubicBezTo>
                      <a:pt x="2040174" y="26956"/>
                      <a:pt x="2045574" y="24573"/>
                      <a:pt x="2050897" y="21936"/>
                    </a:cubicBezTo>
                    <a:cubicBezTo>
                      <a:pt x="2056221" y="19300"/>
                      <a:pt x="2061595" y="16359"/>
                      <a:pt x="2067019" y="13115"/>
                    </a:cubicBezTo>
                    <a:cubicBezTo>
                      <a:pt x="2072445" y="9870"/>
                      <a:pt x="2078047" y="6169"/>
                      <a:pt x="2083827" y="2011"/>
                    </a:cubicBezTo>
                    <a:close/>
                    <a:moveTo>
                      <a:pt x="1950773" y="2011"/>
                    </a:moveTo>
                    <a:lnTo>
                      <a:pt x="1965679" y="2011"/>
                    </a:lnTo>
                    <a:lnTo>
                      <a:pt x="1965679" y="224991"/>
                    </a:lnTo>
                    <a:lnTo>
                      <a:pt x="1930391" y="224991"/>
                    </a:lnTo>
                    <a:lnTo>
                      <a:pt x="1930391" y="45208"/>
                    </a:lnTo>
                    <a:cubicBezTo>
                      <a:pt x="1924003" y="49771"/>
                      <a:pt x="1917133" y="53649"/>
                      <a:pt x="1909782" y="56843"/>
                    </a:cubicBezTo>
                    <a:cubicBezTo>
                      <a:pt x="1902430" y="60038"/>
                      <a:pt x="1894039" y="62851"/>
                      <a:pt x="1884609" y="65285"/>
                    </a:cubicBezTo>
                    <a:lnTo>
                      <a:pt x="1884609" y="35169"/>
                    </a:lnTo>
                    <a:cubicBezTo>
                      <a:pt x="1890490" y="33243"/>
                      <a:pt x="1896169" y="31215"/>
                      <a:pt x="1901644" y="29085"/>
                    </a:cubicBezTo>
                    <a:cubicBezTo>
                      <a:pt x="1907120" y="26956"/>
                      <a:pt x="1912520" y="24573"/>
                      <a:pt x="1917843" y="21936"/>
                    </a:cubicBezTo>
                    <a:cubicBezTo>
                      <a:pt x="1923167" y="19300"/>
                      <a:pt x="1928541" y="16359"/>
                      <a:pt x="1933966" y="13115"/>
                    </a:cubicBezTo>
                    <a:cubicBezTo>
                      <a:pt x="1939391" y="9870"/>
                      <a:pt x="1944993" y="6169"/>
                      <a:pt x="1950773" y="2011"/>
                    </a:cubicBezTo>
                    <a:close/>
                    <a:moveTo>
                      <a:pt x="1817719" y="2011"/>
                    </a:moveTo>
                    <a:lnTo>
                      <a:pt x="1832625" y="2011"/>
                    </a:lnTo>
                    <a:lnTo>
                      <a:pt x="1832625" y="224991"/>
                    </a:lnTo>
                    <a:lnTo>
                      <a:pt x="1797337" y="224991"/>
                    </a:lnTo>
                    <a:lnTo>
                      <a:pt x="1797337" y="45208"/>
                    </a:lnTo>
                    <a:cubicBezTo>
                      <a:pt x="1790949" y="49771"/>
                      <a:pt x="1784079" y="53649"/>
                      <a:pt x="1776728" y="56843"/>
                    </a:cubicBezTo>
                    <a:cubicBezTo>
                      <a:pt x="1769376" y="60038"/>
                      <a:pt x="1760985" y="62851"/>
                      <a:pt x="1751555" y="65285"/>
                    </a:cubicBezTo>
                    <a:lnTo>
                      <a:pt x="1751555" y="35169"/>
                    </a:lnTo>
                    <a:cubicBezTo>
                      <a:pt x="1757436" y="33243"/>
                      <a:pt x="1763115" y="31215"/>
                      <a:pt x="1768590" y="29085"/>
                    </a:cubicBezTo>
                    <a:cubicBezTo>
                      <a:pt x="1774066" y="26956"/>
                      <a:pt x="1779466" y="24573"/>
                      <a:pt x="1784789" y="21936"/>
                    </a:cubicBezTo>
                    <a:cubicBezTo>
                      <a:pt x="1790113" y="19300"/>
                      <a:pt x="1795487" y="16359"/>
                      <a:pt x="1800912" y="13115"/>
                    </a:cubicBezTo>
                    <a:cubicBezTo>
                      <a:pt x="1806337" y="9870"/>
                      <a:pt x="1811939" y="6169"/>
                      <a:pt x="1817719" y="2011"/>
                    </a:cubicBezTo>
                    <a:close/>
                    <a:moveTo>
                      <a:pt x="1675107" y="2011"/>
                    </a:moveTo>
                    <a:lnTo>
                      <a:pt x="1690013" y="2011"/>
                    </a:lnTo>
                    <a:lnTo>
                      <a:pt x="1690013" y="224991"/>
                    </a:lnTo>
                    <a:lnTo>
                      <a:pt x="1654725" y="224991"/>
                    </a:lnTo>
                    <a:lnTo>
                      <a:pt x="1654725" y="45208"/>
                    </a:lnTo>
                    <a:cubicBezTo>
                      <a:pt x="1648337" y="49771"/>
                      <a:pt x="1641467" y="53649"/>
                      <a:pt x="1634116" y="56843"/>
                    </a:cubicBezTo>
                    <a:cubicBezTo>
                      <a:pt x="1626764" y="60038"/>
                      <a:pt x="1618373" y="62851"/>
                      <a:pt x="1608943" y="65285"/>
                    </a:cubicBezTo>
                    <a:lnTo>
                      <a:pt x="1608943" y="35169"/>
                    </a:lnTo>
                    <a:cubicBezTo>
                      <a:pt x="1614824" y="33243"/>
                      <a:pt x="1620503" y="31215"/>
                      <a:pt x="1625978" y="29085"/>
                    </a:cubicBezTo>
                    <a:cubicBezTo>
                      <a:pt x="1631454" y="26956"/>
                      <a:pt x="1636854" y="24573"/>
                      <a:pt x="1642177" y="21936"/>
                    </a:cubicBezTo>
                    <a:cubicBezTo>
                      <a:pt x="1647501" y="19300"/>
                      <a:pt x="1652875" y="16359"/>
                      <a:pt x="1658300" y="13115"/>
                    </a:cubicBezTo>
                    <a:cubicBezTo>
                      <a:pt x="1663725" y="9870"/>
                      <a:pt x="1669327" y="6169"/>
                      <a:pt x="1675107" y="2011"/>
                    </a:cubicBezTo>
                    <a:close/>
                    <a:moveTo>
                      <a:pt x="919715" y="2011"/>
                    </a:moveTo>
                    <a:lnTo>
                      <a:pt x="934621" y="2011"/>
                    </a:lnTo>
                    <a:lnTo>
                      <a:pt x="934621" y="224991"/>
                    </a:lnTo>
                    <a:lnTo>
                      <a:pt x="899333" y="224991"/>
                    </a:lnTo>
                    <a:lnTo>
                      <a:pt x="899333" y="45208"/>
                    </a:lnTo>
                    <a:cubicBezTo>
                      <a:pt x="892945" y="49771"/>
                      <a:pt x="886075" y="53649"/>
                      <a:pt x="878724" y="56843"/>
                    </a:cubicBezTo>
                    <a:cubicBezTo>
                      <a:pt x="871372" y="60038"/>
                      <a:pt x="862981" y="62851"/>
                      <a:pt x="853551" y="65285"/>
                    </a:cubicBezTo>
                    <a:lnTo>
                      <a:pt x="853551" y="35169"/>
                    </a:lnTo>
                    <a:cubicBezTo>
                      <a:pt x="859432" y="33243"/>
                      <a:pt x="865111" y="31215"/>
                      <a:pt x="870586" y="29085"/>
                    </a:cubicBezTo>
                    <a:cubicBezTo>
                      <a:pt x="876062" y="26956"/>
                      <a:pt x="881462" y="24573"/>
                      <a:pt x="886785" y="21936"/>
                    </a:cubicBezTo>
                    <a:cubicBezTo>
                      <a:pt x="892109" y="19300"/>
                      <a:pt x="897483" y="16359"/>
                      <a:pt x="902908" y="13115"/>
                    </a:cubicBezTo>
                    <a:cubicBezTo>
                      <a:pt x="908333" y="9870"/>
                      <a:pt x="913935" y="6169"/>
                      <a:pt x="919715" y="2011"/>
                    </a:cubicBezTo>
                    <a:close/>
                    <a:moveTo>
                      <a:pt x="786661" y="2011"/>
                    </a:moveTo>
                    <a:lnTo>
                      <a:pt x="801567" y="2011"/>
                    </a:lnTo>
                    <a:lnTo>
                      <a:pt x="801567" y="224991"/>
                    </a:lnTo>
                    <a:lnTo>
                      <a:pt x="766279" y="224991"/>
                    </a:lnTo>
                    <a:lnTo>
                      <a:pt x="766279" y="45208"/>
                    </a:lnTo>
                    <a:cubicBezTo>
                      <a:pt x="759891" y="49771"/>
                      <a:pt x="753021" y="53649"/>
                      <a:pt x="745670" y="56843"/>
                    </a:cubicBezTo>
                    <a:cubicBezTo>
                      <a:pt x="738318" y="60038"/>
                      <a:pt x="729927" y="62851"/>
                      <a:pt x="720497" y="65285"/>
                    </a:cubicBezTo>
                    <a:lnTo>
                      <a:pt x="720497" y="35169"/>
                    </a:lnTo>
                    <a:cubicBezTo>
                      <a:pt x="726378" y="33243"/>
                      <a:pt x="732057" y="31215"/>
                      <a:pt x="737532" y="29085"/>
                    </a:cubicBezTo>
                    <a:cubicBezTo>
                      <a:pt x="743008" y="26956"/>
                      <a:pt x="748408" y="24573"/>
                      <a:pt x="753731" y="21936"/>
                    </a:cubicBezTo>
                    <a:cubicBezTo>
                      <a:pt x="759055" y="19300"/>
                      <a:pt x="764429" y="16359"/>
                      <a:pt x="769854" y="13115"/>
                    </a:cubicBezTo>
                    <a:cubicBezTo>
                      <a:pt x="775279" y="9870"/>
                      <a:pt x="780881" y="6169"/>
                      <a:pt x="786661" y="2011"/>
                    </a:cubicBezTo>
                    <a:close/>
                    <a:moveTo>
                      <a:pt x="10088741" y="2010"/>
                    </a:moveTo>
                    <a:cubicBezTo>
                      <a:pt x="10136185" y="2010"/>
                      <a:pt x="10159908" y="38873"/>
                      <a:pt x="10159908" y="112598"/>
                    </a:cubicBezTo>
                    <a:cubicBezTo>
                      <a:pt x="10159908" y="149109"/>
                      <a:pt x="10153212" y="176969"/>
                      <a:pt x="10139822" y="196177"/>
                    </a:cubicBezTo>
                    <a:cubicBezTo>
                      <a:pt x="10126431" y="215386"/>
                      <a:pt x="10107699" y="224990"/>
                      <a:pt x="10083625" y="224990"/>
                    </a:cubicBezTo>
                    <a:cubicBezTo>
                      <a:pt x="10061157" y="224990"/>
                      <a:pt x="10043628" y="215812"/>
                      <a:pt x="10031040" y="197456"/>
                    </a:cubicBezTo>
                    <a:cubicBezTo>
                      <a:pt x="10018451" y="179100"/>
                      <a:pt x="10012157" y="152569"/>
                      <a:pt x="10012157" y="117864"/>
                    </a:cubicBezTo>
                    <a:cubicBezTo>
                      <a:pt x="10012157" y="79747"/>
                      <a:pt x="10018727" y="50910"/>
                      <a:pt x="10031867" y="31350"/>
                    </a:cubicBezTo>
                    <a:cubicBezTo>
                      <a:pt x="10045008" y="11790"/>
                      <a:pt x="10063965" y="2010"/>
                      <a:pt x="10088741" y="2010"/>
                    </a:cubicBezTo>
                    <a:close/>
                    <a:moveTo>
                      <a:pt x="9867818" y="2010"/>
                    </a:moveTo>
                    <a:cubicBezTo>
                      <a:pt x="9915262" y="2010"/>
                      <a:pt x="9938985" y="38873"/>
                      <a:pt x="9938985" y="112598"/>
                    </a:cubicBezTo>
                    <a:cubicBezTo>
                      <a:pt x="9938985" y="149109"/>
                      <a:pt x="9932289" y="176969"/>
                      <a:pt x="9918899" y="196177"/>
                    </a:cubicBezTo>
                    <a:cubicBezTo>
                      <a:pt x="9905508" y="215386"/>
                      <a:pt x="9886776" y="224990"/>
                      <a:pt x="9862702" y="224990"/>
                    </a:cubicBezTo>
                    <a:cubicBezTo>
                      <a:pt x="9840234" y="224990"/>
                      <a:pt x="9822705" y="215812"/>
                      <a:pt x="9810117" y="197456"/>
                    </a:cubicBezTo>
                    <a:cubicBezTo>
                      <a:pt x="9797528" y="179100"/>
                      <a:pt x="9791234" y="152569"/>
                      <a:pt x="9791234" y="117864"/>
                    </a:cubicBezTo>
                    <a:cubicBezTo>
                      <a:pt x="9791234" y="79747"/>
                      <a:pt x="9797804" y="50910"/>
                      <a:pt x="9810944" y="31350"/>
                    </a:cubicBezTo>
                    <a:cubicBezTo>
                      <a:pt x="9824085" y="11790"/>
                      <a:pt x="9843042" y="2010"/>
                      <a:pt x="9867818" y="2010"/>
                    </a:cubicBezTo>
                    <a:close/>
                    <a:moveTo>
                      <a:pt x="9206157" y="2010"/>
                    </a:moveTo>
                    <a:cubicBezTo>
                      <a:pt x="9253601" y="2010"/>
                      <a:pt x="9277324" y="38873"/>
                      <a:pt x="9277324" y="112598"/>
                    </a:cubicBezTo>
                    <a:cubicBezTo>
                      <a:pt x="9277324" y="149109"/>
                      <a:pt x="9270628" y="176969"/>
                      <a:pt x="9257238" y="196177"/>
                    </a:cubicBezTo>
                    <a:cubicBezTo>
                      <a:pt x="9243847" y="215386"/>
                      <a:pt x="9225115" y="224990"/>
                      <a:pt x="9201041" y="224990"/>
                    </a:cubicBezTo>
                    <a:cubicBezTo>
                      <a:pt x="9178573" y="224990"/>
                      <a:pt x="9161044" y="215812"/>
                      <a:pt x="9148456" y="197456"/>
                    </a:cubicBezTo>
                    <a:cubicBezTo>
                      <a:pt x="9135867" y="179100"/>
                      <a:pt x="9129573" y="152569"/>
                      <a:pt x="9129573" y="117864"/>
                    </a:cubicBezTo>
                    <a:cubicBezTo>
                      <a:pt x="9129573" y="79747"/>
                      <a:pt x="9136143" y="50910"/>
                      <a:pt x="9149283" y="31350"/>
                    </a:cubicBezTo>
                    <a:cubicBezTo>
                      <a:pt x="9162424" y="11790"/>
                      <a:pt x="9181381" y="2010"/>
                      <a:pt x="9206157" y="2010"/>
                    </a:cubicBezTo>
                    <a:close/>
                    <a:moveTo>
                      <a:pt x="8985234" y="2010"/>
                    </a:moveTo>
                    <a:cubicBezTo>
                      <a:pt x="9032678" y="2010"/>
                      <a:pt x="9056401" y="38873"/>
                      <a:pt x="9056401" y="112598"/>
                    </a:cubicBezTo>
                    <a:cubicBezTo>
                      <a:pt x="9056401" y="149109"/>
                      <a:pt x="9049705" y="176969"/>
                      <a:pt x="9036315" y="196177"/>
                    </a:cubicBezTo>
                    <a:cubicBezTo>
                      <a:pt x="9022924" y="215386"/>
                      <a:pt x="9004192" y="224990"/>
                      <a:pt x="8980118" y="224990"/>
                    </a:cubicBezTo>
                    <a:cubicBezTo>
                      <a:pt x="8957650" y="224990"/>
                      <a:pt x="8940121" y="215812"/>
                      <a:pt x="8927533" y="197456"/>
                    </a:cubicBezTo>
                    <a:cubicBezTo>
                      <a:pt x="8914944" y="179100"/>
                      <a:pt x="8908650" y="152569"/>
                      <a:pt x="8908650" y="117864"/>
                    </a:cubicBezTo>
                    <a:cubicBezTo>
                      <a:pt x="8908650" y="79747"/>
                      <a:pt x="8915220" y="50910"/>
                      <a:pt x="8928360" y="31350"/>
                    </a:cubicBezTo>
                    <a:cubicBezTo>
                      <a:pt x="8941501" y="11790"/>
                      <a:pt x="8960458" y="2010"/>
                      <a:pt x="8985234" y="2010"/>
                    </a:cubicBezTo>
                    <a:close/>
                    <a:moveTo>
                      <a:pt x="6135772" y="2010"/>
                    </a:moveTo>
                    <a:cubicBezTo>
                      <a:pt x="6183217" y="2010"/>
                      <a:pt x="6206939" y="38873"/>
                      <a:pt x="6206939" y="112598"/>
                    </a:cubicBezTo>
                    <a:cubicBezTo>
                      <a:pt x="6206939" y="149109"/>
                      <a:pt x="6200244" y="176969"/>
                      <a:pt x="6186853" y="196177"/>
                    </a:cubicBezTo>
                    <a:cubicBezTo>
                      <a:pt x="6173462" y="215386"/>
                      <a:pt x="6154730" y="224990"/>
                      <a:pt x="6130656" y="224990"/>
                    </a:cubicBezTo>
                    <a:cubicBezTo>
                      <a:pt x="6108188" y="224990"/>
                      <a:pt x="6090659" y="215812"/>
                      <a:pt x="6078071" y="197456"/>
                    </a:cubicBezTo>
                    <a:cubicBezTo>
                      <a:pt x="6065482" y="179100"/>
                      <a:pt x="6059188" y="152569"/>
                      <a:pt x="6059188" y="117864"/>
                    </a:cubicBezTo>
                    <a:cubicBezTo>
                      <a:pt x="6059188" y="79747"/>
                      <a:pt x="6065758" y="50910"/>
                      <a:pt x="6078898" y="31350"/>
                    </a:cubicBezTo>
                    <a:cubicBezTo>
                      <a:pt x="6092039" y="11790"/>
                      <a:pt x="6110996" y="2010"/>
                      <a:pt x="6135772" y="2010"/>
                    </a:cubicBezTo>
                    <a:close/>
                    <a:moveTo>
                      <a:pt x="4032688" y="2010"/>
                    </a:moveTo>
                    <a:cubicBezTo>
                      <a:pt x="4080132" y="2010"/>
                      <a:pt x="4103855" y="38873"/>
                      <a:pt x="4103855" y="112598"/>
                    </a:cubicBezTo>
                    <a:cubicBezTo>
                      <a:pt x="4103855" y="149109"/>
                      <a:pt x="4097160" y="176969"/>
                      <a:pt x="4083769" y="196177"/>
                    </a:cubicBezTo>
                    <a:cubicBezTo>
                      <a:pt x="4070378" y="215386"/>
                      <a:pt x="4051646" y="224990"/>
                      <a:pt x="4027572" y="224990"/>
                    </a:cubicBezTo>
                    <a:cubicBezTo>
                      <a:pt x="4005104" y="224990"/>
                      <a:pt x="3987575" y="215812"/>
                      <a:pt x="3974987" y="197456"/>
                    </a:cubicBezTo>
                    <a:cubicBezTo>
                      <a:pt x="3962398" y="179100"/>
                      <a:pt x="3956104" y="152569"/>
                      <a:pt x="3956104" y="117864"/>
                    </a:cubicBezTo>
                    <a:cubicBezTo>
                      <a:pt x="3956104" y="79747"/>
                      <a:pt x="3962674" y="50910"/>
                      <a:pt x="3975814" y="31350"/>
                    </a:cubicBezTo>
                    <a:cubicBezTo>
                      <a:pt x="3988955" y="11790"/>
                      <a:pt x="4007912" y="2010"/>
                      <a:pt x="4032688" y="2010"/>
                    </a:cubicBezTo>
                    <a:close/>
                    <a:moveTo>
                      <a:pt x="3811764" y="2010"/>
                    </a:moveTo>
                    <a:cubicBezTo>
                      <a:pt x="3859209" y="2010"/>
                      <a:pt x="3882932" y="38873"/>
                      <a:pt x="3882932" y="112598"/>
                    </a:cubicBezTo>
                    <a:cubicBezTo>
                      <a:pt x="3882932" y="149109"/>
                      <a:pt x="3876236" y="176969"/>
                      <a:pt x="3862846" y="196177"/>
                    </a:cubicBezTo>
                    <a:cubicBezTo>
                      <a:pt x="3849455" y="215386"/>
                      <a:pt x="3830722" y="224990"/>
                      <a:pt x="3806649" y="224990"/>
                    </a:cubicBezTo>
                    <a:cubicBezTo>
                      <a:pt x="3784180" y="224990"/>
                      <a:pt x="3766652" y="215812"/>
                      <a:pt x="3754064" y="197456"/>
                    </a:cubicBezTo>
                    <a:cubicBezTo>
                      <a:pt x="3741475" y="179100"/>
                      <a:pt x="3735181" y="152569"/>
                      <a:pt x="3735181" y="117864"/>
                    </a:cubicBezTo>
                    <a:cubicBezTo>
                      <a:pt x="3735181" y="79747"/>
                      <a:pt x="3741751" y="50910"/>
                      <a:pt x="3754891" y="31350"/>
                    </a:cubicBezTo>
                    <a:cubicBezTo>
                      <a:pt x="3768031" y="11790"/>
                      <a:pt x="3786989" y="2010"/>
                      <a:pt x="3811764" y="2010"/>
                    </a:cubicBezTo>
                    <a:close/>
                    <a:moveTo>
                      <a:pt x="3150104" y="2010"/>
                    </a:moveTo>
                    <a:cubicBezTo>
                      <a:pt x="3197549" y="2010"/>
                      <a:pt x="3221272" y="38873"/>
                      <a:pt x="3221272" y="112598"/>
                    </a:cubicBezTo>
                    <a:cubicBezTo>
                      <a:pt x="3221272" y="149109"/>
                      <a:pt x="3214576" y="176969"/>
                      <a:pt x="3201186" y="196177"/>
                    </a:cubicBezTo>
                    <a:cubicBezTo>
                      <a:pt x="3187795" y="215386"/>
                      <a:pt x="3169062" y="224990"/>
                      <a:pt x="3144989" y="224990"/>
                    </a:cubicBezTo>
                    <a:cubicBezTo>
                      <a:pt x="3122520" y="224990"/>
                      <a:pt x="3104992" y="215812"/>
                      <a:pt x="3092404" y="197456"/>
                    </a:cubicBezTo>
                    <a:cubicBezTo>
                      <a:pt x="3079815" y="179100"/>
                      <a:pt x="3073521" y="152569"/>
                      <a:pt x="3073521" y="117864"/>
                    </a:cubicBezTo>
                    <a:cubicBezTo>
                      <a:pt x="3073521" y="79747"/>
                      <a:pt x="3080091" y="50910"/>
                      <a:pt x="3093231" y="31350"/>
                    </a:cubicBezTo>
                    <a:cubicBezTo>
                      <a:pt x="3106371" y="11790"/>
                      <a:pt x="3125329" y="2010"/>
                      <a:pt x="3150104" y="2010"/>
                    </a:cubicBezTo>
                    <a:close/>
                    <a:moveTo>
                      <a:pt x="2929181" y="2010"/>
                    </a:moveTo>
                    <a:cubicBezTo>
                      <a:pt x="2976626" y="2010"/>
                      <a:pt x="3000349" y="38873"/>
                      <a:pt x="3000349" y="112598"/>
                    </a:cubicBezTo>
                    <a:cubicBezTo>
                      <a:pt x="3000349" y="149109"/>
                      <a:pt x="2993653" y="176969"/>
                      <a:pt x="2980263" y="196177"/>
                    </a:cubicBezTo>
                    <a:cubicBezTo>
                      <a:pt x="2966872" y="215386"/>
                      <a:pt x="2948139" y="224990"/>
                      <a:pt x="2924066" y="224990"/>
                    </a:cubicBezTo>
                    <a:cubicBezTo>
                      <a:pt x="2901597" y="224990"/>
                      <a:pt x="2884069" y="215812"/>
                      <a:pt x="2871481" y="197456"/>
                    </a:cubicBezTo>
                    <a:cubicBezTo>
                      <a:pt x="2858892" y="179100"/>
                      <a:pt x="2852598" y="152569"/>
                      <a:pt x="2852598" y="117864"/>
                    </a:cubicBezTo>
                    <a:cubicBezTo>
                      <a:pt x="2852598" y="79747"/>
                      <a:pt x="2859168" y="50910"/>
                      <a:pt x="2872308" y="31350"/>
                    </a:cubicBezTo>
                    <a:cubicBezTo>
                      <a:pt x="2885448" y="11790"/>
                      <a:pt x="2904406" y="2010"/>
                      <a:pt x="2929181" y="2010"/>
                    </a:cubicBezTo>
                    <a:close/>
                    <a:moveTo>
                      <a:pt x="76584" y="0"/>
                    </a:moveTo>
                    <a:cubicBezTo>
                      <a:pt x="124028" y="0"/>
                      <a:pt x="147751" y="36863"/>
                      <a:pt x="147751" y="110588"/>
                    </a:cubicBezTo>
                    <a:cubicBezTo>
                      <a:pt x="147751" y="147099"/>
                      <a:pt x="141055"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9" name="Group 378"/>
            <p:cNvGrpSpPr/>
            <p:nvPr/>
          </p:nvGrpSpPr>
          <p:grpSpPr>
            <a:xfrm>
              <a:off x="7777048" y="3261416"/>
              <a:ext cx="3447161" cy="65531"/>
              <a:chOff x="71712" y="703820"/>
              <a:chExt cx="12025612" cy="228614"/>
            </a:xfrm>
            <a:grpFill/>
          </p:grpSpPr>
          <p:sp>
            <p:nvSpPr>
              <p:cNvPr id="442" name="Freeform 441"/>
              <p:cNvSpPr/>
              <p:nvPr/>
            </p:nvSpPr>
            <p:spPr>
              <a:xfrm>
                <a:off x="221685" y="706637"/>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3" name="Freeform 442"/>
              <p:cNvSpPr/>
              <p:nvPr/>
            </p:nvSpPr>
            <p:spPr>
              <a:xfrm>
                <a:off x="71712" y="706637"/>
                <a:ext cx="12025612"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4" name="Freeform 443"/>
              <p:cNvSpPr/>
              <p:nvPr/>
            </p:nvSpPr>
            <p:spPr>
              <a:xfrm>
                <a:off x="1414316" y="706637"/>
                <a:ext cx="6578759"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5" name="Freeform 444"/>
              <p:cNvSpPr/>
              <p:nvPr/>
            </p:nvSpPr>
            <p:spPr>
              <a:xfrm>
                <a:off x="2446762" y="703820"/>
                <a:ext cx="6261344"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6" name="Freeform 445"/>
              <p:cNvSpPr/>
              <p:nvPr/>
            </p:nvSpPr>
            <p:spPr>
              <a:xfrm>
                <a:off x="2233753" y="706637"/>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0" name="Group 379"/>
            <p:cNvGrpSpPr/>
            <p:nvPr/>
          </p:nvGrpSpPr>
          <p:grpSpPr>
            <a:xfrm>
              <a:off x="7981042" y="3177213"/>
              <a:ext cx="3246891" cy="61794"/>
              <a:chOff x="54768" y="395781"/>
              <a:chExt cx="12049814" cy="229328"/>
            </a:xfrm>
            <a:grpFill/>
          </p:grpSpPr>
          <p:sp>
            <p:nvSpPr>
              <p:cNvPr id="437" name="Freeform 436"/>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38" name="Freeform 437"/>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9" name="Freeform 438"/>
              <p:cNvSpPr/>
              <p:nvPr/>
            </p:nvSpPr>
            <p:spPr>
              <a:xfrm>
                <a:off x="1552515"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0" name="Freeform 439"/>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1" name="Freeform 440"/>
              <p:cNvSpPr/>
              <p:nvPr/>
            </p:nvSpPr>
            <p:spPr>
              <a:xfrm>
                <a:off x="2493568" y="398324"/>
                <a:ext cx="8739617"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1" name="Group 380"/>
            <p:cNvGrpSpPr/>
            <p:nvPr/>
          </p:nvGrpSpPr>
          <p:grpSpPr>
            <a:xfrm>
              <a:off x="8098971" y="3089382"/>
              <a:ext cx="3140684" cy="59517"/>
              <a:chOff x="87923" y="68248"/>
              <a:chExt cx="12064389" cy="228614"/>
            </a:xfrm>
            <a:grpFill/>
          </p:grpSpPr>
          <p:sp>
            <p:nvSpPr>
              <p:cNvPr id="432" name="Freeform 431"/>
              <p:cNvSpPr/>
              <p:nvPr/>
            </p:nvSpPr>
            <p:spPr>
              <a:xfrm>
                <a:off x="2269482" y="68248"/>
                <a:ext cx="9542687"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3" name="Freeform 432"/>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4" name="Freeform 433"/>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5" name="Freeform 434"/>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6" name="Freeform 435"/>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2" name="Group 381"/>
            <p:cNvGrpSpPr/>
            <p:nvPr/>
          </p:nvGrpSpPr>
          <p:grpSpPr>
            <a:xfrm>
              <a:off x="8269513" y="3010573"/>
              <a:ext cx="2964013" cy="54928"/>
              <a:chOff x="79949" y="1595884"/>
              <a:chExt cx="12032150" cy="222981"/>
            </a:xfrm>
            <a:grpFill/>
          </p:grpSpPr>
          <p:sp>
            <p:nvSpPr>
              <p:cNvPr id="425" name="Freeform 424"/>
              <p:cNvSpPr/>
              <p:nvPr/>
            </p:nvSpPr>
            <p:spPr>
              <a:xfrm>
                <a:off x="615434" y="1595885"/>
                <a:ext cx="81070" cy="222980"/>
              </a:xfrm>
              <a:custGeom>
                <a:avLst/>
                <a:gdLst/>
                <a:ahLst/>
                <a:cxnLst/>
                <a:rect l="l" t="t" r="r" b="b"/>
                <a:pathLst>
                  <a:path w="158651" h="436364">
                    <a:moveTo>
                      <a:pt x="129480" y="0"/>
                    </a:moveTo>
                    <a:lnTo>
                      <a:pt x="158651" y="0"/>
                    </a:lnTo>
                    <a:lnTo>
                      <a:pt x="158651" y="436364"/>
                    </a:lnTo>
                    <a:lnTo>
                      <a:pt x="89594" y="436364"/>
                    </a:lnTo>
                    <a:lnTo>
                      <a:pt x="89594" y="84534"/>
                    </a:lnTo>
                    <a:cubicBezTo>
                      <a:pt x="77093" y="93464"/>
                      <a:pt x="63649" y="101054"/>
                      <a:pt x="49262" y="107305"/>
                    </a:cubicBezTo>
                    <a:cubicBezTo>
                      <a:pt x="34875" y="113556"/>
                      <a:pt x="18455" y="119062"/>
                      <a:pt x="0" y="123825"/>
                    </a:cubicBezTo>
                    <a:lnTo>
                      <a:pt x="0" y="64889"/>
                    </a:lnTo>
                    <a:cubicBezTo>
                      <a:pt x="11509" y="61119"/>
                      <a:pt x="22622" y="57150"/>
                      <a:pt x="33337" y="52983"/>
                    </a:cubicBezTo>
                    <a:cubicBezTo>
                      <a:pt x="44053" y="48816"/>
                      <a:pt x="54620" y="44152"/>
                      <a:pt x="65038" y="38993"/>
                    </a:cubicBezTo>
                    <a:cubicBezTo>
                      <a:pt x="75456" y="33834"/>
                      <a:pt x="85973" y="28079"/>
                      <a:pt x="96589" y="21729"/>
                    </a:cubicBezTo>
                    <a:cubicBezTo>
                      <a:pt x="107206" y="15379"/>
                      <a:pt x="118169" y="8136"/>
                      <a:pt x="1294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6" name="Freeform 425"/>
              <p:cNvSpPr/>
              <p:nvPr/>
            </p:nvSpPr>
            <p:spPr>
              <a:xfrm>
                <a:off x="2600034" y="1595885"/>
                <a:ext cx="9512065" cy="222980"/>
              </a:xfrm>
              <a:custGeom>
                <a:avLst/>
                <a:gdLst>
                  <a:gd name="connsiteX0" fmla="*/ 9497159 w 9512065"/>
                  <a:gd name="connsiteY0" fmla="*/ 0 h 222980"/>
                  <a:gd name="connsiteX1" fmla="*/ 9512065 w 9512065"/>
                  <a:gd name="connsiteY1" fmla="*/ 0 h 222980"/>
                  <a:gd name="connsiteX2" fmla="*/ 9512065 w 9512065"/>
                  <a:gd name="connsiteY2" fmla="*/ 222980 h 222980"/>
                  <a:gd name="connsiteX3" fmla="*/ 9476777 w 9512065"/>
                  <a:gd name="connsiteY3" fmla="*/ 222980 h 222980"/>
                  <a:gd name="connsiteX4" fmla="*/ 9476777 w 9512065"/>
                  <a:gd name="connsiteY4" fmla="*/ 43197 h 222980"/>
                  <a:gd name="connsiteX5" fmla="*/ 9456168 w 9512065"/>
                  <a:gd name="connsiteY5" fmla="*/ 54832 h 222980"/>
                  <a:gd name="connsiteX6" fmla="*/ 9430995 w 9512065"/>
                  <a:gd name="connsiteY6" fmla="*/ 63274 h 222980"/>
                  <a:gd name="connsiteX7" fmla="*/ 9430995 w 9512065"/>
                  <a:gd name="connsiteY7" fmla="*/ 33158 h 222980"/>
                  <a:gd name="connsiteX8" fmla="*/ 9448030 w 9512065"/>
                  <a:gd name="connsiteY8" fmla="*/ 27074 h 222980"/>
                  <a:gd name="connsiteX9" fmla="*/ 9464229 w 9512065"/>
                  <a:gd name="connsiteY9" fmla="*/ 19925 h 222980"/>
                  <a:gd name="connsiteX10" fmla="*/ 9480352 w 9512065"/>
                  <a:gd name="connsiteY10" fmla="*/ 11103 h 222980"/>
                  <a:gd name="connsiteX11" fmla="*/ 9497159 w 9512065"/>
                  <a:gd name="connsiteY11" fmla="*/ 0 h 222980"/>
                  <a:gd name="connsiteX12" fmla="*/ 7872378 w 9512065"/>
                  <a:gd name="connsiteY12" fmla="*/ 0 h 222980"/>
                  <a:gd name="connsiteX13" fmla="*/ 7887284 w 9512065"/>
                  <a:gd name="connsiteY13" fmla="*/ 0 h 222980"/>
                  <a:gd name="connsiteX14" fmla="*/ 7887284 w 9512065"/>
                  <a:gd name="connsiteY14" fmla="*/ 222980 h 222980"/>
                  <a:gd name="connsiteX15" fmla="*/ 7851996 w 9512065"/>
                  <a:gd name="connsiteY15" fmla="*/ 222980 h 222980"/>
                  <a:gd name="connsiteX16" fmla="*/ 7851996 w 9512065"/>
                  <a:gd name="connsiteY16" fmla="*/ 43197 h 222980"/>
                  <a:gd name="connsiteX17" fmla="*/ 7831387 w 9512065"/>
                  <a:gd name="connsiteY17" fmla="*/ 54832 h 222980"/>
                  <a:gd name="connsiteX18" fmla="*/ 7806214 w 9512065"/>
                  <a:gd name="connsiteY18" fmla="*/ 63274 h 222980"/>
                  <a:gd name="connsiteX19" fmla="*/ 7806214 w 9512065"/>
                  <a:gd name="connsiteY19" fmla="*/ 33158 h 222980"/>
                  <a:gd name="connsiteX20" fmla="*/ 7823249 w 9512065"/>
                  <a:gd name="connsiteY20" fmla="*/ 27074 h 222980"/>
                  <a:gd name="connsiteX21" fmla="*/ 7839448 w 9512065"/>
                  <a:gd name="connsiteY21" fmla="*/ 19925 h 222980"/>
                  <a:gd name="connsiteX22" fmla="*/ 7855571 w 9512065"/>
                  <a:gd name="connsiteY22" fmla="*/ 11103 h 222980"/>
                  <a:gd name="connsiteX23" fmla="*/ 7872378 w 9512065"/>
                  <a:gd name="connsiteY23" fmla="*/ 0 h 222980"/>
                  <a:gd name="connsiteX24" fmla="*/ 6994671 w 9512065"/>
                  <a:gd name="connsiteY24" fmla="*/ 0 h 222980"/>
                  <a:gd name="connsiteX25" fmla="*/ 7009577 w 9512065"/>
                  <a:gd name="connsiteY25" fmla="*/ 0 h 222980"/>
                  <a:gd name="connsiteX26" fmla="*/ 7009577 w 9512065"/>
                  <a:gd name="connsiteY26" fmla="*/ 222980 h 222980"/>
                  <a:gd name="connsiteX27" fmla="*/ 6974289 w 9512065"/>
                  <a:gd name="connsiteY27" fmla="*/ 222980 h 222980"/>
                  <a:gd name="connsiteX28" fmla="*/ 6974289 w 9512065"/>
                  <a:gd name="connsiteY28" fmla="*/ 43197 h 222980"/>
                  <a:gd name="connsiteX29" fmla="*/ 6953680 w 9512065"/>
                  <a:gd name="connsiteY29" fmla="*/ 54832 h 222980"/>
                  <a:gd name="connsiteX30" fmla="*/ 6928507 w 9512065"/>
                  <a:gd name="connsiteY30" fmla="*/ 63274 h 222980"/>
                  <a:gd name="connsiteX31" fmla="*/ 6928507 w 9512065"/>
                  <a:gd name="connsiteY31" fmla="*/ 33158 h 222980"/>
                  <a:gd name="connsiteX32" fmla="*/ 6945542 w 9512065"/>
                  <a:gd name="connsiteY32" fmla="*/ 27074 h 222980"/>
                  <a:gd name="connsiteX33" fmla="*/ 6961741 w 9512065"/>
                  <a:gd name="connsiteY33" fmla="*/ 19925 h 222980"/>
                  <a:gd name="connsiteX34" fmla="*/ 6977864 w 9512065"/>
                  <a:gd name="connsiteY34" fmla="*/ 11103 h 222980"/>
                  <a:gd name="connsiteX35" fmla="*/ 6994671 w 9512065"/>
                  <a:gd name="connsiteY35" fmla="*/ 0 h 222980"/>
                  <a:gd name="connsiteX36" fmla="*/ 6122216 w 9512065"/>
                  <a:gd name="connsiteY36" fmla="*/ 0 h 222980"/>
                  <a:gd name="connsiteX37" fmla="*/ 6137122 w 9512065"/>
                  <a:gd name="connsiteY37" fmla="*/ 0 h 222980"/>
                  <a:gd name="connsiteX38" fmla="*/ 6137122 w 9512065"/>
                  <a:gd name="connsiteY38" fmla="*/ 222980 h 222980"/>
                  <a:gd name="connsiteX39" fmla="*/ 6101834 w 9512065"/>
                  <a:gd name="connsiteY39" fmla="*/ 222980 h 222980"/>
                  <a:gd name="connsiteX40" fmla="*/ 6101834 w 9512065"/>
                  <a:gd name="connsiteY40" fmla="*/ 43197 h 222980"/>
                  <a:gd name="connsiteX41" fmla="*/ 6081225 w 9512065"/>
                  <a:gd name="connsiteY41" fmla="*/ 54832 h 222980"/>
                  <a:gd name="connsiteX42" fmla="*/ 6056052 w 9512065"/>
                  <a:gd name="connsiteY42" fmla="*/ 63274 h 222980"/>
                  <a:gd name="connsiteX43" fmla="*/ 6056052 w 9512065"/>
                  <a:gd name="connsiteY43" fmla="*/ 33158 h 222980"/>
                  <a:gd name="connsiteX44" fmla="*/ 6073087 w 9512065"/>
                  <a:gd name="connsiteY44" fmla="*/ 27074 h 222980"/>
                  <a:gd name="connsiteX45" fmla="*/ 6089286 w 9512065"/>
                  <a:gd name="connsiteY45" fmla="*/ 19925 h 222980"/>
                  <a:gd name="connsiteX46" fmla="*/ 6105409 w 9512065"/>
                  <a:gd name="connsiteY46" fmla="*/ 11103 h 222980"/>
                  <a:gd name="connsiteX47" fmla="*/ 6122216 w 9512065"/>
                  <a:gd name="connsiteY47" fmla="*/ 0 h 222980"/>
                  <a:gd name="connsiteX48" fmla="*/ 4133084 w 9512065"/>
                  <a:gd name="connsiteY48" fmla="*/ 0 h 222980"/>
                  <a:gd name="connsiteX49" fmla="*/ 4147990 w 9512065"/>
                  <a:gd name="connsiteY49" fmla="*/ 0 h 222980"/>
                  <a:gd name="connsiteX50" fmla="*/ 4147990 w 9512065"/>
                  <a:gd name="connsiteY50" fmla="*/ 222980 h 222980"/>
                  <a:gd name="connsiteX51" fmla="*/ 4112702 w 9512065"/>
                  <a:gd name="connsiteY51" fmla="*/ 222980 h 222980"/>
                  <a:gd name="connsiteX52" fmla="*/ 4112702 w 9512065"/>
                  <a:gd name="connsiteY52" fmla="*/ 43197 h 222980"/>
                  <a:gd name="connsiteX53" fmla="*/ 4092093 w 9512065"/>
                  <a:gd name="connsiteY53" fmla="*/ 54832 h 222980"/>
                  <a:gd name="connsiteX54" fmla="*/ 4066920 w 9512065"/>
                  <a:gd name="connsiteY54" fmla="*/ 63274 h 222980"/>
                  <a:gd name="connsiteX55" fmla="*/ 4066920 w 9512065"/>
                  <a:gd name="connsiteY55" fmla="*/ 33158 h 222980"/>
                  <a:gd name="connsiteX56" fmla="*/ 4083955 w 9512065"/>
                  <a:gd name="connsiteY56" fmla="*/ 27074 h 222980"/>
                  <a:gd name="connsiteX57" fmla="*/ 4100154 w 9512065"/>
                  <a:gd name="connsiteY57" fmla="*/ 19925 h 222980"/>
                  <a:gd name="connsiteX58" fmla="*/ 4116277 w 9512065"/>
                  <a:gd name="connsiteY58" fmla="*/ 11103 h 222980"/>
                  <a:gd name="connsiteX59" fmla="*/ 4133084 w 9512065"/>
                  <a:gd name="connsiteY59" fmla="*/ 0 h 222980"/>
                  <a:gd name="connsiteX60" fmla="*/ 3441106 w 9512065"/>
                  <a:gd name="connsiteY60" fmla="*/ 0 h 222980"/>
                  <a:gd name="connsiteX61" fmla="*/ 3456012 w 9512065"/>
                  <a:gd name="connsiteY61" fmla="*/ 0 h 222980"/>
                  <a:gd name="connsiteX62" fmla="*/ 3456012 w 9512065"/>
                  <a:gd name="connsiteY62" fmla="*/ 222980 h 222980"/>
                  <a:gd name="connsiteX63" fmla="*/ 3420724 w 9512065"/>
                  <a:gd name="connsiteY63" fmla="*/ 222980 h 222980"/>
                  <a:gd name="connsiteX64" fmla="*/ 3420724 w 9512065"/>
                  <a:gd name="connsiteY64" fmla="*/ 43197 h 222980"/>
                  <a:gd name="connsiteX65" fmla="*/ 3400115 w 9512065"/>
                  <a:gd name="connsiteY65" fmla="*/ 54832 h 222980"/>
                  <a:gd name="connsiteX66" fmla="*/ 3374942 w 9512065"/>
                  <a:gd name="connsiteY66" fmla="*/ 63274 h 222980"/>
                  <a:gd name="connsiteX67" fmla="*/ 3374942 w 9512065"/>
                  <a:gd name="connsiteY67" fmla="*/ 33158 h 222980"/>
                  <a:gd name="connsiteX68" fmla="*/ 3391977 w 9512065"/>
                  <a:gd name="connsiteY68" fmla="*/ 27074 h 222980"/>
                  <a:gd name="connsiteX69" fmla="*/ 3408176 w 9512065"/>
                  <a:gd name="connsiteY69" fmla="*/ 19925 h 222980"/>
                  <a:gd name="connsiteX70" fmla="*/ 3424299 w 9512065"/>
                  <a:gd name="connsiteY70" fmla="*/ 11103 h 222980"/>
                  <a:gd name="connsiteX71" fmla="*/ 3441106 w 9512065"/>
                  <a:gd name="connsiteY71" fmla="*/ 0 h 222980"/>
                  <a:gd name="connsiteX72" fmla="*/ 1816325 w 9512065"/>
                  <a:gd name="connsiteY72" fmla="*/ 0 h 222980"/>
                  <a:gd name="connsiteX73" fmla="*/ 1831231 w 9512065"/>
                  <a:gd name="connsiteY73" fmla="*/ 0 h 222980"/>
                  <a:gd name="connsiteX74" fmla="*/ 1831231 w 9512065"/>
                  <a:gd name="connsiteY74" fmla="*/ 222980 h 222980"/>
                  <a:gd name="connsiteX75" fmla="*/ 1795943 w 9512065"/>
                  <a:gd name="connsiteY75" fmla="*/ 222980 h 222980"/>
                  <a:gd name="connsiteX76" fmla="*/ 1795943 w 9512065"/>
                  <a:gd name="connsiteY76" fmla="*/ 43197 h 222980"/>
                  <a:gd name="connsiteX77" fmla="*/ 1775334 w 9512065"/>
                  <a:gd name="connsiteY77" fmla="*/ 54832 h 222980"/>
                  <a:gd name="connsiteX78" fmla="*/ 1750161 w 9512065"/>
                  <a:gd name="connsiteY78" fmla="*/ 63274 h 222980"/>
                  <a:gd name="connsiteX79" fmla="*/ 1750161 w 9512065"/>
                  <a:gd name="connsiteY79" fmla="*/ 33158 h 222980"/>
                  <a:gd name="connsiteX80" fmla="*/ 1767196 w 9512065"/>
                  <a:gd name="connsiteY80" fmla="*/ 27074 h 222980"/>
                  <a:gd name="connsiteX81" fmla="*/ 1783395 w 9512065"/>
                  <a:gd name="connsiteY81" fmla="*/ 19925 h 222980"/>
                  <a:gd name="connsiteX82" fmla="*/ 1799518 w 9512065"/>
                  <a:gd name="connsiteY82" fmla="*/ 11103 h 222980"/>
                  <a:gd name="connsiteX83" fmla="*/ 1816325 w 9512065"/>
                  <a:gd name="connsiteY83" fmla="*/ 0 h 222980"/>
                  <a:gd name="connsiteX84" fmla="*/ 938618 w 9512065"/>
                  <a:gd name="connsiteY84" fmla="*/ 0 h 222980"/>
                  <a:gd name="connsiteX85" fmla="*/ 953525 w 9512065"/>
                  <a:gd name="connsiteY85" fmla="*/ 0 h 222980"/>
                  <a:gd name="connsiteX86" fmla="*/ 953525 w 9512065"/>
                  <a:gd name="connsiteY86" fmla="*/ 222980 h 222980"/>
                  <a:gd name="connsiteX87" fmla="*/ 918237 w 9512065"/>
                  <a:gd name="connsiteY87" fmla="*/ 222980 h 222980"/>
                  <a:gd name="connsiteX88" fmla="*/ 918237 w 9512065"/>
                  <a:gd name="connsiteY88" fmla="*/ 43197 h 222980"/>
                  <a:gd name="connsiteX89" fmla="*/ 897627 w 9512065"/>
                  <a:gd name="connsiteY89" fmla="*/ 54832 h 222980"/>
                  <a:gd name="connsiteX90" fmla="*/ 872454 w 9512065"/>
                  <a:gd name="connsiteY90" fmla="*/ 63274 h 222980"/>
                  <a:gd name="connsiteX91" fmla="*/ 872454 w 9512065"/>
                  <a:gd name="connsiteY91" fmla="*/ 33158 h 222980"/>
                  <a:gd name="connsiteX92" fmla="*/ 889489 w 9512065"/>
                  <a:gd name="connsiteY92" fmla="*/ 27074 h 222980"/>
                  <a:gd name="connsiteX93" fmla="*/ 905689 w 9512065"/>
                  <a:gd name="connsiteY93" fmla="*/ 19925 h 222980"/>
                  <a:gd name="connsiteX94" fmla="*/ 921811 w 9512065"/>
                  <a:gd name="connsiteY94" fmla="*/ 11103 h 222980"/>
                  <a:gd name="connsiteX95" fmla="*/ 938618 w 9512065"/>
                  <a:gd name="connsiteY95" fmla="*/ 0 h 222980"/>
                  <a:gd name="connsiteX96" fmla="*/ 66163 w 9512065"/>
                  <a:gd name="connsiteY96" fmla="*/ 0 h 222980"/>
                  <a:gd name="connsiteX97" fmla="*/ 81070 w 9512065"/>
                  <a:gd name="connsiteY97" fmla="*/ 0 h 222980"/>
                  <a:gd name="connsiteX98" fmla="*/ 81070 w 9512065"/>
                  <a:gd name="connsiteY98" fmla="*/ 222980 h 222980"/>
                  <a:gd name="connsiteX99" fmla="*/ 45782 w 9512065"/>
                  <a:gd name="connsiteY99" fmla="*/ 222980 h 222980"/>
                  <a:gd name="connsiteX100" fmla="*/ 45782 w 9512065"/>
                  <a:gd name="connsiteY100" fmla="*/ 43197 h 222980"/>
                  <a:gd name="connsiteX101" fmla="*/ 25172 w 9512065"/>
                  <a:gd name="connsiteY101" fmla="*/ 54832 h 222980"/>
                  <a:gd name="connsiteX102" fmla="*/ 0 w 9512065"/>
                  <a:gd name="connsiteY102" fmla="*/ 63274 h 222980"/>
                  <a:gd name="connsiteX103" fmla="*/ 0 w 9512065"/>
                  <a:gd name="connsiteY103" fmla="*/ 33158 h 222980"/>
                  <a:gd name="connsiteX104" fmla="*/ 17035 w 9512065"/>
                  <a:gd name="connsiteY104" fmla="*/ 27074 h 222980"/>
                  <a:gd name="connsiteX105" fmla="*/ 33234 w 9512065"/>
                  <a:gd name="connsiteY105" fmla="*/ 19925 h 222980"/>
                  <a:gd name="connsiteX106" fmla="*/ 49356 w 9512065"/>
                  <a:gd name="connsiteY106" fmla="*/ 11103 h 222980"/>
                  <a:gd name="connsiteX107" fmla="*/ 66163 w 9512065"/>
                  <a:gd name="connsiteY10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12065" h="222980">
                    <a:moveTo>
                      <a:pt x="9497159" y="0"/>
                    </a:moveTo>
                    <a:lnTo>
                      <a:pt x="9512065" y="0"/>
                    </a:lnTo>
                    <a:lnTo>
                      <a:pt x="9512065" y="222980"/>
                    </a:lnTo>
                    <a:lnTo>
                      <a:pt x="9476777" y="222980"/>
                    </a:lnTo>
                    <a:lnTo>
                      <a:pt x="9476777" y="43197"/>
                    </a:lnTo>
                    <a:cubicBezTo>
                      <a:pt x="9470389" y="47760"/>
                      <a:pt x="9463519" y="51638"/>
                      <a:pt x="9456168" y="54832"/>
                    </a:cubicBezTo>
                    <a:cubicBezTo>
                      <a:pt x="9448816" y="58027"/>
                      <a:pt x="9440425" y="60840"/>
                      <a:pt x="9430995" y="63274"/>
                    </a:cubicBezTo>
                    <a:lnTo>
                      <a:pt x="9430995" y="33158"/>
                    </a:lnTo>
                    <a:cubicBezTo>
                      <a:pt x="9436876" y="31232"/>
                      <a:pt x="9442555" y="29203"/>
                      <a:pt x="9448030" y="27074"/>
                    </a:cubicBezTo>
                    <a:cubicBezTo>
                      <a:pt x="9453506" y="24945"/>
                      <a:pt x="9458906" y="22562"/>
                      <a:pt x="9464229" y="19925"/>
                    </a:cubicBezTo>
                    <a:cubicBezTo>
                      <a:pt x="9469553" y="17289"/>
                      <a:pt x="9474927" y="14348"/>
                      <a:pt x="9480352" y="11103"/>
                    </a:cubicBezTo>
                    <a:cubicBezTo>
                      <a:pt x="9485777" y="7859"/>
                      <a:pt x="9491379" y="4158"/>
                      <a:pt x="9497159" y="0"/>
                    </a:cubicBezTo>
                    <a:close/>
                    <a:moveTo>
                      <a:pt x="7872378" y="0"/>
                    </a:moveTo>
                    <a:lnTo>
                      <a:pt x="7887284" y="0"/>
                    </a:lnTo>
                    <a:lnTo>
                      <a:pt x="7887284" y="222980"/>
                    </a:lnTo>
                    <a:lnTo>
                      <a:pt x="7851996" y="222980"/>
                    </a:lnTo>
                    <a:lnTo>
                      <a:pt x="7851996" y="43197"/>
                    </a:lnTo>
                    <a:cubicBezTo>
                      <a:pt x="7845608" y="47760"/>
                      <a:pt x="7838738" y="51638"/>
                      <a:pt x="7831387" y="54832"/>
                    </a:cubicBezTo>
                    <a:cubicBezTo>
                      <a:pt x="7824035" y="58027"/>
                      <a:pt x="7815644" y="60840"/>
                      <a:pt x="7806214" y="63274"/>
                    </a:cubicBezTo>
                    <a:lnTo>
                      <a:pt x="7806214" y="33158"/>
                    </a:lnTo>
                    <a:cubicBezTo>
                      <a:pt x="7812095" y="31232"/>
                      <a:pt x="7817774" y="29203"/>
                      <a:pt x="7823249" y="27074"/>
                    </a:cubicBezTo>
                    <a:cubicBezTo>
                      <a:pt x="7828725" y="24945"/>
                      <a:pt x="7834125" y="22562"/>
                      <a:pt x="7839448" y="19925"/>
                    </a:cubicBezTo>
                    <a:cubicBezTo>
                      <a:pt x="7844772" y="17289"/>
                      <a:pt x="7850146" y="14348"/>
                      <a:pt x="7855571" y="11103"/>
                    </a:cubicBezTo>
                    <a:cubicBezTo>
                      <a:pt x="7860996" y="7859"/>
                      <a:pt x="7866598" y="4158"/>
                      <a:pt x="7872378" y="0"/>
                    </a:cubicBezTo>
                    <a:close/>
                    <a:moveTo>
                      <a:pt x="6994671" y="0"/>
                    </a:moveTo>
                    <a:lnTo>
                      <a:pt x="7009577" y="0"/>
                    </a:lnTo>
                    <a:lnTo>
                      <a:pt x="7009577" y="222980"/>
                    </a:lnTo>
                    <a:lnTo>
                      <a:pt x="6974289" y="222980"/>
                    </a:lnTo>
                    <a:lnTo>
                      <a:pt x="6974289" y="43197"/>
                    </a:lnTo>
                    <a:cubicBezTo>
                      <a:pt x="6967901" y="47760"/>
                      <a:pt x="6961031" y="51638"/>
                      <a:pt x="6953680" y="54832"/>
                    </a:cubicBezTo>
                    <a:cubicBezTo>
                      <a:pt x="6946328" y="58027"/>
                      <a:pt x="6937937" y="60840"/>
                      <a:pt x="6928507" y="63274"/>
                    </a:cubicBezTo>
                    <a:lnTo>
                      <a:pt x="6928507" y="33158"/>
                    </a:lnTo>
                    <a:cubicBezTo>
                      <a:pt x="6934388" y="31232"/>
                      <a:pt x="6940067" y="29203"/>
                      <a:pt x="6945542" y="27074"/>
                    </a:cubicBezTo>
                    <a:cubicBezTo>
                      <a:pt x="6951018" y="24945"/>
                      <a:pt x="6956418" y="22562"/>
                      <a:pt x="6961741" y="19925"/>
                    </a:cubicBezTo>
                    <a:cubicBezTo>
                      <a:pt x="6967065" y="17289"/>
                      <a:pt x="6972439" y="14348"/>
                      <a:pt x="6977864" y="11103"/>
                    </a:cubicBezTo>
                    <a:cubicBezTo>
                      <a:pt x="6983289" y="7859"/>
                      <a:pt x="6988891" y="4158"/>
                      <a:pt x="6994671" y="0"/>
                    </a:cubicBezTo>
                    <a:close/>
                    <a:moveTo>
                      <a:pt x="6122216" y="0"/>
                    </a:moveTo>
                    <a:lnTo>
                      <a:pt x="6137122" y="0"/>
                    </a:lnTo>
                    <a:lnTo>
                      <a:pt x="6137122" y="222980"/>
                    </a:lnTo>
                    <a:lnTo>
                      <a:pt x="6101834" y="222980"/>
                    </a:lnTo>
                    <a:lnTo>
                      <a:pt x="6101834" y="43197"/>
                    </a:lnTo>
                    <a:cubicBezTo>
                      <a:pt x="6095446" y="47760"/>
                      <a:pt x="6088576" y="51638"/>
                      <a:pt x="6081225" y="54832"/>
                    </a:cubicBezTo>
                    <a:cubicBezTo>
                      <a:pt x="6073873" y="58027"/>
                      <a:pt x="6065482" y="60840"/>
                      <a:pt x="6056052" y="63274"/>
                    </a:cubicBezTo>
                    <a:lnTo>
                      <a:pt x="6056052" y="33158"/>
                    </a:lnTo>
                    <a:cubicBezTo>
                      <a:pt x="6061933" y="31232"/>
                      <a:pt x="6067612" y="29203"/>
                      <a:pt x="6073087" y="27074"/>
                    </a:cubicBezTo>
                    <a:cubicBezTo>
                      <a:pt x="6078563" y="24945"/>
                      <a:pt x="6083963" y="22562"/>
                      <a:pt x="6089286" y="19925"/>
                    </a:cubicBezTo>
                    <a:cubicBezTo>
                      <a:pt x="6094610" y="17289"/>
                      <a:pt x="6099984" y="14348"/>
                      <a:pt x="6105409" y="11103"/>
                    </a:cubicBezTo>
                    <a:cubicBezTo>
                      <a:pt x="6110834" y="7859"/>
                      <a:pt x="6116436" y="4158"/>
                      <a:pt x="6122216" y="0"/>
                    </a:cubicBezTo>
                    <a:close/>
                    <a:moveTo>
                      <a:pt x="4133084" y="0"/>
                    </a:moveTo>
                    <a:lnTo>
                      <a:pt x="4147990" y="0"/>
                    </a:lnTo>
                    <a:lnTo>
                      <a:pt x="4147990" y="222980"/>
                    </a:lnTo>
                    <a:lnTo>
                      <a:pt x="4112702" y="222980"/>
                    </a:lnTo>
                    <a:lnTo>
                      <a:pt x="4112702" y="43197"/>
                    </a:lnTo>
                    <a:cubicBezTo>
                      <a:pt x="4106314" y="47760"/>
                      <a:pt x="4099445" y="51638"/>
                      <a:pt x="4092093" y="54832"/>
                    </a:cubicBezTo>
                    <a:cubicBezTo>
                      <a:pt x="4084741" y="58027"/>
                      <a:pt x="4076351" y="60840"/>
                      <a:pt x="4066920" y="63274"/>
                    </a:cubicBezTo>
                    <a:lnTo>
                      <a:pt x="4066920" y="33158"/>
                    </a:lnTo>
                    <a:cubicBezTo>
                      <a:pt x="4072801" y="31232"/>
                      <a:pt x="4078480" y="29203"/>
                      <a:pt x="4083955" y="27074"/>
                    </a:cubicBezTo>
                    <a:cubicBezTo>
                      <a:pt x="4089431" y="24945"/>
                      <a:pt x="4094831" y="22562"/>
                      <a:pt x="4100154" y="19925"/>
                    </a:cubicBezTo>
                    <a:cubicBezTo>
                      <a:pt x="4105478" y="17289"/>
                      <a:pt x="4110852" y="14348"/>
                      <a:pt x="4116277" y="11103"/>
                    </a:cubicBezTo>
                    <a:cubicBezTo>
                      <a:pt x="4121702" y="7859"/>
                      <a:pt x="4127304" y="4158"/>
                      <a:pt x="4133084" y="0"/>
                    </a:cubicBezTo>
                    <a:close/>
                    <a:moveTo>
                      <a:pt x="3441106" y="0"/>
                    </a:moveTo>
                    <a:lnTo>
                      <a:pt x="3456012" y="0"/>
                    </a:lnTo>
                    <a:lnTo>
                      <a:pt x="3456012" y="222980"/>
                    </a:lnTo>
                    <a:lnTo>
                      <a:pt x="3420724" y="222980"/>
                    </a:lnTo>
                    <a:lnTo>
                      <a:pt x="3420724" y="43197"/>
                    </a:lnTo>
                    <a:cubicBezTo>
                      <a:pt x="3414336" y="47760"/>
                      <a:pt x="3407467" y="51638"/>
                      <a:pt x="3400115" y="54832"/>
                    </a:cubicBezTo>
                    <a:cubicBezTo>
                      <a:pt x="3392763" y="58027"/>
                      <a:pt x="3384373" y="60840"/>
                      <a:pt x="3374942" y="63274"/>
                    </a:cubicBezTo>
                    <a:lnTo>
                      <a:pt x="3374942" y="33158"/>
                    </a:lnTo>
                    <a:cubicBezTo>
                      <a:pt x="3380823" y="31232"/>
                      <a:pt x="3386502" y="29203"/>
                      <a:pt x="3391977" y="27074"/>
                    </a:cubicBezTo>
                    <a:cubicBezTo>
                      <a:pt x="3397453" y="24945"/>
                      <a:pt x="3402853" y="22562"/>
                      <a:pt x="3408176" y="19925"/>
                    </a:cubicBezTo>
                    <a:cubicBezTo>
                      <a:pt x="3413500" y="17289"/>
                      <a:pt x="3418874" y="14348"/>
                      <a:pt x="3424299" y="11103"/>
                    </a:cubicBezTo>
                    <a:cubicBezTo>
                      <a:pt x="3429724" y="7859"/>
                      <a:pt x="3435326" y="4158"/>
                      <a:pt x="3441106" y="0"/>
                    </a:cubicBezTo>
                    <a:close/>
                    <a:moveTo>
                      <a:pt x="1816325" y="0"/>
                    </a:moveTo>
                    <a:lnTo>
                      <a:pt x="1831231" y="0"/>
                    </a:lnTo>
                    <a:lnTo>
                      <a:pt x="1831231" y="222980"/>
                    </a:lnTo>
                    <a:lnTo>
                      <a:pt x="1795943" y="222980"/>
                    </a:lnTo>
                    <a:lnTo>
                      <a:pt x="1795943" y="43197"/>
                    </a:lnTo>
                    <a:cubicBezTo>
                      <a:pt x="1789555" y="47760"/>
                      <a:pt x="1782686" y="51638"/>
                      <a:pt x="1775334" y="54832"/>
                    </a:cubicBezTo>
                    <a:cubicBezTo>
                      <a:pt x="1767982" y="58027"/>
                      <a:pt x="1759592" y="60840"/>
                      <a:pt x="1750161" y="63274"/>
                    </a:cubicBezTo>
                    <a:lnTo>
                      <a:pt x="1750161" y="33158"/>
                    </a:lnTo>
                    <a:cubicBezTo>
                      <a:pt x="1756042" y="31232"/>
                      <a:pt x="1761721" y="29203"/>
                      <a:pt x="1767196" y="27074"/>
                    </a:cubicBezTo>
                    <a:cubicBezTo>
                      <a:pt x="1772672" y="24945"/>
                      <a:pt x="1778072" y="22562"/>
                      <a:pt x="1783395" y="19925"/>
                    </a:cubicBezTo>
                    <a:cubicBezTo>
                      <a:pt x="1788719" y="17289"/>
                      <a:pt x="1794093" y="14348"/>
                      <a:pt x="1799518" y="11103"/>
                    </a:cubicBezTo>
                    <a:cubicBezTo>
                      <a:pt x="1804943" y="7859"/>
                      <a:pt x="1810545" y="4158"/>
                      <a:pt x="1816325" y="0"/>
                    </a:cubicBezTo>
                    <a:close/>
                    <a:moveTo>
                      <a:pt x="938618" y="0"/>
                    </a:moveTo>
                    <a:lnTo>
                      <a:pt x="953525" y="0"/>
                    </a:lnTo>
                    <a:lnTo>
                      <a:pt x="953525" y="222980"/>
                    </a:lnTo>
                    <a:lnTo>
                      <a:pt x="918237" y="222980"/>
                    </a:lnTo>
                    <a:lnTo>
                      <a:pt x="918237" y="43197"/>
                    </a:lnTo>
                    <a:cubicBezTo>
                      <a:pt x="911848" y="47760"/>
                      <a:pt x="904978" y="51638"/>
                      <a:pt x="897627" y="54832"/>
                    </a:cubicBezTo>
                    <a:cubicBezTo>
                      <a:pt x="890276" y="58027"/>
                      <a:pt x="881885" y="60840"/>
                      <a:pt x="872454" y="63274"/>
                    </a:cubicBezTo>
                    <a:lnTo>
                      <a:pt x="872454" y="33158"/>
                    </a:lnTo>
                    <a:cubicBezTo>
                      <a:pt x="878336" y="31232"/>
                      <a:pt x="884014" y="29203"/>
                      <a:pt x="889489" y="27074"/>
                    </a:cubicBezTo>
                    <a:cubicBezTo>
                      <a:pt x="894966" y="24945"/>
                      <a:pt x="900365" y="22562"/>
                      <a:pt x="905689" y="19925"/>
                    </a:cubicBezTo>
                    <a:cubicBezTo>
                      <a:pt x="911012" y="17289"/>
                      <a:pt x="916386" y="14348"/>
                      <a:pt x="921811" y="11103"/>
                    </a:cubicBezTo>
                    <a:cubicBezTo>
                      <a:pt x="927236" y="7859"/>
                      <a:pt x="932838" y="4158"/>
                      <a:pt x="938618" y="0"/>
                    </a:cubicBezTo>
                    <a:close/>
                    <a:moveTo>
                      <a:pt x="66163" y="0"/>
                    </a:moveTo>
                    <a:lnTo>
                      <a:pt x="81070" y="0"/>
                    </a:lnTo>
                    <a:lnTo>
                      <a:pt x="81070" y="222980"/>
                    </a:lnTo>
                    <a:lnTo>
                      <a:pt x="45782" y="222980"/>
                    </a:lnTo>
                    <a:lnTo>
                      <a:pt x="45782" y="43197"/>
                    </a:lnTo>
                    <a:cubicBezTo>
                      <a:pt x="39394" y="47760"/>
                      <a:pt x="32524" y="51638"/>
                      <a:pt x="25172" y="54832"/>
                    </a:cubicBezTo>
                    <a:cubicBezTo>
                      <a:pt x="17820" y="58027"/>
                      <a:pt x="9430" y="60840"/>
                      <a:pt x="0" y="63274"/>
                    </a:cubicBezTo>
                    <a:lnTo>
                      <a:pt x="0" y="33158"/>
                    </a:lnTo>
                    <a:cubicBezTo>
                      <a:pt x="5880" y="31232"/>
                      <a:pt x="11560" y="29203"/>
                      <a:pt x="17035" y="27074"/>
                    </a:cubicBezTo>
                    <a:cubicBezTo>
                      <a:pt x="22511" y="24945"/>
                      <a:pt x="27910" y="22562"/>
                      <a:pt x="33234" y="19925"/>
                    </a:cubicBezTo>
                    <a:cubicBezTo>
                      <a:pt x="38557" y="17289"/>
                      <a:pt x="43931" y="14348"/>
                      <a:pt x="49356" y="11103"/>
                    </a:cubicBezTo>
                    <a:cubicBezTo>
                      <a:pt x="54781" y="7859"/>
                      <a:pt x="60383"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7" name="Freeform 426"/>
              <p:cNvSpPr/>
              <p:nvPr/>
            </p:nvSpPr>
            <p:spPr>
              <a:xfrm>
                <a:off x="257711" y="1595884"/>
                <a:ext cx="7371707" cy="222980"/>
              </a:xfrm>
              <a:custGeom>
                <a:avLst/>
                <a:gdLst>
                  <a:gd name="connsiteX0" fmla="*/ 6225656 w 7371707"/>
                  <a:gd name="connsiteY0" fmla="*/ 169438 h 222980"/>
                  <a:gd name="connsiteX1" fmla="*/ 6202465 w 7371707"/>
                  <a:gd name="connsiteY1" fmla="*/ 208685 h 222980"/>
                  <a:gd name="connsiteX2" fmla="*/ 6218877 w 7371707"/>
                  <a:gd name="connsiteY2" fmla="*/ 212075 h 222980"/>
                  <a:gd name="connsiteX3" fmla="*/ 6235289 w 7371707"/>
                  <a:gd name="connsiteY3" fmla="*/ 208507 h 222980"/>
                  <a:gd name="connsiteX4" fmla="*/ 6232346 w 7371707"/>
                  <a:gd name="connsiteY4" fmla="*/ 199052 h 222980"/>
                  <a:gd name="connsiteX5" fmla="*/ 6233327 w 7371707"/>
                  <a:gd name="connsiteY5" fmla="*/ 185851 h 222980"/>
                  <a:gd name="connsiteX6" fmla="*/ 6225656 w 7371707"/>
                  <a:gd name="connsiteY6" fmla="*/ 169438 h 222980"/>
                  <a:gd name="connsiteX7" fmla="*/ 179758 w 7371707"/>
                  <a:gd name="connsiteY7" fmla="*/ 169438 h 222980"/>
                  <a:gd name="connsiteX8" fmla="*/ 156567 w 7371707"/>
                  <a:gd name="connsiteY8" fmla="*/ 208685 h 222980"/>
                  <a:gd name="connsiteX9" fmla="*/ 172979 w 7371707"/>
                  <a:gd name="connsiteY9" fmla="*/ 212075 h 222980"/>
                  <a:gd name="connsiteX10" fmla="*/ 189391 w 7371707"/>
                  <a:gd name="connsiteY10" fmla="*/ 208507 h 222980"/>
                  <a:gd name="connsiteX11" fmla="*/ 186448 w 7371707"/>
                  <a:gd name="connsiteY11" fmla="*/ 199052 h 222980"/>
                  <a:gd name="connsiteX12" fmla="*/ 187429 w 7371707"/>
                  <a:gd name="connsiteY12" fmla="*/ 185851 h 222980"/>
                  <a:gd name="connsiteX13" fmla="*/ 179758 w 7371707"/>
                  <a:gd name="connsiteY13" fmla="*/ 169438 h 222980"/>
                  <a:gd name="connsiteX14" fmla="*/ 6065635 w 7371707"/>
                  <a:gd name="connsiteY14" fmla="*/ 153026 h 222980"/>
                  <a:gd name="connsiteX15" fmla="*/ 6051988 w 7371707"/>
                  <a:gd name="connsiteY15" fmla="*/ 173274 h 222980"/>
                  <a:gd name="connsiteX16" fmla="*/ 6073484 w 7371707"/>
                  <a:gd name="connsiteY16" fmla="*/ 194860 h 222980"/>
                  <a:gd name="connsiteX17" fmla="*/ 6082404 w 7371707"/>
                  <a:gd name="connsiteY17" fmla="*/ 187635 h 222980"/>
                  <a:gd name="connsiteX18" fmla="*/ 6065635 w 7371707"/>
                  <a:gd name="connsiteY18" fmla="*/ 153026 h 222980"/>
                  <a:gd name="connsiteX19" fmla="*/ 19737 w 7371707"/>
                  <a:gd name="connsiteY19" fmla="*/ 153026 h 222980"/>
                  <a:gd name="connsiteX20" fmla="*/ 6090 w 7371707"/>
                  <a:gd name="connsiteY20" fmla="*/ 173274 h 222980"/>
                  <a:gd name="connsiteX21" fmla="*/ 27586 w 7371707"/>
                  <a:gd name="connsiteY21" fmla="*/ 194860 h 222980"/>
                  <a:gd name="connsiteX22" fmla="*/ 36506 w 7371707"/>
                  <a:gd name="connsiteY22" fmla="*/ 187635 h 222980"/>
                  <a:gd name="connsiteX23" fmla="*/ 19737 w 7371707"/>
                  <a:gd name="connsiteY23" fmla="*/ 153026 h 222980"/>
                  <a:gd name="connsiteX24" fmla="*/ 6049247 w 7371707"/>
                  <a:gd name="connsiteY24" fmla="*/ 84735 h 222980"/>
                  <a:gd name="connsiteX25" fmla="*/ 6049046 w 7371707"/>
                  <a:gd name="connsiteY25" fmla="*/ 86252 h 222980"/>
                  <a:gd name="connsiteX26" fmla="*/ 6048980 w 7371707"/>
                  <a:gd name="connsiteY26" fmla="*/ 84992 h 222980"/>
                  <a:gd name="connsiteX27" fmla="*/ 3349 w 7371707"/>
                  <a:gd name="connsiteY27" fmla="*/ 84735 h 222980"/>
                  <a:gd name="connsiteX28" fmla="*/ 3148 w 7371707"/>
                  <a:gd name="connsiteY28" fmla="*/ 86252 h 222980"/>
                  <a:gd name="connsiteX29" fmla="*/ 3082 w 7371707"/>
                  <a:gd name="connsiteY29" fmla="*/ 84992 h 222980"/>
                  <a:gd name="connsiteX30" fmla="*/ 6251167 w 7371707"/>
                  <a:gd name="connsiteY30" fmla="*/ 57540 h 222980"/>
                  <a:gd name="connsiteX31" fmla="*/ 6247175 w 7371707"/>
                  <a:gd name="connsiteY31" fmla="*/ 60394 h 222980"/>
                  <a:gd name="connsiteX32" fmla="*/ 6254097 w 7371707"/>
                  <a:gd name="connsiteY32" fmla="*/ 68765 h 222980"/>
                  <a:gd name="connsiteX33" fmla="*/ 6260978 w 7371707"/>
                  <a:gd name="connsiteY33" fmla="*/ 67039 h 222980"/>
                  <a:gd name="connsiteX34" fmla="*/ 6234754 w 7371707"/>
                  <a:gd name="connsiteY34" fmla="*/ 86217 h 222980"/>
                  <a:gd name="connsiteX35" fmla="*/ 6239771 w 7371707"/>
                  <a:gd name="connsiteY35" fmla="*/ 78594 h 222980"/>
                  <a:gd name="connsiteX36" fmla="*/ 6231989 w 7371707"/>
                  <a:gd name="connsiteY36" fmla="*/ 71633 h 222980"/>
                  <a:gd name="connsiteX37" fmla="*/ 6227172 w 7371707"/>
                  <a:gd name="connsiteY37" fmla="*/ 75692 h 222980"/>
                  <a:gd name="connsiteX38" fmla="*/ 6251167 w 7371707"/>
                  <a:gd name="connsiteY38" fmla="*/ 57540 h 222980"/>
                  <a:gd name="connsiteX39" fmla="*/ 205269 w 7371707"/>
                  <a:gd name="connsiteY39" fmla="*/ 57540 h 222980"/>
                  <a:gd name="connsiteX40" fmla="*/ 201277 w 7371707"/>
                  <a:gd name="connsiteY40" fmla="*/ 60394 h 222980"/>
                  <a:gd name="connsiteX41" fmla="*/ 208199 w 7371707"/>
                  <a:gd name="connsiteY41" fmla="*/ 68765 h 222980"/>
                  <a:gd name="connsiteX42" fmla="*/ 215080 w 7371707"/>
                  <a:gd name="connsiteY42" fmla="*/ 67039 h 222980"/>
                  <a:gd name="connsiteX43" fmla="*/ 188856 w 7371707"/>
                  <a:gd name="connsiteY43" fmla="*/ 86217 h 222980"/>
                  <a:gd name="connsiteX44" fmla="*/ 193873 w 7371707"/>
                  <a:gd name="connsiteY44" fmla="*/ 78594 h 222980"/>
                  <a:gd name="connsiteX45" fmla="*/ 186091 w 7371707"/>
                  <a:gd name="connsiteY45" fmla="*/ 71633 h 222980"/>
                  <a:gd name="connsiteX46" fmla="*/ 181274 w 7371707"/>
                  <a:gd name="connsiteY46" fmla="*/ 75692 h 222980"/>
                  <a:gd name="connsiteX47" fmla="*/ 205269 w 7371707"/>
                  <a:gd name="connsiteY47" fmla="*/ 57540 h 222980"/>
                  <a:gd name="connsiteX48" fmla="*/ 6224598 w 7371707"/>
                  <a:gd name="connsiteY48" fmla="*/ 41128 h 222980"/>
                  <a:gd name="connsiteX49" fmla="*/ 6226882 w 7371707"/>
                  <a:gd name="connsiteY49" fmla="*/ 41165 h 222980"/>
                  <a:gd name="connsiteX50" fmla="*/ 6235022 w 7371707"/>
                  <a:gd name="connsiteY50" fmla="*/ 42421 h 222980"/>
                  <a:gd name="connsiteX51" fmla="*/ 6216112 w 7371707"/>
                  <a:gd name="connsiteY51" fmla="*/ 61331 h 222980"/>
                  <a:gd name="connsiteX52" fmla="*/ 6224598 w 7371707"/>
                  <a:gd name="connsiteY52" fmla="*/ 41128 h 222980"/>
                  <a:gd name="connsiteX53" fmla="*/ 178700 w 7371707"/>
                  <a:gd name="connsiteY53" fmla="*/ 41128 h 222980"/>
                  <a:gd name="connsiteX54" fmla="*/ 180984 w 7371707"/>
                  <a:gd name="connsiteY54" fmla="*/ 41165 h 222980"/>
                  <a:gd name="connsiteX55" fmla="*/ 189124 w 7371707"/>
                  <a:gd name="connsiteY55" fmla="*/ 42421 h 222980"/>
                  <a:gd name="connsiteX56" fmla="*/ 170214 w 7371707"/>
                  <a:gd name="connsiteY56" fmla="*/ 61331 h 222980"/>
                  <a:gd name="connsiteX57" fmla="*/ 178700 w 7371707"/>
                  <a:gd name="connsiteY57" fmla="*/ 41128 h 222980"/>
                  <a:gd name="connsiteX58" fmla="*/ 6327201 w 7371707"/>
                  <a:gd name="connsiteY58" fmla="*/ 19051 h 222980"/>
                  <a:gd name="connsiteX59" fmla="*/ 6319004 w 7371707"/>
                  <a:gd name="connsiteY59" fmla="*/ 32972 h 222980"/>
                  <a:gd name="connsiteX60" fmla="*/ 6306828 w 7371707"/>
                  <a:gd name="connsiteY60" fmla="*/ 34963 h 222980"/>
                  <a:gd name="connsiteX61" fmla="*/ 6317969 w 7371707"/>
                  <a:gd name="connsiteY61" fmla="*/ 28334 h 222980"/>
                  <a:gd name="connsiteX62" fmla="*/ 6327201 w 7371707"/>
                  <a:gd name="connsiteY62" fmla="*/ 19051 h 222980"/>
                  <a:gd name="connsiteX63" fmla="*/ 281303 w 7371707"/>
                  <a:gd name="connsiteY63" fmla="*/ 19051 h 222980"/>
                  <a:gd name="connsiteX64" fmla="*/ 273105 w 7371707"/>
                  <a:gd name="connsiteY64" fmla="*/ 32972 h 222980"/>
                  <a:gd name="connsiteX65" fmla="*/ 260930 w 7371707"/>
                  <a:gd name="connsiteY65" fmla="*/ 34963 h 222980"/>
                  <a:gd name="connsiteX66" fmla="*/ 272071 w 7371707"/>
                  <a:gd name="connsiteY66" fmla="*/ 28334 h 222980"/>
                  <a:gd name="connsiteX67" fmla="*/ 281303 w 7371707"/>
                  <a:gd name="connsiteY67" fmla="*/ 19051 h 222980"/>
                  <a:gd name="connsiteX68" fmla="*/ 6223264 w 7371707"/>
                  <a:gd name="connsiteY68" fmla="*/ 46 h 222980"/>
                  <a:gd name="connsiteX69" fmla="*/ 6229127 w 7371707"/>
                  <a:gd name="connsiteY69" fmla="*/ 560 h 222980"/>
                  <a:gd name="connsiteX70" fmla="*/ 6272112 w 7371707"/>
                  <a:gd name="connsiteY70" fmla="*/ 29780 h 222980"/>
                  <a:gd name="connsiteX71" fmla="*/ 6289983 w 7371707"/>
                  <a:gd name="connsiteY71" fmla="*/ 50789 h 222980"/>
                  <a:gd name="connsiteX72" fmla="*/ 6286843 w 7371707"/>
                  <a:gd name="connsiteY72" fmla="*/ 58517 h 222980"/>
                  <a:gd name="connsiteX73" fmla="*/ 6299869 w 7371707"/>
                  <a:gd name="connsiteY73" fmla="*/ 68554 h 222980"/>
                  <a:gd name="connsiteX74" fmla="*/ 6298193 w 7371707"/>
                  <a:gd name="connsiteY74" fmla="*/ 31470 h 222980"/>
                  <a:gd name="connsiteX75" fmla="*/ 6313407 w 7371707"/>
                  <a:gd name="connsiteY75" fmla="*/ 21811 h 222980"/>
                  <a:gd name="connsiteX76" fmla="*/ 6325240 w 7371707"/>
                  <a:gd name="connsiteY76" fmla="*/ 10702 h 222980"/>
                  <a:gd name="connsiteX77" fmla="*/ 6347940 w 7371707"/>
                  <a:gd name="connsiteY77" fmla="*/ 72765 h 222980"/>
                  <a:gd name="connsiteX78" fmla="*/ 6310509 w 7371707"/>
                  <a:gd name="connsiteY78" fmla="*/ 140624 h 222980"/>
                  <a:gd name="connsiteX79" fmla="*/ 6278698 w 7371707"/>
                  <a:gd name="connsiteY79" fmla="*/ 141337 h 222980"/>
                  <a:gd name="connsiteX80" fmla="*/ 6274718 w 7371707"/>
                  <a:gd name="connsiteY80" fmla="*/ 139951 h 222980"/>
                  <a:gd name="connsiteX81" fmla="*/ 6274241 w 7371707"/>
                  <a:gd name="connsiteY81" fmla="*/ 142212 h 222980"/>
                  <a:gd name="connsiteX82" fmla="*/ 6249654 w 7371707"/>
                  <a:gd name="connsiteY82" fmla="*/ 162116 h 222980"/>
                  <a:gd name="connsiteX83" fmla="*/ 6228161 w 7371707"/>
                  <a:gd name="connsiteY83" fmla="*/ 152456 h 222980"/>
                  <a:gd name="connsiteX84" fmla="*/ 6227195 w 7371707"/>
                  <a:gd name="connsiteY84" fmla="*/ 165014 h 222980"/>
                  <a:gd name="connsiteX85" fmla="*/ 6236855 w 7371707"/>
                  <a:gd name="connsiteY85" fmla="*/ 185540 h 222980"/>
                  <a:gd name="connsiteX86" fmla="*/ 6236372 w 7371707"/>
                  <a:gd name="connsiteY86" fmla="*/ 196649 h 222980"/>
                  <a:gd name="connsiteX87" fmla="*/ 6238545 w 7371707"/>
                  <a:gd name="connsiteY87" fmla="*/ 210414 h 222980"/>
                  <a:gd name="connsiteX88" fmla="*/ 6222607 w 7371707"/>
                  <a:gd name="connsiteY88" fmla="*/ 216210 h 222980"/>
                  <a:gd name="connsiteX89" fmla="*/ 6197733 w 7371707"/>
                  <a:gd name="connsiteY89" fmla="*/ 210897 h 222980"/>
                  <a:gd name="connsiteX90" fmla="*/ 6196974 w 7371707"/>
                  <a:gd name="connsiteY90" fmla="*/ 206443 h 222980"/>
                  <a:gd name="connsiteX91" fmla="*/ 6196934 w 7371707"/>
                  <a:gd name="connsiteY91" fmla="*/ 205098 h 222980"/>
                  <a:gd name="connsiteX92" fmla="*/ 6193195 w 7371707"/>
                  <a:gd name="connsiteY92" fmla="*/ 208642 h 222980"/>
                  <a:gd name="connsiteX93" fmla="*/ 6169721 w 7371707"/>
                  <a:gd name="connsiteY93" fmla="*/ 222971 h 222980"/>
                  <a:gd name="connsiteX94" fmla="*/ 6146296 w 7371707"/>
                  <a:gd name="connsiteY94" fmla="*/ 194717 h 222980"/>
                  <a:gd name="connsiteX95" fmla="*/ 6157163 w 7371707"/>
                  <a:gd name="connsiteY95" fmla="*/ 182884 h 222980"/>
                  <a:gd name="connsiteX96" fmla="*/ 6132290 w 7371707"/>
                  <a:gd name="connsiteY96" fmla="*/ 180469 h 222980"/>
                  <a:gd name="connsiteX97" fmla="*/ 6131324 w 7371707"/>
                  <a:gd name="connsiteY97" fmla="*/ 191336 h 222980"/>
                  <a:gd name="connsiteX98" fmla="*/ 6125045 w 7371707"/>
                  <a:gd name="connsiteY98" fmla="*/ 201962 h 222980"/>
                  <a:gd name="connsiteX99" fmla="*/ 6119974 w 7371707"/>
                  <a:gd name="connsiteY99" fmla="*/ 221039 h 222980"/>
                  <a:gd name="connsiteX100" fmla="*/ 6079886 w 7371707"/>
                  <a:gd name="connsiteY100" fmla="*/ 212587 h 222980"/>
                  <a:gd name="connsiteX101" fmla="*/ 6080852 w 7371707"/>
                  <a:gd name="connsiteY101" fmla="*/ 198581 h 222980"/>
                  <a:gd name="connsiteX102" fmla="*/ 6071193 w 7371707"/>
                  <a:gd name="connsiteY102" fmla="*/ 200513 h 222980"/>
                  <a:gd name="connsiteX103" fmla="*/ 6046078 w 7371707"/>
                  <a:gd name="connsiteY103" fmla="*/ 174673 h 222980"/>
                  <a:gd name="connsiteX104" fmla="*/ 6061292 w 7371707"/>
                  <a:gd name="connsiteY104" fmla="*/ 148110 h 222980"/>
                  <a:gd name="connsiteX105" fmla="*/ 6062741 w 7371707"/>
                  <a:gd name="connsiteY105" fmla="*/ 121546 h 222980"/>
                  <a:gd name="connsiteX106" fmla="*/ 6047285 w 7371707"/>
                  <a:gd name="connsiteY106" fmla="*/ 99570 h 222980"/>
                  <a:gd name="connsiteX107" fmla="*/ 6049046 w 7371707"/>
                  <a:gd name="connsiteY107" fmla="*/ 86252 h 222980"/>
                  <a:gd name="connsiteX108" fmla="*/ 6049505 w 7371707"/>
                  <a:gd name="connsiteY108" fmla="*/ 94972 h 222980"/>
                  <a:gd name="connsiteX109" fmla="*/ 6050328 w 7371707"/>
                  <a:gd name="connsiteY109" fmla="*/ 95367 h 222980"/>
                  <a:gd name="connsiteX110" fmla="*/ 6050451 w 7371707"/>
                  <a:gd name="connsiteY110" fmla="*/ 96542 h 222980"/>
                  <a:gd name="connsiteX111" fmla="*/ 6070006 w 7371707"/>
                  <a:gd name="connsiteY111" fmla="*/ 110389 h 222980"/>
                  <a:gd name="connsiteX112" fmla="*/ 6088229 w 7371707"/>
                  <a:gd name="connsiteY112" fmla="*/ 181019 h 222980"/>
                  <a:gd name="connsiteX113" fmla="*/ 6089191 w 7371707"/>
                  <a:gd name="connsiteY113" fmla="*/ 182868 h 222980"/>
                  <a:gd name="connsiteX114" fmla="*/ 6089157 w 7371707"/>
                  <a:gd name="connsiteY114" fmla="*/ 183736 h 222980"/>
                  <a:gd name="connsiteX115" fmla="*/ 6087756 w 7371707"/>
                  <a:gd name="connsiteY115" fmla="*/ 197179 h 222980"/>
                  <a:gd name="connsiteX116" fmla="*/ 6084456 w 7371707"/>
                  <a:gd name="connsiteY116" fmla="*/ 208507 h 222980"/>
                  <a:gd name="connsiteX117" fmla="*/ 6118619 w 7371707"/>
                  <a:gd name="connsiteY117" fmla="*/ 215107 h 222980"/>
                  <a:gd name="connsiteX118" fmla="*/ 6119778 w 7371707"/>
                  <a:gd name="connsiteY118" fmla="*/ 204225 h 222980"/>
                  <a:gd name="connsiteX119" fmla="*/ 6126379 w 7371707"/>
                  <a:gd name="connsiteY119" fmla="*/ 190043 h 222980"/>
                  <a:gd name="connsiteX120" fmla="*/ 6126658 w 7371707"/>
                  <a:gd name="connsiteY120" fmla="*/ 174935 h 222980"/>
                  <a:gd name="connsiteX121" fmla="*/ 6126450 w 7371707"/>
                  <a:gd name="connsiteY121" fmla="*/ 169256 h 222980"/>
                  <a:gd name="connsiteX122" fmla="*/ 6128038 w 7371707"/>
                  <a:gd name="connsiteY122" fmla="*/ 171105 h 222980"/>
                  <a:gd name="connsiteX123" fmla="*/ 6167410 w 7371707"/>
                  <a:gd name="connsiteY123" fmla="*/ 168903 h 222980"/>
                  <a:gd name="connsiteX124" fmla="*/ 6168302 w 7371707"/>
                  <a:gd name="connsiteY124" fmla="*/ 182640 h 222980"/>
                  <a:gd name="connsiteX125" fmla="*/ 6151265 w 7371707"/>
                  <a:gd name="connsiteY125" fmla="*/ 195306 h 222980"/>
                  <a:gd name="connsiteX126" fmla="*/ 6170175 w 7371707"/>
                  <a:gd name="connsiteY126" fmla="*/ 218229 h 222980"/>
                  <a:gd name="connsiteX127" fmla="*/ 6205230 w 7371707"/>
                  <a:gd name="connsiteY127" fmla="*/ 190489 h 222980"/>
                  <a:gd name="connsiteX128" fmla="*/ 6224318 w 7371707"/>
                  <a:gd name="connsiteY128" fmla="*/ 148655 h 222980"/>
                  <a:gd name="connsiteX129" fmla="*/ 6207455 w 7371707"/>
                  <a:gd name="connsiteY129" fmla="*/ 130392 h 222980"/>
                  <a:gd name="connsiteX130" fmla="*/ 6207261 w 7371707"/>
                  <a:gd name="connsiteY130" fmla="*/ 129884 h 222980"/>
                  <a:gd name="connsiteX131" fmla="*/ 6209879 w 7371707"/>
                  <a:gd name="connsiteY131" fmla="*/ 131532 h 222980"/>
                  <a:gd name="connsiteX132" fmla="*/ 6229046 w 7371707"/>
                  <a:gd name="connsiteY132" fmla="*/ 142144 h 222980"/>
                  <a:gd name="connsiteX133" fmla="*/ 6250364 w 7371707"/>
                  <a:gd name="connsiteY133" fmla="*/ 156594 h 222980"/>
                  <a:gd name="connsiteX134" fmla="*/ 6271325 w 7371707"/>
                  <a:gd name="connsiteY134" fmla="*/ 138219 h 222980"/>
                  <a:gd name="connsiteX135" fmla="*/ 6268025 w 7371707"/>
                  <a:gd name="connsiteY135" fmla="*/ 137952 h 222980"/>
                  <a:gd name="connsiteX136" fmla="*/ 6240232 w 7371707"/>
                  <a:gd name="connsiteY136" fmla="*/ 115804 h 222980"/>
                  <a:gd name="connsiteX137" fmla="*/ 6241157 w 7371707"/>
                  <a:gd name="connsiteY137" fmla="*/ 111028 h 222980"/>
                  <a:gd name="connsiteX138" fmla="*/ 6242909 w 7371707"/>
                  <a:gd name="connsiteY138" fmla="*/ 112937 h 222980"/>
                  <a:gd name="connsiteX139" fmla="*/ 6314676 w 7371707"/>
                  <a:gd name="connsiteY139" fmla="*/ 131083 h 222980"/>
                  <a:gd name="connsiteX140" fmla="*/ 6326539 w 7371707"/>
                  <a:gd name="connsiteY140" fmla="*/ 13967 h 222980"/>
                  <a:gd name="connsiteX141" fmla="*/ 6317262 w 7371707"/>
                  <a:gd name="connsiteY141" fmla="*/ 24671 h 222980"/>
                  <a:gd name="connsiteX142" fmla="*/ 6303704 w 7371707"/>
                  <a:gd name="connsiteY142" fmla="*/ 31539 h 222980"/>
                  <a:gd name="connsiteX143" fmla="*/ 6295227 w 7371707"/>
                  <a:gd name="connsiteY143" fmla="*/ 92334 h 222980"/>
                  <a:gd name="connsiteX144" fmla="*/ 6293747 w 7371707"/>
                  <a:gd name="connsiteY144" fmla="*/ 93502 h 222980"/>
                  <a:gd name="connsiteX145" fmla="*/ 6294058 w 7371707"/>
                  <a:gd name="connsiteY145" fmla="*/ 92901 h 222980"/>
                  <a:gd name="connsiteX146" fmla="*/ 6297282 w 7371707"/>
                  <a:gd name="connsiteY146" fmla="*/ 73818 h 222980"/>
                  <a:gd name="connsiteX147" fmla="*/ 6284705 w 7371707"/>
                  <a:gd name="connsiteY147" fmla="*/ 76227 h 222980"/>
                  <a:gd name="connsiteX148" fmla="*/ 6286043 w 7371707"/>
                  <a:gd name="connsiteY148" fmla="*/ 65791 h 222980"/>
                  <a:gd name="connsiteX149" fmla="*/ 6274269 w 7371707"/>
                  <a:gd name="connsiteY149" fmla="*/ 65701 h 222980"/>
                  <a:gd name="connsiteX150" fmla="*/ 6277658 w 7371707"/>
                  <a:gd name="connsiteY150" fmla="*/ 57941 h 222980"/>
                  <a:gd name="connsiteX151" fmla="*/ 6270851 w 7371707"/>
                  <a:gd name="connsiteY151" fmla="*/ 54797 h 222980"/>
                  <a:gd name="connsiteX152" fmla="*/ 6268965 w 7371707"/>
                  <a:gd name="connsiteY152" fmla="*/ 54810 h 222980"/>
                  <a:gd name="connsiteX153" fmla="*/ 6270516 w 7371707"/>
                  <a:gd name="connsiteY153" fmla="*/ 54253 h 222980"/>
                  <a:gd name="connsiteX154" fmla="*/ 6272842 w 7371707"/>
                  <a:gd name="connsiteY154" fmla="*/ 53571 h 222980"/>
                  <a:gd name="connsiteX155" fmla="*/ 6284081 w 7371707"/>
                  <a:gd name="connsiteY155" fmla="*/ 50984 h 222980"/>
                  <a:gd name="connsiteX156" fmla="*/ 6272663 w 7371707"/>
                  <a:gd name="connsiteY156" fmla="*/ 36445 h 222980"/>
                  <a:gd name="connsiteX157" fmla="*/ 6260764 w 7371707"/>
                  <a:gd name="connsiteY157" fmla="*/ 34985 h 222980"/>
                  <a:gd name="connsiteX158" fmla="*/ 6259665 w 7371707"/>
                  <a:gd name="connsiteY158" fmla="*/ 34927 h 222980"/>
                  <a:gd name="connsiteX159" fmla="*/ 6259674 w 7371707"/>
                  <a:gd name="connsiteY159" fmla="*/ 34903 h 222980"/>
                  <a:gd name="connsiteX160" fmla="*/ 6267401 w 7371707"/>
                  <a:gd name="connsiteY160" fmla="*/ 32520 h 222980"/>
                  <a:gd name="connsiteX161" fmla="*/ 6225032 w 7371707"/>
                  <a:gd name="connsiteY161" fmla="*/ 6564 h 222980"/>
                  <a:gd name="connsiteX162" fmla="*/ 6174902 w 7371707"/>
                  <a:gd name="connsiteY162" fmla="*/ 30022 h 222980"/>
                  <a:gd name="connsiteX163" fmla="*/ 6189039 w 7371707"/>
                  <a:gd name="connsiteY163" fmla="*/ 30347 h 222980"/>
                  <a:gd name="connsiteX164" fmla="*/ 6189612 w 7371707"/>
                  <a:gd name="connsiteY164" fmla="*/ 30430 h 222980"/>
                  <a:gd name="connsiteX165" fmla="*/ 6187218 w 7371707"/>
                  <a:gd name="connsiteY165" fmla="*/ 31081 h 222980"/>
                  <a:gd name="connsiteX166" fmla="*/ 6162785 w 7371707"/>
                  <a:gd name="connsiteY166" fmla="*/ 36163 h 222980"/>
                  <a:gd name="connsiteX167" fmla="*/ 6116622 w 7371707"/>
                  <a:gd name="connsiteY167" fmla="*/ 96042 h 222980"/>
                  <a:gd name="connsiteX168" fmla="*/ 6130509 w 7371707"/>
                  <a:gd name="connsiteY168" fmla="*/ 118005 h 222980"/>
                  <a:gd name="connsiteX169" fmla="*/ 6144918 w 7371707"/>
                  <a:gd name="connsiteY169" fmla="*/ 101579 h 222980"/>
                  <a:gd name="connsiteX170" fmla="*/ 6128060 w 7371707"/>
                  <a:gd name="connsiteY170" fmla="*/ 136449 h 222980"/>
                  <a:gd name="connsiteX171" fmla="*/ 6143882 w 7371707"/>
                  <a:gd name="connsiteY171" fmla="*/ 145767 h 222980"/>
                  <a:gd name="connsiteX172" fmla="*/ 6170854 w 7371707"/>
                  <a:gd name="connsiteY172" fmla="*/ 132414 h 222980"/>
                  <a:gd name="connsiteX173" fmla="*/ 6188145 w 7371707"/>
                  <a:gd name="connsiteY173" fmla="*/ 130685 h 222980"/>
                  <a:gd name="connsiteX174" fmla="*/ 6194341 w 7371707"/>
                  <a:gd name="connsiteY174" fmla="*/ 62099 h 222980"/>
                  <a:gd name="connsiteX175" fmla="*/ 6195061 w 7371707"/>
                  <a:gd name="connsiteY175" fmla="*/ 139475 h 222980"/>
                  <a:gd name="connsiteX176" fmla="*/ 6192968 w 7371707"/>
                  <a:gd name="connsiteY176" fmla="*/ 139132 h 222980"/>
                  <a:gd name="connsiteX177" fmla="*/ 6190317 w 7371707"/>
                  <a:gd name="connsiteY177" fmla="*/ 138454 h 222980"/>
                  <a:gd name="connsiteX178" fmla="*/ 6187601 w 7371707"/>
                  <a:gd name="connsiteY178" fmla="*/ 138030 h 222980"/>
                  <a:gd name="connsiteX179" fmla="*/ 6186840 w 7371707"/>
                  <a:gd name="connsiteY179" fmla="*/ 137854 h 222980"/>
                  <a:gd name="connsiteX180" fmla="*/ 6180115 w 7371707"/>
                  <a:gd name="connsiteY180" fmla="*/ 137626 h 222980"/>
                  <a:gd name="connsiteX181" fmla="*/ 6179136 w 7371707"/>
                  <a:gd name="connsiteY181" fmla="*/ 137854 h 222980"/>
                  <a:gd name="connsiteX182" fmla="*/ 6178544 w 7371707"/>
                  <a:gd name="connsiteY182" fmla="*/ 137905 h 222980"/>
                  <a:gd name="connsiteX183" fmla="*/ 6139580 w 7371707"/>
                  <a:gd name="connsiteY183" fmla="*/ 153739 h 222980"/>
                  <a:gd name="connsiteX184" fmla="*/ 6117390 w 7371707"/>
                  <a:gd name="connsiteY184" fmla="*/ 136140 h 222980"/>
                  <a:gd name="connsiteX185" fmla="*/ 6116935 w 7371707"/>
                  <a:gd name="connsiteY185" fmla="*/ 135551 h 222980"/>
                  <a:gd name="connsiteX186" fmla="*/ 6118646 w 7371707"/>
                  <a:gd name="connsiteY186" fmla="*/ 132692 h 222980"/>
                  <a:gd name="connsiteX187" fmla="*/ 6124684 w 7371707"/>
                  <a:gd name="connsiteY187" fmla="*/ 123947 h 222980"/>
                  <a:gd name="connsiteX188" fmla="*/ 6107736 w 7371707"/>
                  <a:gd name="connsiteY188" fmla="*/ 97099 h 222980"/>
                  <a:gd name="connsiteX189" fmla="*/ 6137796 w 7371707"/>
                  <a:gd name="connsiteY189" fmla="*/ 51251 h 222980"/>
                  <a:gd name="connsiteX190" fmla="*/ 6058280 w 7371707"/>
                  <a:gd name="connsiteY190" fmla="*/ 98314 h 222980"/>
                  <a:gd name="connsiteX191" fmla="*/ 6054679 w 7371707"/>
                  <a:gd name="connsiteY191" fmla="*/ 95073 h 222980"/>
                  <a:gd name="connsiteX192" fmla="*/ 6055732 w 7371707"/>
                  <a:gd name="connsiteY192" fmla="*/ 94482 h 222980"/>
                  <a:gd name="connsiteX193" fmla="*/ 6059659 w 7371707"/>
                  <a:gd name="connsiteY193" fmla="*/ 74710 h 222980"/>
                  <a:gd name="connsiteX194" fmla="*/ 6049247 w 7371707"/>
                  <a:gd name="connsiteY194" fmla="*/ 84735 h 222980"/>
                  <a:gd name="connsiteX195" fmla="*/ 6050153 w 7371707"/>
                  <a:gd name="connsiteY195" fmla="*/ 77882 h 222980"/>
                  <a:gd name="connsiteX196" fmla="*/ 6063707 w 7371707"/>
                  <a:gd name="connsiteY196" fmla="*/ 69384 h 222980"/>
                  <a:gd name="connsiteX197" fmla="*/ 6063707 w 7371707"/>
                  <a:gd name="connsiteY197" fmla="*/ 93050 h 222980"/>
                  <a:gd name="connsiteX198" fmla="*/ 6139534 w 7371707"/>
                  <a:gd name="connsiteY198" fmla="*/ 44994 h 222980"/>
                  <a:gd name="connsiteX199" fmla="*/ 6161993 w 7371707"/>
                  <a:gd name="connsiteY199" fmla="*/ 28572 h 222980"/>
                  <a:gd name="connsiteX200" fmla="*/ 6167988 w 7371707"/>
                  <a:gd name="connsiteY200" fmla="*/ 27944 h 222980"/>
                  <a:gd name="connsiteX201" fmla="*/ 6168683 w 7371707"/>
                  <a:gd name="connsiteY201" fmla="*/ 26457 h 222980"/>
                  <a:gd name="connsiteX202" fmla="*/ 6187833 w 7371707"/>
                  <a:gd name="connsiteY202" fmla="*/ 8046 h 222980"/>
                  <a:gd name="connsiteX203" fmla="*/ 6223264 w 7371707"/>
                  <a:gd name="connsiteY203" fmla="*/ 46 h 222980"/>
                  <a:gd name="connsiteX204" fmla="*/ 177366 w 7371707"/>
                  <a:gd name="connsiteY204" fmla="*/ 46 h 222980"/>
                  <a:gd name="connsiteX205" fmla="*/ 183229 w 7371707"/>
                  <a:gd name="connsiteY205" fmla="*/ 560 h 222980"/>
                  <a:gd name="connsiteX206" fmla="*/ 226215 w 7371707"/>
                  <a:gd name="connsiteY206" fmla="*/ 29780 h 222980"/>
                  <a:gd name="connsiteX207" fmla="*/ 244085 w 7371707"/>
                  <a:gd name="connsiteY207" fmla="*/ 50789 h 222980"/>
                  <a:gd name="connsiteX208" fmla="*/ 240945 w 7371707"/>
                  <a:gd name="connsiteY208" fmla="*/ 58517 h 222980"/>
                  <a:gd name="connsiteX209" fmla="*/ 253971 w 7371707"/>
                  <a:gd name="connsiteY209" fmla="*/ 68554 h 222980"/>
                  <a:gd name="connsiteX210" fmla="*/ 252295 w 7371707"/>
                  <a:gd name="connsiteY210" fmla="*/ 31470 h 222980"/>
                  <a:gd name="connsiteX211" fmla="*/ 267509 w 7371707"/>
                  <a:gd name="connsiteY211" fmla="*/ 21811 h 222980"/>
                  <a:gd name="connsiteX212" fmla="*/ 279342 w 7371707"/>
                  <a:gd name="connsiteY212" fmla="*/ 10702 h 222980"/>
                  <a:gd name="connsiteX213" fmla="*/ 302042 w 7371707"/>
                  <a:gd name="connsiteY213" fmla="*/ 72765 h 222980"/>
                  <a:gd name="connsiteX214" fmla="*/ 264611 w 7371707"/>
                  <a:gd name="connsiteY214" fmla="*/ 140624 h 222980"/>
                  <a:gd name="connsiteX215" fmla="*/ 232800 w 7371707"/>
                  <a:gd name="connsiteY215" fmla="*/ 141337 h 222980"/>
                  <a:gd name="connsiteX216" fmla="*/ 228820 w 7371707"/>
                  <a:gd name="connsiteY216" fmla="*/ 139951 h 222980"/>
                  <a:gd name="connsiteX217" fmla="*/ 228343 w 7371707"/>
                  <a:gd name="connsiteY217" fmla="*/ 142212 h 222980"/>
                  <a:gd name="connsiteX218" fmla="*/ 203756 w 7371707"/>
                  <a:gd name="connsiteY218" fmla="*/ 162116 h 222980"/>
                  <a:gd name="connsiteX219" fmla="*/ 182263 w 7371707"/>
                  <a:gd name="connsiteY219" fmla="*/ 152456 h 222980"/>
                  <a:gd name="connsiteX220" fmla="*/ 181297 w 7371707"/>
                  <a:gd name="connsiteY220" fmla="*/ 165014 h 222980"/>
                  <a:gd name="connsiteX221" fmla="*/ 190957 w 7371707"/>
                  <a:gd name="connsiteY221" fmla="*/ 185540 h 222980"/>
                  <a:gd name="connsiteX222" fmla="*/ 190474 w 7371707"/>
                  <a:gd name="connsiteY222" fmla="*/ 196649 h 222980"/>
                  <a:gd name="connsiteX223" fmla="*/ 192647 w 7371707"/>
                  <a:gd name="connsiteY223" fmla="*/ 210414 h 222980"/>
                  <a:gd name="connsiteX224" fmla="*/ 176709 w 7371707"/>
                  <a:gd name="connsiteY224" fmla="*/ 216210 h 222980"/>
                  <a:gd name="connsiteX225" fmla="*/ 151835 w 7371707"/>
                  <a:gd name="connsiteY225" fmla="*/ 210897 h 222980"/>
                  <a:gd name="connsiteX226" fmla="*/ 151076 w 7371707"/>
                  <a:gd name="connsiteY226" fmla="*/ 206443 h 222980"/>
                  <a:gd name="connsiteX227" fmla="*/ 151036 w 7371707"/>
                  <a:gd name="connsiteY227" fmla="*/ 205098 h 222980"/>
                  <a:gd name="connsiteX228" fmla="*/ 147297 w 7371707"/>
                  <a:gd name="connsiteY228" fmla="*/ 208642 h 222980"/>
                  <a:gd name="connsiteX229" fmla="*/ 123823 w 7371707"/>
                  <a:gd name="connsiteY229" fmla="*/ 222971 h 222980"/>
                  <a:gd name="connsiteX230" fmla="*/ 100398 w 7371707"/>
                  <a:gd name="connsiteY230" fmla="*/ 194717 h 222980"/>
                  <a:gd name="connsiteX231" fmla="*/ 111265 w 7371707"/>
                  <a:gd name="connsiteY231" fmla="*/ 182884 h 222980"/>
                  <a:gd name="connsiteX232" fmla="*/ 86392 w 7371707"/>
                  <a:gd name="connsiteY232" fmla="*/ 180469 h 222980"/>
                  <a:gd name="connsiteX233" fmla="*/ 85426 w 7371707"/>
                  <a:gd name="connsiteY233" fmla="*/ 191336 h 222980"/>
                  <a:gd name="connsiteX234" fmla="*/ 79147 w 7371707"/>
                  <a:gd name="connsiteY234" fmla="*/ 201962 h 222980"/>
                  <a:gd name="connsiteX235" fmla="*/ 74076 w 7371707"/>
                  <a:gd name="connsiteY235" fmla="*/ 221039 h 222980"/>
                  <a:gd name="connsiteX236" fmla="*/ 33988 w 7371707"/>
                  <a:gd name="connsiteY236" fmla="*/ 212587 h 222980"/>
                  <a:gd name="connsiteX237" fmla="*/ 34954 w 7371707"/>
                  <a:gd name="connsiteY237" fmla="*/ 198581 h 222980"/>
                  <a:gd name="connsiteX238" fmla="*/ 25295 w 7371707"/>
                  <a:gd name="connsiteY238" fmla="*/ 200513 h 222980"/>
                  <a:gd name="connsiteX239" fmla="*/ 180 w 7371707"/>
                  <a:gd name="connsiteY239" fmla="*/ 174673 h 222980"/>
                  <a:gd name="connsiteX240" fmla="*/ 15394 w 7371707"/>
                  <a:gd name="connsiteY240" fmla="*/ 148110 h 222980"/>
                  <a:gd name="connsiteX241" fmla="*/ 16843 w 7371707"/>
                  <a:gd name="connsiteY241" fmla="*/ 121546 h 222980"/>
                  <a:gd name="connsiteX242" fmla="*/ 1387 w 7371707"/>
                  <a:gd name="connsiteY242" fmla="*/ 99570 h 222980"/>
                  <a:gd name="connsiteX243" fmla="*/ 3148 w 7371707"/>
                  <a:gd name="connsiteY243" fmla="*/ 86252 h 222980"/>
                  <a:gd name="connsiteX244" fmla="*/ 3607 w 7371707"/>
                  <a:gd name="connsiteY244" fmla="*/ 94972 h 222980"/>
                  <a:gd name="connsiteX245" fmla="*/ 4430 w 7371707"/>
                  <a:gd name="connsiteY245" fmla="*/ 95367 h 222980"/>
                  <a:gd name="connsiteX246" fmla="*/ 4553 w 7371707"/>
                  <a:gd name="connsiteY246" fmla="*/ 96542 h 222980"/>
                  <a:gd name="connsiteX247" fmla="*/ 24108 w 7371707"/>
                  <a:gd name="connsiteY247" fmla="*/ 110389 h 222980"/>
                  <a:gd name="connsiteX248" fmla="*/ 42331 w 7371707"/>
                  <a:gd name="connsiteY248" fmla="*/ 181019 h 222980"/>
                  <a:gd name="connsiteX249" fmla="*/ 43293 w 7371707"/>
                  <a:gd name="connsiteY249" fmla="*/ 182868 h 222980"/>
                  <a:gd name="connsiteX250" fmla="*/ 43259 w 7371707"/>
                  <a:gd name="connsiteY250" fmla="*/ 183736 h 222980"/>
                  <a:gd name="connsiteX251" fmla="*/ 41858 w 7371707"/>
                  <a:gd name="connsiteY251" fmla="*/ 197179 h 222980"/>
                  <a:gd name="connsiteX252" fmla="*/ 38558 w 7371707"/>
                  <a:gd name="connsiteY252" fmla="*/ 208507 h 222980"/>
                  <a:gd name="connsiteX253" fmla="*/ 72721 w 7371707"/>
                  <a:gd name="connsiteY253" fmla="*/ 215107 h 222980"/>
                  <a:gd name="connsiteX254" fmla="*/ 73880 w 7371707"/>
                  <a:gd name="connsiteY254" fmla="*/ 204225 h 222980"/>
                  <a:gd name="connsiteX255" fmla="*/ 80481 w 7371707"/>
                  <a:gd name="connsiteY255" fmla="*/ 190043 h 222980"/>
                  <a:gd name="connsiteX256" fmla="*/ 80760 w 7371707"/>
                  <a:gd name="connsiteY256" fmla="*/ 174935 h 222980"/>
                  <a:gd name="connsiteX257" fmla="*/ 80552 w 7371707"/>
                  <a:gd name="connsiteY257" fmla="*/ 169256 h 222980"/>
                  <a:gd name="connsiteX258" fmla="*/ 82140 w 7371707"/>
                  <a:gd name="connsiteY258" fmla="*/ 171105 h 222980"/>
                  <a:gd name="connsiteX259" fmla="*/ 121512 w 7371707"/>
                  <a:gd name="connsiteY259" fmla="*/ 168903 h 222980"/>
                  <a:gd name="connsiteX260" fmla="*/ 122404 w 7371707"/>
                  <a:gd name="connsiteY260" fmla="*/ 182640 h 222980"/>
                  <a:gd name="connsiteX261" fmla="*/ 105367 w 7371707"/>
                  <a:gd name="connsiteY261" fmla="*/ 195306 h 222980"/>
                  <a:gd name="connsiteX262" fmla="*/ 124277 w 7371707"/>
                  <a:gd name="connsiteY262" fmla="*/ 218229 h 222980"/>
                  <a:gd name="connsiteX263" fmla="*/ 159332 w 7371707"/>
                  <a:gd name="connsiteY263" fmla="*/ 190489 h 222980"/>
                  <a:gd name="connsiteX264" fmla="*/ 178420 w 7371707"/>
                  <a:gd name="connsiteY264" fmla="*/ 148655 h 222980"/>
                  <a:gd name="connsiteX265" fmla="*/ 161557 w 7371707"/>
                  <a:gd name="connsiteY265" fmla="*/ 130392 h 222980"/>
                  <a:gd name="connsiteX266" fmla="*/ 161363 w 7371707"/>
                  <a:gd name="connsiteY266" fmla="*/ 129884 h 222980"/>
                  <a:gd name="connsiteX267" fmla="*/ 163981 w 7371707"/>
                  <a:gd name="connsiteY267" fmla="*/ 131532 h 222980"/>
                  <a:gd name="connsiteX268" fmla="*/ 183148 w 7371707"/>
                  <a:gd name="connsiteY268" fmla="*/ 142144 h 222980"/>
                  <a:gd name="connsiteX269" fmla="*/ 204466 w 7371707"/>
                  <a:gd name="connsiteY269" fmla="*/ 156594 h 222980"/>
                  <a:gd name="connsiteX270" fmla="*/ 225427 w 7371707"/>
                  <a:gd name="connsiteY270" fmla="*/ 138219 h 222980"/>
                  <a:gd name="connsiteX271" fmla="*/ 222127 w 7371707"/>
                  <a:gd name="connsiteY271" fmla="*/ 137952 h 222980"/>
                  <a:gd name="connsiteX272" fmla="*/ 194334 w 7371707"/>
                  <a:gd name="connsiteY272" fmla="*/ 115804 h 222980"/>
                  <a:gd name="connsiteX273" fmla="*/ 195258 w 7371707"/>
                  <a:gd name="connsiteY273" fmla="*/ 111028 h 222980"/>
                  <a:gd name="connsiteX274" fmla="*/ 197011 w 7371707"/>
                  <a:gd name="connsiteY274" fmla="*/ 112937 h 222980"/>
                  <a:gd name="connsiteX275" fmla="*/ 268778 w 7371707"/>
                  <a:gd name="connsiteY275" fmla="*/ 131083 h 222980"/>
                  <a:gd name="connsiteX276" fmla="*/ 280641 w 7371707"/>
                  <a:gd name="connsiteY276" fmla="*/ 13967 h 222980"/>
                  <a:gd name="connsiteX277" fmla="*/ 271364 w 7371707"/>
                  <a:gd name="connsiteY277" fmla="*/ 24671 h 222980"/>
                  <a:gd name="connsiteX278" fmla="*/ 257806 w 7371707"/>
                  <a:gd name="connsiteY278" fmla="*/ 31539 h 222980"/>
                  <a:gd name="connsiteX279" fmla="*/ 249329 w 7371707"/>
                  <a:gd name="connsiteY279" fmla="*/ 92334 h 222980"/>
                  <a:gd name="connsiteX280" fmla="*/ 247849 w 7371707"/>
                  <a:gd name="connsiteY280" fmla="*/ 93502 h 222980"/>
                  <a:gd name="connsiteX281" fmla="*/ 248160 w 7371707"/>
                  <a:gd name="connsiteY281" fmla="*/ 92901 h 222980"/>
                  <a:gd name="connsiteX282" fmla="*/ 251384 w 7371707"/>
                  <a:gd name="connsiteY282" fmla="*/ 73818 h 222980"/>
                  <a:gd name="connsiteX283" fmla="*/ 238807 w 7371707"/>
                  <a:gd name="connsiteY283" fmla="*/ 76227 h 222980"/>
                  <a:gd name="connsiteX284" fmla="*/ 240145 w 7371707"/>
                  <a:gd name="connsiteY284" fmla="*/ 65791 h 222980"/>
                  <a:gd name="connsiteX285" fmla="*/ 228371 w 7371707"/>
                  <a:gd name="connsiteY285" fmla="*/ 65701 h 222980"/>
                  <a:gd name="connsiteX286" fmla="*/ 231760 w 7371707"/>
                  <a:gd name="connsiteY286" fmla="*/ 57941 h 222980"/>
                  <a:gd name="connsiteX287" fmla="*/ 224954 w 7371707"/>
                  <a:gd name="connsiteY287" fmla="*/ 54797 h 222980"/>
                  <a:gd name="connsiteX288" fmla="*/ 223067 w 7371707"/>
                  <a:gd name="connsiteY288" fmla="*/ 54810 h 222980"/>
                  <a:gd name="connsiteX289" fmla="*/ 224618 w 7371707"/>
                  <a:gd name="connsiteY289" fmla="*/ 54253 h 222980"/>
                  <a:gd name="connsiteX290" fmla="*/ 226944 w 7371707"/>
                  <a:gd name="connsiteY290" fmla="*/ 53571 h 222980"/>
                  <a:gd name="connsiteX291" fmla="*/ 238183 w 7371707"/>
                  <a:gd name="connsiteY291" fmla="*/ 50984 h 222980"/>
                  <a:gd name="connsiteX292" fmla="*/ 226765 w 7371707"/>
                  <a:gd name="connsiteY292" fmla="*/ 36445 h 222980"/>
                  <a:gd name="connsiteX293" fmla="*/ 214866 w 7371707"/>
                  <a:gd name="connsiteY293" fmla="*/ 34985 h 222980"/>
                  <a:gd name="connsiteX294" fmla="*/ 213767 w 7371707"/>
                  <a:gd name="connsiteY294" fmla="*/ 34927 h 222980"/>
                  <a:gd name="connsiteX295" fmla="*/ 213776 w 7371707"/>
                  <a:gd name="connsiteY295" fmla="*/ 34903 h 222980"/>
                  <a:gd name="connsiteX296" fmla="*/ 221503 w 7371707"/>
                  <a:gd name="connsiteY296" fmla="*/ 32520 h 222980"/>
                  <a:gd name="connsiteX297" fmla="*/ 179134 w 7371707"/>
                  <a:gd name="connsiteY297" fmla="*/ 6564 h 222980"/>
                  <a:gd name="connsiteX298" fmla="*/ 129004 w 7371707"/>
                  <a:gd name="connsiteY298" fmla="*/ 30022 h 222980"/>
                  <a:gd name="connsiteX299" fmla="*/ 143141 w 7371707"/>
                  <a:gd name="connsiteY299" fmla="*/ 30347 h 222980"/>
                  <a:gd name="connsiteX300" fmla="*/ 143714 w 7371707"/>
                  <a:gd name="connsiteY300" fmla="*/ 30430 h 222980"/>
                  <a:gd name="connsiteX301" fmla="*/ 141320 w 7371707"/>
                  <a:gd name="connsiteY301" fmla="*/ 31081 h 222980"/>
                  <a:gd name="connsiteX302" fmla="*/ 116887 w 7371707"/>
                  <a:gd name="connsiteY302" fmla="*/ 36163 h 222980"/>
                  <a:gd name="connsiteX303" fmla="*/ 70724 w 7371707"/>
                  <a:gd name="connsiteY303" fmla="*/ 96042 h 222980"/>
                  <a:gd name="connsiteX304" fmla="*/ 84611 w 7371707"/>
                  <a:gd name="connsiteY304" fmla="*/ 118005 h 222980"/>
                  <a:gd name="connsiteX305" fmla="*/ 99020 w 7371707"/>
                  <a:gd name="connsiteY305" fmla="*/ 101579 h 222980"/>
                  <a:gd name="connsiteX306" fmla="*/ 82162 w 7371707"/>
                  <a:gd name="connsiteY306" fmla="*/ 136449 h 222980"/>
                  <a:gd name="connsiteX307" fmla="*/ 97984 w 7371707"/>
                  <a:gd name="connsiteY307" fmla="*/ 145767 h 222980"/>
                  <a:gd name="connsiteX308" fmla="*/ 124956 w 7371707"/>
                  <a:gd name="connsiteY308" fmla="*/ 132414 h 222980"/>
                  <a:gd name="connsiteX309" fmla="*/ 142247 w 7371707"/>
                  <a:gd name="connsiteY309" fmla="*/ 130685 h 222980"/>
                  <a:gd name="connsiteX310" fmla="*/ 148443 w 7371707"/>
                  <a:gd name="connsiteY310" fmla="*/ 62099 h 222980"/>
                  <a:gd name="connsiteX311" fmla="*/ 149163 w 7371707"/>
                  <a:gd name="connsiteY311" fmla="*/ 139475 h 222980"/>
                  <a:gd name="connsiteX312" fmla="*/ 147070 w 7371707"/>
                  <a:gd name="connsiteY312" fmla="*/ 139132 h 222980"/>
                  <a:gd name="connsiteX313" fmla="*/ 144419 w 7371707"/>
                  <a:gd name="connsiteY313" fmla="*/ 138454 h 222980"/>
                  <a:gd name="connsiteX314" fmla="*/ 141703 w 7371707"/>
                  <a:gd name="connsiteY314" fmla="*/ 138030 h 222980"/>
                  <a:gd name="connsiteX315" fmla="*/ 140942 w 7371707"/>
                  <a:gd name="connsiteY315" fmla="*/ 137854 h 222980"/>
                  <a:gd name="connsiteX316" fmla="*/ 134217 w 7371707"/>
                  <a:gd name="connsiteY316" fmla="*/ 137626 h 222980"/>
                  <a:gd name="connsiteX317" fmla="*/ 133238 w 7371707"/>
                  <a:gd name="connsiteY317" fmla="*/ 137854 h 222980"/>
                  <a:gd name="connsiteX318" fmla="*/ 132646 w 7371707"/>
                  <a:gd name="connsiteY318" fmla="*/ 137905 h 222980"/>
                  <a:gd name="connsiteX319" fmla="*/ 93682 w 7371707"/>
                  <a:gd name="connsiteY319" fmla="*/ 153739 h 222980"/>
                  <a:gd name="connsiteX320" fmla="*/ 71492 w 7371707"/>
                  <a:gd name="connsiteY320" fmla="*/ 136140 h 222980"/>
                  <a:gd name="connsiteX321" fmla="*/ 71037 w 7371707"/>
                  <a:gd name="connsiteY321" fmla="*/ 135551 h 222980"/>
                  <a:gd name="connsiteX322" fmla="*/ 72748 w 7371707"/>
                  <a:gd name="connsiteY322" fmla="*/ 132692 h 222980"/>
                  <a:gd name="connsiteX323" fmla="*/ 78786 w 7371707"/>
                  <a:gd name="connsiteY323" fmla="*/ 123947 h 222980"/>
                  <a:gd name="connsiteX324" fmla="*/ 61838 w 7371707"/>
                  <a:gd name="connsiteY324" fmla="*/ 97099 h 222980"/>
                  <a:gd name="connsiteX325" fmla="*/ 91898 w 7371707"/>
                  <a:gd name="connsiteY325" fmla="*/ 51251 h 222980"/>
                  <a:gd name="connsiteX326" fmla="*/ 12382 w 7371707"/>
                  <a:gd name="connsiteY326" fmla="*/ 98314 h 222980"/>
                  <a:gd name="connsiteX327" fmla="*/ 8781 w 7371707"/>
                  <a:gd name="connsiteY327" fmla="*/ 95073 h 222980"/>
                  <a:gd name="connsiteX328" fmla="*/ 9834 w 7371707"/>
                  <a:gd name="connsiteY328" fmla="*/ 94482 h 222980"/>
                  <a:gd name="connsiteX329" fmla="*/ 13761 w 7371707"/>
                  <a:gd name="connsiteY329" fmla="*/ 74710 h 222980"/>
                  <a:gd name="connsiteX330" fmla="*/ 3349 w 7371707"/>
                  <a:gd name="connsiteY330" fmla="*/ 84735 h 222980"/>
                  <a:gd name="connsiteX331" fmla="*/ 4255 w 7371707"/>
                  <a:gd name="connsiteY331" fmla="*/ 77882 h 222980"/>
                  <a:gd name="connsiteX332" fmla="*/ 17809 w 7371707"/>
                  <a:gd name="connsiteY332" fmla="*/ 69384 h 222980"/>
                  <a:gd name="connsiteX333" fmla="*/ 17809 w 7371707"/>
                  <a:gd name="connsiteY333" fmla="*/ 93050 h 222980"/>
                  <a:gd name="connsiteX334" fmla="*/ 93637 w 7371707"/>
                  <a:gd name="connsiteY334" fmla="*/ 44994 h 222980"/>
                  <a:gd name="connsiteX335" fmla="*/ 116095 w 7371707"/>
                  <a:gd name="connsiteY335" fmla="*/ 28572 h 222980"/>
                  <a:gd name="connsiteX336" fmla="*/ 122090 w 7371707"/>
                  <a:gd name="connsiteY336" fmla="*/ 27944 h 222980"/>
                  <a:gd name="connsiteX337" fmla="*/ 122785 w 7371707"/>
                  <a:gd name="connsiteY337" fmla="*/ 26457 h 222980"/>
                  <a:gd name="connsiteX338" fmla="*/ 141935 w 7371707"/>
                  <a:gd name="connsiteY338" fmla="*/ 8046 h 222980"/>
                  <a:gd name="connsiteX339" fmla="*/ 177366 w 7371707"/>
                  <a:gd name="connsiteY339" fmla="*/ 46 h 222980"/>
                  <a:gd name="connsiteX340" fmla="*/ 7307220 w 7371707"/>
                  <a:gd name="connsiteY340" fmla="*/ 0 h 222980"/>
                  <a:gd name="connsiteX341" fmla="*/ 7352070 w 7371707"/>
                  <a:gd name="connsiteY341" fmla="*/ 39022 h 222980"/>
                  <a:gd name="connsiteX342" fmla="*/ 7352070 w 7371707"/>
                  <a:gd name="connsiteY342" fmla="*/ 75382 h 222980"/>
                  <a:gd name="connsiteX343" fmla="*/ 7371707 w 7371707"/>
                  <a:gd name="connsiteY343" fmla="*/ 102242 h 222980"/>
                  <a:gd name="connsiteX344" fmla="*/ 7371707 w 7371707"/>
                  <a:gd name="connsiteY344" fmla="*/ 120738 h 222980"/>
                  <a:gd name="connsiteX345" fmla="*/ 7352070 w 7371707"/>
                  <a:gd name="connsiteY345" fmla="*/ 147091 h 222980"/>
                  <a:gd name="connsiteX346" fmla="*/ 7352070 w 7371707"/>
                  <a:gd name="connsiteY346" fmla="*/ 184466 h 222980"/>
                  <a:gd name="connsiteX347" fmla="*/ 7307220 w 7371707"/>
                  <a:gd name="connsiteY347" fmla="*/ 222980 h 222980"/>
                  <a:gd name="connsiteX348" fmla="*/ 7307220 w 7371707"/>
                  <a:gd name="connsiteY348" fmla="*/ 203469 h 222980"/>
                  <a:gd name="connsiteX349" fmla="*/ 7322867 w 7371707"/>
                  <a:gd name="connsiteY349" fmla="*/ 197388 h 222980"/>
                  <a:gd name="connsiteX350" fmla="*/ 7327491 w 7371707"/>
                  <a:gd name="connsiteY350" fmla="*/ 178131 h 222980"/>
                  <a:gd name="connsiteX351" fmla="*/ 7327491 w 7371707"/>
                  <a:gd name="connsiteY351" fmla="*/ 142783 h 222980"/>
                  <a:gd name="connsiteX352" fmla="*/ 7352450 w 7371707"/>
                  <a:gd name="connsiteY352" fmla="*/ 111490 h 222980"/>
                  <a:gd name="connsiteX353" fmla="*/ 7352450 w 7371707"/>
                  <a:gd name="connsiteY353" fmla="*/ 111110 h 222980"/>
                  <a:gd name="connsiteX354" fmla="*/ 7327491 w 7371707"/>
                  <a:gd name="connsiteY354" fmla="*/ 79563 h 222980"/>
                  <a:gd name="connsiteX355" fmla="*/ 7327491 w 7371707"/>
                  <a:gd name="connsiteY355" fmla="*/ 43836 h 222980"/>
                  <a:gd name="connsiteX356" fmla="*/ 7307220 w 7371707"/>
                  <a:gd name="connsiteY356" fmla="*/ 19638 h 222980"/>
                  <a:gd name="connsiteX357" fmla="*/ 7289736 w 7371707"/>
                  <a:gd name="connsiteY357" fmla="*/ 0 h 222980"/>
                  <a:gd name="connsiteX358" fmla="*/ 7289736 w 7371707"/>
                  <a:gd name="connsiteY358" fmla="*/ 19638 h 222980"/>
                  <a:gd name="connsiteX359" fmla="*/ 7269592 w 7371707"/>
                  <a:gd name="connsiteY359" fmla="*/ 43836 h 222980"/>
                  <a:gd name="connsiteX360" fmla="*/ 7269592 w 7371707"/>
                  <a:gd name="connsiteY360" fmla="*/ 79563 h 222980"/>
                  <a:gd name="connsiteX361" fmla="*/ 7244380 w 7371707"/>
                  <a:gd name="connsiteY361" fmla="*/ 111110 h 222980"/>
                  <a:gd name="connsiteX362" fmla="*/ 7244380 w 7371707"/>
                  <a:gd name="connsiteY362" fmla="*/ 111490 h 222980"/>
                  <a:gd name="connsiteX363" fmla="*/ 7269592 w 7371707"/>
                  <a:gd name="connsiteY363" fmla="*/ 142783 h 222980"/>
                  <a:gd name="connsiteX364" fmla="*/ 7269592 w 7371707"/>
                  <a:gd name="connsiteY364" fmla="*/ 178131 h 222980"/>
                  <a:gd name="connsiteX365" fmla="*/ 7274090 w 7371707"/>
                  <a:gd name="connsiteY365" fmla="*/ 197451 h 222980"/>
                  <a:gd name="connsiteX366" fmla="*/ 7289736 w 7371707"/>
                  <a:gd name="connsiteY366" fmla="*/ 203469 h 222980"/>
                  <a:gd name="connsiteX367" fmla="*/ 7289736 w 7371707"/>
                  <a:gd name="connsiteY367" fmla="*/ 222980 h 222980"/>
                  <a:gd name="connsiteX368" fmla="*/ 7244634 w 7371707"/>
                  <a:gd name="connsiteY368" fmla="*/ 184466 h 222980"/>
                  <a:gd name="connsiteX369" fmla="*/ 7244634 w 7371707"/>
                  <a:gd name="connsiteY369" fmla="*/ 147091 h 222980"/>
                  <a:gd name="connsiteX370" fmla="*/ 7224869 w 7371707"/>
                  <a:gd name="connsiteY370" fmla="*/ 120738 h 222980"/>
                  <a:gd name="connsiteX371" fmla="*/ 7224869 w 7371707"/>
                  <a:gd name="connsiteY371" fmla="*/ 102242 h 222980"/>
                  <a:gd name="connsiteX372" fmla="*/ 7244634 w 7371707"/>
                  <a:gd name="connsiteY372" fmla="*/ 75382 h 222980"/>
                  <a:gd name="connsiteX373" fmla="*/ 7244634 w 7371707"/>
                  <a:gd name="connsiteY373" fmla="*/ 39022 h 222980"/>
                  <a:gd name="connsiteX374" fmla="*/ 7289736 w 7371707"/>
                  <a:gd name="connsiteY374" fmla="*/ 0 h 222980"/>
                  <a:gd name="connsiteX375" fmla="*/ 1251167 w 7371707"/>
                  <a:gd name="connsiteY375" fmla="*/ 0 h 222980"/>
                  <a:gd name="connsiteX376" fmla="*/ 1296017 w 7371707"/>
                  <a:gd name="connsiteY376" fmla="*/ 39022 h 222980"/>
                  <a:gd name="connsiteX377" fmla="*/ 1296017 w 7371707"/>
                  <a:gd name="connsiteY377" fmla="*/ 75382 h 222980"/>
                  <a:gd name="connsiteX378" fmla="*/ 1315654 w 7371707"/>
                  <a:gd name="connsiteY378" fmla="*/ 102242 h 222980"/>
                  <a:gd name="connsiteX379" fmla="*/ 1315654 w 7371707"/>
                  <a:gd name="connsiteY379" fmla="*/ 120738 h 222980"/>
                  <a:gd name="connsiteX380" fmla="*/ 1296017 w 7371707"/>
                  <a:gd name="connsiteY380" fmla="*/ 147091 h 222980"/>
                  <a:gd name="connsiteX381" fmla="*/ 1296017 w 7371707"/>
                  <a:gd name="connsiteY381" fmla="*/ 184466 h 222980"/>
                  <a:gd name="connsiteX382" fmla="*/ 1251167 w 7371707"/>
                  <a:gd name="connsiteY382" fmla="*/ 222980 h 222980"/>
                  <a:gd name="connsiteX383" fmla="*/ 1251167 w 7371707"/>
                  <a:gd name="connsiteY383" fmla="*/ 203469 h 222980"/>
                  <a:gd name="connsiteX384" fmla="*/ 1266814 w 7371707"/>
                  <a:gd name="connsiteY384" fmla="*/ 197388 h 222980"/>
                  <a:gd name="connsiteX385" fmla="*/ 1271438 w 7371707"/>
                  <a:gd name="connsiteY385" fmla="*/ 178131 h 222980"/>
                  <a:gd name="connsiteX386" fmla="*/ 1271438 w 7371707"/>
                  <a:gd name="connsiteY386" fmla="*/ 142783 h 222980"/>
                  <a:gd name="connsiteX387" fmla="*/ 1296397 w 7371707"/>
                  <a:gd name="connsiteY387" fmla="*/ 111490 h 222980"/>
                  <a:gd name="connsiteX388" fmla="*/ 1296397 w 7371707"/>
                  <a:gd name="connsiteY388" fmla="*/ 111110 h 222980"/>
                  <a:gd name="connsiteX389" fmla="*/ 1271438 w 7371707"/>
                  <a:gd name="connsiteY389" fmla="*/ 79563 h 222980"/>
                  <a:gd name="connsiteX390" fmla="*/ 1271438 w 7371707"/>
                  <a:gd name="connsiteY390" fmla="*/ 43836 h 222980"/>
                  <a:gd name="connsiteX391" fmla="*/ 1251167 w 7371707"/>
                  <a:gd name="connsiteY391" fmla="*/ 19638 h 222980"/>
                  <a:gd name="connsiteX392" fmla="*/ 1233683 w 7371707"/>
                  <a:gd name="connsiteY392" fmla="*/ 0 h 222980"/>
                  <a:gd name="connsiteX393" fmla="*/ 1233683 w 7371707"/>
                  <a:gd name="connsiteY393" fmla="*/ 19638 h 222980"/>
                  <a:gd name="connsiteX394" fmla="*/ 1213539 w 7371707"/>
                  <a:gd name="connsiteY394" fmla="*/ 43836 h 222980"/>
                  <a:gd name="connsiteX395" fmla="*/ 1213539 w 7371707"/>
                  <a:gd name="connsiteY395" fmla="*/ 79563 h 222980"/>
                  <a:gd name="connsiteX396" fmla="*/ 1188327 w 7371707"/>
                  <a:gd name="connsiteY396" fmla="*/ 111110 h 222980"/>
                  <a:gd name="connsiteX397" fmla="*/ 1188327 w 7371707"/>
                  <a:gd name="connsiteY397" fmla="*/ 111490 h 222980"/>
                  <a:gd name="connsiteX398" fmla="*/ 1213539 w 7371707"/>
                  <a:gd name="connsiteY398" fmla="*/ 142783 h 222980"/>
                  <a:gd name="connsiteX399" fmla="*/ 1213539 w 7371707"/>
                  <a:gd name="connsiteY399" fmla="*/ 178131 h 222980"/>
                  <a:gd name="connsiteX400" fmla="*/ 1218037 w 7371707"/>
                  <a:gd name="connsiteY400" fmla="*/ 197451 h 222980"/>
                  <a:gd name="connsiteX401" fmla="*/ 1233683 w 7371707"/>
                  <a:gd name="connsiteY401" fmla="*/ 203469 h 222980"/>
                  <a:gd name="connsiteX402" fmla="*/ 1233683 w 7371707"/>
                  <a:gd name="connsiteY402" fmla="*/ 222980 h 222980"/>
                  <a:gd name="connsiteX403" fmla="*/ 1188581 w 7371707"/>
                  <a:gd name="connsiteY403" fmla="*/ 184466 h 222980"/>
                  <a:gd name="connsiteX404" fmla="*/ 1188581 w 7371707"/>
                  <a:gd name="connsiteY404" fmla="*/ 147091 h 222980"/>
                  <a:gd name="connsiteX405" fmla="*/ 1168816 w 7371707"/>
                  <a:gd name="connsiteY405" fmla="*/ 120738 h 222980"/>
                  <a:gd name="connsiteX406" fmla="*/ 1168816 w 7371707"/>
                  <a:gd name="connsiteY406" fmla="*/ 102242 h 222980"/>
                  <a:gd name="connsiteX407" fmla="*/ 1188581 w 7371707"/>
                  <a:gd name="connsiteY407" fmla="*/ 75382 h 222980"/>
                  <a:gd name="connsiteX408" fmla="*/ 1188581 w 7371707"/>
                  <a:gd name="connsiteY408" fmla="*/ 39022 h 222980"/>
                  <a:gd name="connsiteX409" fmla="*/ 1233683 w 7371707"/>
                  <a:gd name="connsiteY40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371707" h="222980">
                    <a:moveTo>
                      <a:pt x="6225656" y="169438"/>
                    </a:moveTo>
                    <a:cubicBezTo>
                      <a:pt x="6221137" y="187337"/>
                      <a:pt x="6215993" y="198636"/>
                      <a:pt x="6202465" y="208685"/>
                    </a:cubicBezTo>
                    <a:cubicBezTo>
                      <a:pt x="6201097" y="216029"/>
                      <a:pt x="6213406" y="212104"/>
                      <a:pt x="6218877" y="212075"/>
                    </a:cubicBezTo>
                    <a:cubicBezTo>
                      <a:pt x="6224348" y="212045"/>
                      <a:pt x="6233833" y="213517"/>
                      <a:pt x="6235289" y="208507"/>
                    </a:cubicBezTo>
                    <a:cubicBezTo>
                      <a:pt x="6236271" y="205058"/>
                      <a:pt x="6233862" y="202412"/>
                      <a:pt x="6232346" y="199052"/>
                    </a:cubicBezTo>
                    <a:cubicBezTo>
                      <a:pt x="6231573" y="195365"/>
                      <a:pt x="6234442" y="190786"/>
                      <a:pt x="6233327" y="185851"/>
                    </a:cubicBezTo>
                    <a:cubicBezTo>
                      <a:pt x="6232212" y="180915"/>
                      <a:pt x="6228927" y="173125"/>
                      <a:pt x="6225656" y="169438"/>
                    </a:cubicBezTo>
                    <a:close/>
                    <a:moveTo>
                      <a:pt x="179758" y="169438"/>
                    </a:moveTo>
                    <a:cubicBezTo>
                      <a:pt x="175239" y="187337"/>
                      <a:pt x="170095" y="198636"/>
                      <a:pt x="156567" y="208685"/>
                    </a:cubicBezTo>
                    <a:cubicBezTo>
                      <a:pt x="155199" y="216029"/>
                      <a:pt x="167508" y="212104"/>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8" y="173125"/>
                      <a:pt x="179758" y="169438"/>
                    </a:cubicBezTo>
                    <a:close/>
                    <a:moveTo>
                      <a:pt x="6065635" y="153026"/>
                    </a:moveTo>
                    <a:cubicBezTo>
                      <a:pt x="6060818" y="158526"/>
                      <a:pt x="6051988" y="169022"/>
                      <a:pt x="6051988" y="173274"/>
                    </a:cubicBezTo>
                    <a:cubicBezTo>
                      <a:pt x="6052255" y="178566"/>
                      <a:pt x="6066438" y="194206"/>
                      <a:pt x="6073484" y="194860"/>
                    </a:cubicBezTo>
                    <a:cubicBezTo>
                      <a:pt x="6079312" y="195008"/>
                      <a:pt x="6079877" y="191946"/>
                      <a:pt x="6082404" y="187635"/>
                    </a:cubicBezTo>
                    <a:cubicBezTo>
                      <a:pt x="6074317" y="176188"/>
                      <a:pt x="6070957" y="170360"/>
                      <a:pt x="6065635" y="153026"/>
                    </a:cubicBezTo>
                    <a:close/>
                    <a:moveTo>
                      <a:pt x="19737" y="153026"/>
                    </a:moveTo>
                    <a:cubicBezTo>
                      <a:pt x="14920" y="158526"/>
                      <a:pt x="6090" y="169022"/>
                      <a:pt x="6090" y="173274"/>
                    </a:cubicBezTo>
                    <a:cubicBezTo>
                      <a:pt x="6357" y="178566"/>
                      <a:pt x="20540" y="194206"/>
                      <a:pt x="27586" y="194860"/>
                    </a:cubicBezTo>
                    <a:cubicBezTo>
                      <a:pt x="33414" y="195008"/>
                      <a:pt x="33979" y="191946"/>
                      <a:pt x="36506" y="187635"/>
                    </a:cubicBezTo>
                    <a:cubicBezTo>
                      <a:pt x="28419" y="176188"/>
                      <a:pt x="25059" y="170360"/>
                      <a:pt x="19737" y="153026"/>
                    </a:cubicBezTo>
                    <a:close/>
                    <a:moveTo>
                      <a:pt x="6049247" y="84735"/>
                    </a:moveTo>
                    <a:lnTo>
                      <a:pt x="6049046" y="86252"/>
                    </a:lnTo>
                    <a:lnTo>
                      <a:pt x="6048980" y="84992"/>
                    </a:lnTo>
                    <a:close/>
                    <a:moveTo>
                      <a:pt x="3349" y="84735"/>
                    </a:moveTo>
                    <a:lnTo>
                      <a:pt x="3148" y="86252"/>
                    </a:lnTo>
                    <a:lnTo>
                      <a:pt x="3082" y="84992"/>
                    </a:lnTo>
                    <a:close/>
                    <a:moveTo>
                      <a:pt x="6251167" y="57540"/>
                    </a:moveTo>
                    <a:cubicBezTo>
                      <a:pt x="6251129" y="57711"/>
                      <a:pt x="6248271" y="58774"/>
                      <a:pt x="6247175" y="60394"/>
                    </a:cubicBezTo>
                    <a:cubicBezTo>
                      <a:pt x="6251712" y="61906"/>
                      <a:pt x="6253306" y="63329"/>
                      <a:pt x="6254097" y="68765"/>
                    </a:cubicBezTo>
                    <a:cubicBezTo>
                      <a:pt x="6254311" y="68724"/>
                      <a:pt x="6255805" y="67519"/>
                      <a:pt x="6260978" y="67039"/>
                    </a:cubicBezTo>
                    <a:cubicBezTo>
                      <a:pt x="6249234" y="71737"/>
                      <a:pt x="6243287" y="76792"/>
                      <a:pt x="6234754" y="86217"/>
                    </a:cubicBezTo>
                    <a:cubicBezTo>
                      <a:pt x="6237453" y="80910"/>
                      <a:pt x="6239752" y="78660"/>
                      <a:pt x="6239771" y="78594"/>
                    </a:cubicBezTo>
                    <a:cubicBezTo>
                      <a:pt x="6235304" y="77077"/>
                      <a:pt x="6234048" y="76719"/>
                      <a:pt x="6231989" y="71633"/>
                    </a:cubicBezTo>
                    <a:cubicBezTo>
                      <a:pt x="6231718" y="71782"/>
                      <a:pt x="6231268" y="71551"/>
                      <a:pt x="6227172" y="75692"/>
                    </a:cubicBezTo>
                    <a:cubicBezTo>
                      <a:pt x="6234368" y="61539"/>
                      <a:pt x="6241117" y="60632"/>
                      <a:pt x="6251167" y="57540"/>
                    </a:cubicBezTo>
                    <a:close/>
                    <a:moveTo>
                      <a:pt x="205269" y="57540"/>
                    </a:moveTo>
                    <a:cubicBezTo>
                      <a:pt x="205231" y="57711"/>
                      <a:pt x="202373" y="58774"/>
                      <a:pt x="201277" y="60394"/>
                    </a:cubicBezTo>
                    <a:cubicBezTo>
                      <a:pt x="205814" y="61906"/>
                      <a:pt x="207408" y="63329"/>
                      <a:pt x="208199" y="68765"/>
                    </a:cubicBezTo>
                    <a:cubicBezTo>
                      <a:pt x="208413" y="68724"/>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6224598" y="41128"/>
                    </a:moveTo>
                    <a:cubicBezTo>
                      <a:pt x="6225298" y="41073"/>
                      <a:pt x="6226057" y="41093"/>
                      <a:pt x="6226882" y="41165"/>
                    </a:cubicBezTo>
                    <a:cubicBezTo>
                      <a:pt x="6229083" y="41358"/>
                      <a:pt x="6231751" y="41923"/>
                      <a:pt x="6235022" y="42421"/>
                    </a:cubicBezTo>
                    <a:cubicBezTo>
                      <a:pt x="6223902" y="44175"/>
                      <a:pt x="6220810" y="50389"/>
                      <a:pt x="6216112" y="61331"/>
                    </a:cubicBezTo>
                    <a:cubicBezTo>
                      <a:pt x="6217673" y="45604"/>
                      <a:pt x="6219695" y="41517"/>
                      <a:pt x="6224598" y="41128"/>
                    </a:cubicBezTo>
                    <a:close/>
                    <a:moveTo>
                      <a:pt x="178700" y="41128"/>
                    </a:moveTo>
                    <a:cubicBezTo>
                      <a:pt x="179400" y="41073"/>
                      <a:pt x="180159" y="41093"/>
                      <a:pt x="180984"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6327201" y="19051"/>
                    </a:moveTo>
                    <a:cubicBezTo>
                      <a:pt x="6328799" y="21107"/>
                      <a:pt x="6323938" y="28848"/>
                      <a:pt x="6319004" y="32972"/>
                    </a:cubicBezTo>
                    <a:cubicBezTo>
                      <a:pt x="6314069" y="37095"/>
                      <a:pt x="6306799" y="36673"/>
                      <a:pt x="6306828" y="34963"/>
                    </a:cubicBezTo>
                    <a:cubicBezTo>
                      <a:pt x="6306856" y="33254"/>
                      <a:pt x="6314573" y="30986"/>
                      <a:pt x="6317969" y="28334"/>
                    </a:cubicBezTo>
                    <a:cubicBezTo>
                      <a:pt x="6321364" y="25682"/>
                      <a:pt x="6326072" y="18065"/>
                      <a:pt x="6327201" y="19051"/>
                    </a:cubicBezTo>
                    <a:close/>
                    <a:moveTo>
                      <a:pt x="281303" y="19051"/>
                    </a:moveTo>
                    <a:cubicBezTo>
                      <a:pt x="282900" y="21107"/>
                      <a:pt x="278040" y="28848"/>
                      <a:pt x="273105" y="32972"/>
                    </a:cubicBezTo>
                    <a:cubicBezTo>
                      <a:pt x="268171" y="37095"/>
                      <a:pt x="260901" y="36673"/>
                      <a:pt x="260930" y="34963"/>
                    </a:cubicBezTo>
                    <a:cubicBezTo>
                      <a:pt x="260958" y="33254"/>
                      <a:pt x="268675" y="30986"/>
                      <a:pt x="272071" y="28334"/>
                    </a:cubicBezTo>
                    <a:cubicBezTo>
                      <a:pt x="275466" y="25682"/>
                      <a:pt x="280174" y="18065"/>
                      <a:pt x="281303" y="19051"/>
                    </a:cubicBezTo>
                    <a:close/>
                    <a:moveTo>
                      <a:pt x="6223264" y="46"/>
                    </a:moveTo>
                    <a:cubicBezTo>
                      <a:pt x="6225203" y="121"/>
                      <a:pt x="6227160" y="288"/>
                      <a:pt x="6229127" y="560"/>
                    </a:cubicBezTo>
                    <a:cubicBezTo>
                      <a:pt x="6244864" y="2733"/>
                      <a:pt x="6265109" y="19235"/>
                      <a:pt x="6272112" y="29780"/>
                    </a:cubicBezTo>
                    <a:cubicBezTo>
                      <a:pt x="6281531" y="32356"/>
                      <a:pt x="6287528" y="46000"/>
                      <a:pt x="6289983" y="50789"/>
                    </a:cubicBezTo>
                    <a:cubicBezTo>
                      <a:pt x="6292438" y="55579"/>
                      <a:pt x="6289580" y="58316"/>
                      <a:pt x="6286843" y="58517"/>
                    </a:cubicBezTo>
                    <a:cubicBezTo>
                      <a:pt x="6286803" y="59101"/>
                      <a:pt x="6295285" y="65882"/>
                      <a:pt x="6299869" y="68554"/>
                    </a:cubicBezTo>
                    <a:cubicBezTo>
                      <a:pt x="6303416" y="53134"/>
                      <a:pt x="6298269" y="42785"/>
                      <a:pt x="6298193" y="31470"/>
                    </a:cubicBezTo>
                    <a:cubicBezTo>
                      <a:pt x="6303587" y="22052"/>
                      <a:pt x="6308014" y="25433"/>
                      <a:pt x="6313407" y="21811"/>
                    </a:cubicBezTo>
                    <a:cubicBezTo>
                      <a:pt x="6316627" y="18108"/>
                      <a:pt x="6319606" y="10300"/>
                      <a:pt x="6325240" y="10702"/>
                    </a:cubicBezTo>
                    <a:cubicBezTo>
                      <a:pt x="6335061" y="11105"/>
                      <a:pt x="6347538" y="29378"/>
                      <a:pt x="6347940" y="72765"/>
                    </a:cubicBezTo>
                    <a:cubicBezTo>
                      <a:pt x="6348182" y="107217"/>
                      <a:pt x="6334417" y="130320"/>
                      <a:pt x="6310509" y="140624"/>
                    </a:cubicBezTo>
                    <a:cubicBezTo>
                      <a:pt x="6298284" y="143884"/>
                      <a:pt x="6287790" y="143680"/>
                      <a:pt x="6278698" y="141337"/>
                    </a:cubicBezTo>
                    <a:lnTo>
                      <a:pt x="6274718" y="139951"/>
                    </a:lnTo>
                    <a:lnTo>
                      <a:pt x="6274241" y="142212"/>
                    </a:lnTo>
                    <a:cubicBezTo>
                      <a:pt x="6269389" y="160826"/>
                      <a:pt x="6255746" y="162257"/>
                      <a:pt x="6249654" y="162116"/>
                    </a:cubicBezTo>
                    <a:cubicBezTo>
                      <a:pt x="6242691" y="161955"/>
                      <a:pt x="6232387" y="155515"/>
                      <a:pt x="6228161" y="152456"/>
                    </a:cubicBezTo>
                    <a:cubicBezTo>
                      <a:pt x="6228040" y="157125"/>
                      <a:pt x="6229127" y="158775"/>
                      <a:pt x="6227195" y="165014"/>
                    </a:cubicBezTo>
                    <a:cubicBezTo>
                      <a:pt x="6232266" y="168354"/>
                      <a:pt x="6235325" y="180268"/>
                      <a:pt x="6236855" y="185540"/>
                    </a:cubicBezTo>
                    <a:cubicBezTo>
                      <a:pt x="6238384" y="190813"/>
                      <a:pt x="6236493" y="192020"/>
                      <a:pt x="6236372" y="196649"/>
                    </a:cubicBezTo>
                    <a:cubicBezTo>
                      <a:pt x="6236251" y="201277"/>
                      <a:pt x="6241081" y="204980"/>
                      <a:pt x="6238545" y="210414"/>
                    </a:cubicBezTo>
                    <a:cubicBezTo>
                      <a:pt x="6236010" y="215847"/>
                      <a:pt x="6229409" y="216129"/>
                      <a:pt x="6222607" y="216210"/>
                    </a:cubicBezTo>
                    <a:cubicBezTo>
                      <a:pt x="6215805" y="216290"/>
                      <a:pt x="6200591" y="220959"/>
                      <a:pt x="6197733" y="210897"/>
                    </a:cubicBezTo>
                    <a:cubicBezTo>
                      <a:pt x="6197376" y="209639"/>
                      <a:pt x="6197126" y="208140"/>
                      <a:pt x="6196974" y="206443"/>
                    </a:cubicBezTo>
                    <a:cubicBezTo>
                      <a:pt x="6196961" y="205994"/>
                      <a:pt x="6196948" y="205546"/>
                      <a:pt x="6196934" y="205098"/>
                    </a:cubicBezTo>
                    <a:lnTo>
                      <a:pt x="6193195" y="208642"/>
                    </a:lnTo>
                    <a:cubicBezTo>
                      <a:pt x="6184647" y="216689"/>
                      <a:pt x="6176940" y="223273"/>
                      <a:pt x="6169721" y="222971"/>
                    </a:cubicBezTo>
                    <a:cubicBezTo>
                      <a:pt x="6157686" y="220556"/>
                      <a:pt x="6148389" y="201398"/>
                      <a:pt x="6146296" y="194717"/>
                    </a:cubicBezTo>
                    <a:cubicBezTo>
                      <a:pt x="6144203" y="188036"/>
                      <a:pt x="6151005" y="186788"/>
                      <a:pt x="6157163" y="182884"/>
                    </a:cubicBezTo>
                    <a:cubicBezTo>
                      <a:pt x="6151005" y="186466"/>
                      <a:pt x="6134342" y="183528"/>
                      <a:pt x="6132290" y="180469"/>
                    </a:cubicBezTo>
                    <a:cubicBezTo>
                      <a:pt x="6132893" y="186828"/>
                      <a:pt x="6132531" y="187754"/>
                      <a:pt x="6131324" y="191336"/>
                    </a:cubicBezTo>
                    <a:cubicBezTo>
                      <a:pt x="6130116" y="194918"/>
                      <a:pt x="6126937" y="197011"/>
                      <a:pt x="6125045" y="201962"/>
                    </a:cubicBezTo>
                    <a:cubicBezTo>
                      <a:pt x="6123153" y="206912"/>
                      <a:pt x="6127500" y="219268"/>
                      <a:pt x="6119974" y="221039"/>
                    </a:cubicBezTo>
                    <a:cubicBezTo>
                      <a:pt x="6112447" y="222810"/>
                      <a:pt x="6089063" y="222126"/>
                      <a:pt x="6079886" y="212587"/>
                    </a:cubicBezTo>
                    <a:cubicBezTo>
                      <a:pt x="6076023" y="207878"/>
                      <a:pt x="6082301" y="200593"/>
                      <a:pt x="6080852" y="198581"/>
                    </a:cubicBezTo>
                    <a:cubicBezTo>
                      <a:pt x="6079404" y="196568"/>
                      <a:pt x="6076989" y="204497"/>
                      <a:pt x="6071193" y="200513"/>
                    </a:cubicBezTo>
                    <a:cubicBezTo>
                      <a:pt x="6065397" y="196528"/>
                      <a:pt x="6047728" y="183407"/>
                      <a:pt x="6046078" y="174673"/>
                    </a:cubicBezTo>
                    <a:cubicBezTo>
                      <a:pt x="6044428" y="165939"/>
                      <a:pt x="6054490" y="156763"/>
                      <a:pt x="6061292" y="148110"/>
                    </a:cubicBezTo>
                    <a:cubicBezTo>
                      <a:pt x="6059642" y="138732"/>
                      <a:pt x="6058957" y="132453"/>
                      <a:pt x="6062741" y="121546"/>
                    </a:cubicBezTo>
                    <a:cubicBezTo>
                      <a:pt x="6057669" y="118447"/>
                      <a:pt x="6046641" y="114060"/>
                      <a:pt x="6047285" y="99570"/>
                    </a:cubicBezTo>
                    <a:lnTo>
                      <a:pt x="6049046" y="86252"/>
                    </a:lnTo>
                    <a:lnTo>
                      <a:pt x="6049505" y="94972"/>
                    </a:lnTo>
                    <a:lnTo>
                      <a:pt x="6050328" y="95367"/>
                    </a:lnTo>
                    <a:lnTo>
                      <a:pt x="6050451" y="96542"/>
                    </a:lnTo>
                    <a:cubicBezTo>
                      <a:pt x="6051475" y="104920"/>
                      <a:pt x="6054218" y="114203"/>
                      <a:pt x="6070006" y="110389"/>
                    </a:cubicBezTo>
                    <a:cubicBezTo>
                      <a:pt x="6063216" y="146421"/>
                      <a:pt x="6078552" y="164288"/>
                      <a:pt x="6088229" y="181019"/>
                    </a:cubicBezTo>
                    <a:lnTo>
                      <a:pt x="6089191" y="182868"/>
                    </a:lnTo>
                    <a:lnTo>
                      <a:pt x="6089157" y="183736"/>
                    </a:lnTo>
                    <a:cubicBezTo>
                      <a:pt x="6088866" y="188844"/>
                      <a:pt x="6088135" y="192384"/>
                      <a:pt x="6087756" y="197179"/>
                    </a:cubicBezTo>
                    <a:cubicBezTo>
                      <a:pt x="6086656" y="200955"/>
                      <a:pt x="6083950" y="200538"/>
                      <a:pt x="6084456" y="208507"/>
                    </a:cubicBezTo>
                    <a:cubicBezTo>
                      <a:pt x="6084783" y="213472"/>
                      <a:pt x="6113921" y="221470"/>
                      <a:pt x="6118619" y="215107"/>
                    </a:cubicBezTo>
                    <a:cubicBezTo>
                      <a:pt x="6119986" y="212907"/>
                      <a:pt x="6119392" y="207853"/>
                      <a:pt x="6119778" y="204225"/>
                    </a:cubicBezTo>
                    <a:cubicBezTo>
                      <a:pt x="6120373" y="200182"/>
                      <a:pt x="6125606" y="195781"/>
                      <a:pt x="6126379" y="190043"/>
                    </a:cubicBezTo>
                    <a:cubicBezTo>
                      <a:pt x="6126884" y="185479"/>
                      <a:pt x="6126832" y="180313"/>
                      <a:pt x="6126658" y="174935"/>
                    </a:cubicBezTo>
                    <a:lnTo>
                      <a:pt x="6126450" y="169256"/>
                    </a:lnTo>
                    <a:lnTo>
                      <a:pt x="6128038" y="171105"/>
                    </a:lnTo>
                    <a:cubicBezTo>
                      <a:pt x="6138311" y="181583"/>
                      <a:pt x="6160099" y="185111"/>
                      <a:pt x="6167410" y="168903"/>
                    </a:cubicBezTo>
                    <a:cubicBezTo>
                      <a:pt x="6167499" y="174106"/>
                      <a:pt x="6169194" y="176098"/>
                      <a:pt x="6168302" y="182640"/>
                    </a:cubicBezTo>
                    <a:cubicBezTo>
                      <a:pt x="6165745" y="186772"/>
                      <a:pt x="6154357" y="187694"/>
                      <a:pt x="6151265" y="195306"/>
                    </a:cubicBezTo>
                    <a:cubicBezTo>
                      <a:pt x="6150343" y="198487"/>
                      <a:pt x="6162445" y="217546"/>
                      <a:pt x="6170175" y="218229"/>
                    </a:cubicBezTo>
                    <a:cubicBezTo>
                      <a:pt x="6175794" y="218883"/>
                      <a:pt x="6186231" y="207853"/>
                      <a:pt x="6205230" y="190489"/>
                    </a:cubicBezTo>
                    <a:cubicBezTo>
                      <a:pt x="6208171" y="187801"/>
                      <a:pt x="6219293" y="166703"/>
                      <a:pt x="6224318" y="148655"/>
                    </a:cubicBezTo>
                    <a:cubicBezTo>
                      <a:pt x="6219196" y="146083"/>
                      <a:pt x="6211774" y="139955"/>
                      <a:pt x="6207455" y="130392"/>
                    </a:cubicBezTo>
                    <a:lnTo>
                      <a:pt x="6207261" y="129884"/>
                    </a:lnTo>
                    <a:lnTo>
                      <a:pt x="6209879" y="131532"/>
                    </a:lnTo>
                    <a:cubicBezTo>
                      <a:pt x="6216469" y="135922"/>
                      <a:pt x="6223159" y="140739"/>
                      <a:pt x="6229046" y="142144"/>
                    </a:cubicBezTo>
                    <a:cubicBezTo>
                      <a:pt x="6233387" y="147139"/>
                      <a:pt x="6238441" y="155077"/>
                      <a:pt x="6250364" y="156594"/>
                    </a:cubicBezTo>
                    <a:cubicBezTo>
                      <a:pt x="6260532" y="158318"/>
                      <a:pt x="6267757" y="148715"/>
                      <a:pt x="6271325" y="138219"/>
                    </a:cubicBezTo>
                    <a:lnTo>
                      <a:pt x="6268025" y="137952"/>
                    </a:lnTo>
                    <a:cubicBezTo>
                      <a:pt x="6252861" y="163373"/>
                      <a:pt x="6236835" y="140188"/>
                      <a:pt x="6240232" y="115804"/>
                    </a:cubicBezTo>
                    <a:lnTo>
                      <a:pt x="6241157" y="111028"/>
                    </a:lnTo>
                    <a:lnTo>
                      <a:pt x="6242909" y="112937"/>
                    </a:lnTo>
                    <a:cubicBezTo>
                      <a:pt x="6273181" y="143789"/>
                      <a:pt x="6299651" y="139278"/>
                      <a:pt x="6314676" y="131083"/>
                    </a:cubicBezTo>
                    <a:cubicBezTo>
                      <a:pt x="6355825" y="105721"/>
                      <a:pt x="6343769" y="18193"/>
                      <a:pt x="6326539" y="13967"/>
                    </a:cubicBezTo>
                    <a:cubicBezTo>
                      <a:pt x="6322599" y="13000"/>
                      <a:pt x="6319849" y="23154"/>
                      <a:pt x="6317262" y="24671"/>
                    </a:cubicBezTo>
                    <a:cubicBezTo>
                      <a:pt x="6309324" y="28863"/>
                      <a:pt x="6305845" y="28238"/>
                      <a:pt x="6303704" y="31539"/>
                    </a:cubicBezTo>
                    <a:cubicBezTo>
                      <a:pt x="6299467" y="37727"/>
                      <a:pt x="6315065" y="73549"/>
                      <a:pt x="6295227" y="92334"/>
                    </a:cubicBezTo>
                    <a:lnTo>
                      <a:pt x="6293747" y="93502"/>
                    </a:lnTo>
                    <a:lnTo>
                      <a:pt x="6294058" y="92901"/>
                    </a:lnTo>
                    <a:cubicBezTo>
                      <a:pt x="6297817" y="85637"/>
                      <a:pt x="6301764" y="77319"/>
                      <a:pt x="6297282" y="73818"/>
                    </a:cubicBezTo>
                    <a:cubicBezTo>
                      <a:pt x="6292019" y="69626"/>
                      <a:pt x="6288719" y="72837"/>
                      <a:pt x="6284705" y="76227"/>
                    </a:cubicBezTo>
                    <a:cubicBezTo>
                      <a:pt x="6287292" y="73283"/>
                      <a:pt x="6290414" y="72748"/>
                      <a:pt x="6286043" y="65791"/>
                    </a:cubicBezTo>
                    <a:cubicBezTo>
                      <a:pt x="6282564" y="63442"/>
                      <a:pt x="6280691" y="64036"/>
                      <a:pt x="6274269" y="65701"/>
                    </a:cubicBezTo>
                    <a:cubicBezTo>
                      <a:pt x="6278342" y="62669"/>
                      <a:pt x="6279650" y="63828"/>
                      <a:pt x="6277658" y="57941"/>
                    </a:cubicBezTo>
                    <a:cubicBezTo>
                      <a:pt x="6274938" y="54284"/>
                      <a:pt x="6273572" y="54591"/>
                      <a:pt x="6270851" y="54797"/>
                    </a:cubicBezTo>
                    <a:lnTo>
                      <a:pt x="6268965" y="54810"/>
                    </a:lnTo>
                    <a:lnTo>
                      <a:pt x="6270516" y="54253"/>
                    </a:lnTo>
                    <a:cubicBezTo>
                      <a:pt x="6271386" y="53960"/>
                      <a:pt x="6272173" y="53723"/>
                      <a:pt x="6272842" y="53571"/>
                    </a:cubicBezTo>
                    <a:cubicBezTo>
                      <a:pt x="6278194" y="52352"/>
                      <a:pt x="6284051" y="54031"/>
                      <a:pt x="6284081" y="50984"/>
                    </a:cubicBezTo>
                    <a:cubicBezTo>
                      <a:pt x="6284735" y="47654"/>
                      <a:pt x="6276380" y="37277"/>
                      <a:pt x="6272663" y="36445"/>
                    </a:cubicBezTo>
                    <a:cubicBezTo>
                      <a:pt x="6270679" y="35820"/>
                      <a:pt x="6265483" y="35296"/>
                      <a:pt x="6260764" y="34985"/>
                    </a:cubicBezTo>
                    <a:lnTo>
                      <a:pt x="6259665" y="34927"/>
                    </a:lnTo>
                    <a:lnTo>
                      <a:pt x="6259674" y="34903"/>
                    </a:lnTo>
                    <a:cubicBezTo>
                      <a:pt x="6260794" y="33356"/>
                      <a:pt x="6264524" y="32788"/>
                      <a:pt x="6267401" y="32520"/>
                    </a:cubicBezTo>
                    <a:cubicBezTo>
                      <a:pt x="6255329" y="16583"/>
                      <a:pt x="6239065" y="6355"/>
                      <a:pt x="6225032" y="6564"/>
                    </a:cubicBezTo>
                    <a:cubicBezTo>
                      <a:pt x="6208114" y="7069"/>
                      <a:pt x="6186914" y="11410"/>
                      <a:pt x="6174902" y="30022"/>
                    </a:cubicBezTo>
                    <a:cubicBezTo>
                      <a:pt x="6181042" y="29956"/>
                      <a:pt x="6185610" y="29983"/>
                      <a:pt x="6189039" y="30347"/>
                    </a:cubicBezTo>
                    <a:lnTo>
                      <a:pt x="6189612" y="30430"/>
                    </a:lnTo>
                    <a:lnTo>
                      <a:pt x="6187218" y="31081"/>
                    </a:lnTo>
                    <a:cubicBezTo>
                      <a:pt x="6174498" y="34141"/>
                      <a:pt x="6165637" y="33684"/>
                      <a:pt x="6162785" y="36163"/>
                    </a:cubicBezTo>
                    <a:cubicBezTo>
                      <a:pt x="6156823" y="40335"/>
                      <a:pt x="6118214" y="75904"/>
                      <a:pt x="6116622" y="96042"/>
                    </a:cubicBezTo>
                    <a:cubicBezTo>
                      <a:pt x="6120711" y="106732"/>
                      <a:pt x="6121480" y="99178"/>
                      <a:pt x="6130509" y="118005"/>
                    </a:cubicBezTo>
                    <a:lnTo>
                      <a:pt x="6144918" y="101579"/>
                    </a:lnTo>
                    <a:lnTo>
                      <a:pt x="6128060" y="136449"/>
                    </a:lnTo>
                    <a:cubicBezTo>
                      <a:pt x="6132264" y="142587"/>
                      <a:pt x="6135129" y="145872"/>
                      <a:pt x="6143882" y="145767"/>
                    </a:cubicBezTo>
                    <a:cubicBezTo>
                      <a:pt x="6153230" y="144527"/>
                      <a:pt x="6161864" y="136865"/>
                      <a:pt x="6170854" y="132414"/>
                    </a:cubicBezTo>
                    <a:cubicBezTo>
                      <a:pt x="6179740" y="128716"/>
                      <a:pt x="6182381" y="131262"/>
                      <a:pt x="6188145" y="130685"/>
                    </a:cubicBezTo>
                    <a:cubicBezTo>
                      <a:pt x="6200290" y="97744"/>
                      <a:pt x="6181215" y="97895"/>
                      <a:pt x="6194341" y="62099"/>
                    </a:cubicBezTo>
                    <a:cubicBezTo>
                      <a:pt x="6189675" y="91013"/>
                      <a:pt x="6208201" y="91027"/>
                      <a:pt x="6195061" y="139475"/>
                    </a:cubicBezTo>
                    <a:lnTo>
                      <a:pt x="6192968" y="139132"/>
                    </a:lnTo>
                    <a:lnTo>
                      <a:pt x="6190317" y="138454"/>
                    </a:lnTo>
                    <a:lnTo>
                      <a:pt x="6187601" y="138030"/>
                    </a:lnTo>
                    <a:lnTo>
                      <a:pt x="6186840" y="137854"/>
                    </a:lnTo>
                    <a:cubicBezTo>
                      <a:pt x="6184785" y="137448"/>
                      <a:pt x="6182623" y="137231"/>
                      <a:pt x="6180115" y="137626"/>
                    </a:cubicBezTo>
                    <a:lnTo>
                      <a:pt x="6179136" y="137854"/>
                    </a:lnTo>
                    <a:lnTo>
                      <a:pt x="6178544" y="137905"/>
                    </a:lnTo>
                    <a:cubicBezTo>
                      <a:pt x="6165431" y="139947"/>
                      <a:pt x="6160608" y="151510"/>
                      <a:pt x="6139580" y="153739"/>
                    </a:cubicBezTo>
                    <a:cubicBezTo>
                      <a:pt x="6133310" y="152517"/>
                      <a:pt x="6123284" y="143304"/>
                      <a:pt x="6117390" y="136140"/>
                    </a:cubicBezTo>
                    <a:lnTo>
                      <a:pt x="6116935" y="135551"/>
                    </a:lnTo>
                    <a:lnTo>
                      <a:pt x="6118646" y="132692"/>
                    </a:lnTo>
                    <a:cubicBezTo>
                      <a:pt x="6120473" y="129846"/>
                      <a:pt x="6122473" y="126936"/>
                      <a:pt x="6124684" y="123947"/>
                    </a:cubicBezTo>
                    <a:cubicBezTo>
                      <a:pt x="6120819" y="113571"/>
                      <a:pt x="6110620" y="109973"/>
                      <a:pt x="6107736" y="97099"/>
                    </a:cubicBezTo>
                    <a:cubicBezTo>
                      <a:pt x="6112404" y="83779"/>
                      <a:pt x="6114307" y="75097"/>
                      <a:pt x="6137796" y="51251"/>
                    </a:cubicBezTo>
                    <a:cubicBezTo>
                      <a:pt x="6075358" y="60201"/>
                      <a:pt x="6075543" y="110467"/>
                      <a:pt x="6058280" y="98314"/>
                    </a:cubicBezTo>
                    <a:lnTo>
                      <a:pt x="6054679" y="95073"/>
                    </a:lnTo>
                    <a:lnTo>
                      <a:pt x="6055732" y="94482"/>
                    </a:lnTo>
                    <a:cubicBezTo>
                      <a:pt x="6062095" y="90196"/>
                      <a:pt x="6054560" y="84024"/>
                      <a:pt x="6059659" y="74710"/>
                    </a:cubicBezTo>
                    <a:lnTo>
                      <a:pt x="6049247" y="84735"/>
                    </a:lnTo>
                    <a:lnTo>
                      <a:pt x="6050153" y="77882"/>
                    </a:lnTo>
                    <a:cubicBezTo>
                      <a:pt x="6055214" y="72846"/>
                      <a:pt x="6062057" y="70008"/>
                      <a:pt x="6063707" y="69384"/>
                    </a:cubicBezTo>
                    <a:cubicBezTo>
                      <a:pt x="6060607" y="78843"/>
                      <a:pt x="6067369" y="85443"/>
                      <a:pt x="6063707" y="93050"/>
                    </a:cubicBezTo>
                    <a:cubicBezTo>
                      <a:pt x="6098924" y="48254"/>
                      <a:pt x="6123234" y="45396"/>
                      <a:pt x="6139534" y="44994"/>
                    </a:cubicBezTo>
                    <a:cubicBezTo>
                      <a:pt x="6152213" y="33724"/>
                      <a:pt x="6153299" y="30786"/>
                      <a:pt x="6161993" y="28572"/>
                    </a:cubicBezTo>
                    <a:lnTo>
                      <a:pt x="6167988" y="27944"/>
                    </a:lnTo>
                    <a:lnTo>
                      <a:pt x="6168683" y="26457"/>
                    </a:lnTo>
                    <a:cubicBezTo>
                      <a:pt x="6174019" y="15860"/>
                      <a:pt x="6178676" y="12554"/>
                      <a:pt x="6187833" y="8046"/>
                    </a:cubicBezTo>
                    <a:cubicBezTo>
                      <a:pt x="6196989" y="3538"/>
                      <a:pt x="6209689" y="-477"/>
                      <a:pt x="6223264" y="46"/>
                    </a:cubicBezTo>
                    <a:close/>
                    <a:moveTo>
                      <a:pt x="177366" y="46"/>
                    </a:moveTo>
                    <a:cubicBezTo>
                      <a:pt x="179305" y="121"/>
                      <a:pt x="181262" y="288"/>
                      <a:pt x="183229" y="560"/>
                    </a:cubicBezTo>
                    <a:cubicBezTo>
                      <a:pt x="198966" y="2733"/>
                      <a:pt x="219211" y="19235"/>
                      <a:pt x="226215" y="29780"/>
                    </a:cubicBezTo>
                    <a:cubicBezTo>
                      <a:pt x="235633" y="32356"/>
                      <a:pt x="241630" y="46000"/>
                      <a:pt x="244085" y="50789"/>
                    </a:cubicBezTo>
                    <a:cubicBezTo>
                      <a:pt x="246540" y="55579"/>
                      <a:pt x="243682" y="58316"/>
                      <a:pt x="240945" y="58517"/>
                    </a:cubicBezTo>
                    <a:cubicBezTo>
                      <a:pt x="240905" y="59101"/>
                      <a:pt x="249387" y="65882"/>
                      <a:pt x="253971" y="68554"/>
                    </a:cubicBezTo>
                    <a:cubicBezTo>
                      <a:pt x="257518" y="53134"/>
                      <a:pt x="252371" y="42785"/>
                      <a:pt x="252295" y="31470"/>
                    </a:cubicBezTo>
                    <a:cubicBezTo>
                      <a:pt x="257689" y="22052"/>
                      <a:pt x="262116" y="25433"/>
                      <a:pt x="267509" y="21811"/>
                    </a:cubicBezTo>
                    <a:cubicBezTo>
                      <a:pt x="270729" y="18108"/>
                      <a:pt x="273708" y="10300"/>
                      <a:pt x="279342" y="10702"/>
                    </a:cubicBezTo>
                    <a:cubicBezTo>
                      <a:pt x="289163" y="11105"/>
                      <a:pt x="301640" y="29378"/>
                      <a:pt x="302042" y="72765"/>
                    </a:cubicBezTo>
                    <a:cubicBezTo>
                      <a:pt x="302284" y="107217"/>
                      <a:pt x="288519" y="130320"/>
                      <a:pt x="264611" y="140624"/>
                    </a:cubicBezTo>
                    <a:cubicBezTo>
                      <a:pt x="252386" y="143884"/>
                      <a:pt x="241892" y="143680"/>
                      <a:pt x="232800" y="141337"/>
                    </a:cubicBezTo>
                    <a:lnTo>
                      <a:pt x="228820" y="139951"/>
                    </a:lnTo>
                    <a:lnTo>
                      <a:pt x="228343" y="142212"/>
                    </a:lnTo>
                    <a:cubicBezTo>
                      <a:pt x="223491" y="160826"/>
                      <a:pt x="209848" y="162257"/>
                      <a:pt x="203756" y="162116"/>
                    </a:cubicBezTo>
                    <a:cubicBezTo>
                      <a:pt x="196793" y="161955"/>
                      <a:pt x="186489" y="155515"/>
                      <a:pt x="182263" y="152456"/>
                    </a:cubicBezTo>
                    <a:cubicBezTo>
                      <a:pt x="182142" y="157125"/>
                      <a:pt x="183229" y="158775"/>
                      <a:pt x="181297" y="165014"/>
                    </a:cubicBezTo>
                    <a:cubicBezTo>
                      <a:pt x="186369" y="168354"/>
                      <a:pt x="189427" y="180268"/>
                      <a:pt x="190957" y="185540"/>
                    </a:cubicBezTo>
                    <a:cubicBezTo>
                      <a:pt x="192486" y="190813"/>
                      <a:pt x="190595" y="192020"/>
                      <a:pt x="190474" y="196649"/>
                    </a:cubicBezTo>
                    <a:cubicBezTo>
                      <a:pt x="190353" y="201277"/>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39"/>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0" y="95367"/>
                    </a:lnTo>
                    <a:lnTo>
                      <a:pt x="4553" y="96542"/>
                    </a:lnTo>
                    <a:cubicBezTo>
                      <a:pt x="5577" y="104920"/>
                      <a:pt x="8320" y="114203"/>
                      <a:pt x="24108" y="110389"/>
                    </a:cubicBezTo>
                    <a:cubicBezTo>
                      <a:pt x="17317" y="146421"/>
                      <a:pt x="32654" y="164288"/>
                      <a:pt x="42331" y="181019"/>
                    </a:cubicBezTo>
                    <a:lnTo>
                      <a:pt x="43293" y="182868"/>
                    </a:lnTo>
                    <a:lnTo>
                      <a:pt x="43259" y="183736"/>
                    </a:lnTo>
                    <a:cubicBezTo>
                      <a:pt x="42968" y="188844"/>
                      <a:pt x="42237" y="192384"/>
                      <a:pt x="41858" y="197179"/>
                    </a:cubicBezTo>
                    <a:cubicBezTo>
                      <a:pt x="40758" y="200955"/>
                      <a:pt x="38052" y="200538"/>
                      <a:pt x="38558" y="208507"/>
                    </a:cubicBezTo>
                    <a:cubicBezTo>
                      <a:pt x="38885" y="213472"/>
                      <a:pt x="68023" y="221470"/>
                      <a:pt x="72721" y="215107"/>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5"/>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8" y="142144"/>
                    </a:cubicBezTo>
                    <a:cubicBezTo>
                      <a:pt x="187489" y="147139"/>
                      <a:pt x="192543" y="155077"/>
                      <a:pt x="204466" y="156594"/>
                    </a:cubicBezTo>
                    <a:cubicBezTo>
                      <a:pt x="214634" y="158318"/>
                      <a:pt x="221859" y="148715"/>
                      <a:pt x="225427" y="138219"/>
                    </a:cubicBezTo>
                    <a:lnTo>
                      <a:pt x="222127" y="137952"/>
                    </a:lnTo>
                    <a:cubicBezTo>
                      <a:pt x="206963" y="163373"/>
                      <a:pt x="190937" y="140188"/>
                      <a:pt x="194334" y="115804"/>
                    </a:cubicBezTo>
                    <a:lnTo>
                      <a:pt x="195258" y="111028"/>
                    </a:lnTo>
                    <a:lnTo>
                      <a:pt x="197011" y="112937"/>
                    </a:lnTo>
                    <a:cubicBezTo>
                      <a:pt x="227283" y="143789"/>
                      <a:pt x="253753" y="139278"/>
                      <a:pt x="268778" y="131083"/>
                    </a:cubicBezTo>
                    <a:cubicBezTo>
                      <a:pt x="309927" y="105721"/>
                      <a:pt x="297871" y="18193"/>
                      <a:pt x="280641" y="13967"/>
                    </a:cubicBezTo>
                    <a:cubicBezTo>
                      <a:pt x="276701" y="13000"/>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19"/>
                      <a:pt x="251384" y="73818"/>
                    </a:cubicBezTo>
                    <a:cubicBezTo>
                      <a:pt x="246121" y="69626"/>
                      <a:pt x="242821" y="72837"/>
                      <a:pt x="238807" y="76227"/>
                    </a:cubicBezTo>
                    <a:cubicBezTo>
                      <a:pt x="241394" y="73283"/>
                      <a:pt x="244516" y="72748"/>
                      <a:pt x="240145" y="65791"/>
                    </a:cubicBezTo>
                    <a:cubicBezTo>
                      <a:pt x="236666" y="63442"/>
                      <a:pt x="234793" y="64036"/>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2"/>
                    </a:cubicBezTo>
                    <a:cubicBezTo>
                      <a:pt x="135144" y="29956"/>
                      <a:pt x="139712" y="29983"/>
                      <a:pt x="143141" y="30347"/>
                    </a:cubicBezTo>
                    <a:lnTo>
                      <a:pt x="143714" y="30430"/>
                    </a:lnTo>
                    <a:lnTo>
                      <a:pt x="141320" y="31081"/>
                    </a:lnTo>
                    <a:cubicBezTo>
                      <a:pt x="128600" y="34141"/>
                      <a:pt x="119739" y="33684"/>
                      <a:pt x="116887" y="36163"/>
                    </a:cubicBezTo>
                    <a:cubicBezTo>
                      <a:pt x="110925" y="40335"/>
                      <a:pt x="72316" y="75904"/>
                      <a:pt x="70724" y="96042"/>
                    </a:cubicBezTo>
                    <a:cubicBezTo>
                      <a:pt x="74813" y="106732"/>
                      <a:pt x="75582" y="99178"/>
                      <a:pt x="84611" y="118005"/>
                    </a:cubicBezTo>
                    <a:lnTo>
                      <a:pt x="99020" y="101579"/>
                    </a:lnTo>
                    <a:lnTo>
                      <a:pt x="82162" y="136449"/>
                    </a:lnTo>
                    <a:cubicBezTo>
                      <a:pt x="86366" y="142587"/>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8"/>
                      <a:pt x="136725" y="137231"/>
                      <a:pt x="134217" y="137626"/>
                    </a:cubicBezTo>
                    <a:lnTo>
                      <a:pt x="133238" y="137854"/>
                    </a:lnTo>
                    <a:lnTo>
                      <a:pt x="132646" y="137905"/>
                    </a:lnTo>
                    <a:cubicBezTo>
                      <a:pt x="119533" y="139947"/>
                      <a:pt x="114710" y="151510"/>
                      <a:pt x="93682" y="153739"/>
                    </a:cubicBezTo>
                    <a:cubicBezTo>
                      <a:pt x="87412" y="152517"/>
                      <a:pt x="77386" y="143304"/>
                      <a:pt x="71492" y="136140"/>
                    </a:cubicBezTo>
                    <a:lnTo>
                      <a:pt x="71037" y="135551"/>
                    </a:lnTo>
                    <a:lnTo>
                      <a:pt x="72748" y="132692"/>
                    </a:lnTo>
                    <a:cubicBezTo>
                      <a:pt x="74575" y="129846"/>
                      <a:pt x="76575" y="126936"/>
                      <a:pt x="78786" y="123947"/>
                    </a:cubicBezTo>
                    <a:cubicBezTo>
                      <a:pt x="74921" y="113571"/>
                      <a:pt x="64722" y="109973"/>
                      <a:pt x="61838" y="97099"/>
                    </a:cubicBezTo>
                    <a:cubicBezTo>
                      <a:pt x="66506" y="83779"/>
                      <a:pt x="68409" y="75097"/>
                      <a:pt x="91898" y="51251"/>
                    </a:cubicBezTo>
                    <a:cubicBezTo>
                      <a:pt x="29460" y="60201"/>
                      <a:pt x="29645" y="110467"/>
                      <a:pt x="12382" y="98314"/>
                    </a:cubicBezTo>
                    <a:lnTo>
                      <a:pt x="8781"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2"/>
                    </a:cubicBezTo>
                    <a:lnTo>
                      <a:pt x="122090" y="27944"/>
                    </a:lnTo>
                    <a:lnTo>
                      <a:pt x="122785" y="26457"/>
                    </a:lnTo>
                    <a:cubicBezTo>
                      <a:pt x="128121" y="15860"/>
                      <a:pt x="132778" y="12554"/>
                      <a:pt x="141935" y="8046"/>
                    </a:cubicBezTo>
                    <a:cubicBezTo>
                      <a:pt x="151091" y="3538"/>
                      <a:pt x="163791" y="-477"/>
                      <a:pt x="177366" y="46"/>
                    </a:cubicBezTo>
                    <a:close/>
                    <a:moveTo>
                      <a:pt x="7307220" y="0"/>
                    </a:moveTo>
                    <a:cubicBezTo>
                      <a:pt x="7337120" y="338"/>
                      <a:pt x="7352070" y="13345"/>
                      <a:pt x="7352070" y="39022"/>
                    </a:cubicBezTo>
                    <a:lnTo>
                      <a:pt x="7352070" y="75382"/>
                    </a:lnTo>
                    <a:cubicBezTo>
                      <a:pt x="7352070" y="92444"/>
                      <a:pt x="7358616" y="101397"/>
                      <a:pt x="7371707" y="102242"/>
                    </a:cubicBezTo>
                    <a:lnTo>
                      <a:pt x="7371707" y="120738"/>
                    </a:lnTo>
                    <a:cubicBezTo>
                      <a:pt x="7358616" y="121583"/>
                      <a:pt x="7352070" y="130367"/>
                      <a:pt x="7352070" y="147091"/>
                    </a:cubicBezTo>
                    <a:lnTo>
                      <a:pt x="7352070" y="184466"/>
                    </a:lnTo>
                    <a:cubicBezTo>
                      <a:pt x="7352070" y="209804"/>
                      <a:pt x="7337120" y="222642"/>
                      <a:pt x="7307220" y="222980"/>
                    </a:cubicBezTo>
                    <a:lnTo>
                      <a:pt x="7307220" y="203469"/>
                    </a:lnTo>
                    <a:cubicBezTo>
                      <a:pt x="7314569" y="203300"/>
                      <a:pt x="7319784" y="201273"/>
                      <a:pt x="7322867" y="197388"/>
                    </a:cubicBezTo>
                    <a:cubicBezTo>
                      <a:pt x="7325950" y="193503"/>
                      <a:pt x="7327491" y="187084"/>
                      <a:pt x="7327491" y="178131"/>
                    </a:cubicBezTo>
                    <a:lnTo>
                      <a:pt x="7327491" y="142783"/>
                    </a:lnTo>
                    <a:cubicBezTo>
                      <a:pt x="7327491" y="125638"/>
                      <a:pt x="7335811" y="115207"/>
                      <a:pt x="7352450" y="111490"/>
                    </a:cubicBezTo>
                    <a:lnTo>
                      <a:pt x="7352450" y="111110"/>
                    </a:lnTo>
                    <a:cubicBezTo>
                      <a:pt x="7335811" y="107140"/>
                      <a:pt x="7327491" y="96625"/>
                      <a:pt x="7327491" y="79563"/>
                    </a:cubicBezTo>
                    <a:lnTo>
                      <a:pt x="7327491" y="43836"/>
                    </a:lnTo>
                    <a:cubicBezTo>
                      <a:pt x="7327491" y="28041"/>
                      <a:pt x="7320734" y="19975"/>
                      <a:pt x="7307220" y="19638"/>
                    </a:cubicBezTo>
                    <a:close/>
                    <a:moveTo>
                      <a:pt x="7289736" y="0"/>
                    </a:moveTo>
                    <a:lnTo>
                      <a:pt x="7289736" y="19638"/>
                    </a:lnTo>
                    <a:cubicBezTo>
                      <a:pt x="7276307" y="19975"/>
                      <a:pt x="7269592" y="28041"/>
                      <a:pt x="7269592" y="43836"/>
                    </a:cubicBezTo>
                    <a:lnTo>
                      <a:pt x="7269592" y="79563"/>
                    </a:lnTo>
                    <a:cubicBezTo>
                      <a:pt x="7269592" y="96625"/>
                      <a:pt x="7261188" y="107140"/>
                      <a:pt x="7244380" y="111110"/>
                    </a:cubicBezTo>
                    <a:lnTo>
                      <a:pt x="7244380" y="111490"/>
                    </a:lnTo>
                    <a:cubicBezTo>
                      <a:pt x="7261188" y="115207"/>
                      <a:pt x="7269592" y="125638"/>
                      <a:pt x="7269592" y="142783"/>
                    </a:cubicBezTo>
                    <a:lnTo>
                      <a:pt x="7269592" y="178131"/>
                    </a:lnTo>
                    <a:cubicBezTo>
                      <a:pt x="7269592" y="187168"/>
                      <a:pt x="7271091" y="193608"/>
                      <a:pt x="7274090" y="197451"/>
                    </a:cubicBezTo>
                    <a:cubicBezTo>
                      <a:pt x="7277088" y="201294"/>
                      <a:pt x="7282304" y="203300"/>
                      <a:pt x="7289736" y="203469"/>
                    </a:cubicBezTo>
                    <a:lnTo>
                      <a:pt x="7289736" y="222980"/>
                    </a:lnTo>
                    <a:cubicBezTo>
                      <a:pt x="7259668" y="222642"/>
                      <a:pt x="7244634" y="209804"/>
                      <a:pt x="7244634" y="184466"/>
                    </a:cubicBezTo>
                    <a:lnTo>
                      <a:pt x="7244634" y="147091"/>
                    </a:lnTo>
                    <a:cubicBezTo>
                      <a:pt x="7244634" y="130367"/>
                      <a:pt x="7238045" y="121583"/>
                      <a:pt x="7224869" y="120738"/>
                    </a:cubicBezTo>
                    <a:lnTo>
                      <a:pt x="7224869" y="102242"/>
                    </a:lnTo>
                    <a:cubicBezTo>
                      <a:pt x="7238045" y="101397"/>
                      <a:pt x="7244634" y="92444"/>
                      <a:pt x="7244634" y="75382"/>
                    </a:cubicBezTo>
                    <a:lnTo>
                      <a:pt x="7244634" y="39022"/>
                    </a:lnTo>
                    <a:cubicBezTo>
                      <a:pt x="7244634" y="13345"/>
                      <a:pt x="7259668" y="338"/>
                      <a:pt x="7289736" y="0"/>
                    </a:cubicBezTo>
                    <a:close/>
                    <a:moveTo>
                      <a:pt x="1251167" y="0"/>
                    </a:moveTo>
                    <a:cubicBezTo>
                      <a:pt x="1281067" y="338"/>
                      <a:pt x="1296017" y="13345"/>
                      <a:pt x="1296017" y="39022"/>
                    </a:cubicBezTo>
                    <a:lnTo>
                      <a:pt x="1296017" y="75382"/>
                    </a:lnTo>
                    <a:cubicBezTo>
                      <a:pt x="1296017" y="92444"/>
                      <a:pt x="1302563" y="101397"/>
                      <a:pt x="1315654" y="102242"/>
                    </a:cubicBezTo>
                    <a:lnTo>
                      <a:pt x="1315654" y="120738"/>
                    </a:lnTo>
                    <a:cubicBezTo>
                      <a:pt x="1302563" y="121583"/>
                      <a:pt x="1296017" y="130367"/>
                      <a:pt x="1296017" y="147091"/>
                    </a:cubicBezTo>
                    <a:lnTo>
                      <a:pt x="1296017" y="184466"/>
                    </a:lnTo>
                    <a:cubicBezTo>
                      <a:pt x="1296017" y="209804"/>
                      <a:pt x="1281067" y="222642"/>
                      <a:pt x="1251167" y="222980"/>
                    </a:cubicBezTo>
                    <a:lnTo>
                      <a:pt x="1251167" y="203469"/>
                    </a:lnTo>
                    <a:cubicBezTo>
                      <a:pt x="1258516" y="203300"/>
                      <a:pt x="1263731" y="201273"/>
                      <a:pt x="1266814" y="197388"/>
                    </a:cubicBezTo>
                    <a:cubicBezTo>
                      <a:pt x="1269897" y="193503"/>
                      <a:pt x="1271438" y="187084"/>
                      <a:pt x="1271438" y="178131"/>
                    </a:cubicBezTo>
                    <a:lnTo>
                      <a:pt x="1271438" y="142783"/>
                    </a:lnTo>
                    <a:cubicBezTo>
                      <a:pt x="1271438" y="125638"/>
                      <a:pt x="1279758" y="115207"/>
                      <a:pt x="1296397" y="111490"/>
                    </a:cubicBezTo>
                    <a:lnTo>
                      <a:pt x="1296397" y="111110"/>
                    </a:lnTo>
                    <a:cubicBezTo>
                      <a:pt x="1279758" y="107140"/>
                      <a:pt x="1271438" y="96625"/>
                      <a:pt x="1271438" y="79563"/>
                    </a:cubicBezTo>
                    <a:lnTo>
                      <a:pt x="1271438" y="43836"/>
                    </a:lnTo>
                    <a:cubicBezTo>
                      <a:pt x="1271438" y="28041"/>
                      <a:pt x="1264681" y="19975"/>
                      <a:pt x="1251167" y="19638"/>
                    </a:cubicBezTo>
                    <a:close/>
                    <a:moveTo>
                      <a:pt x="1233683" y="0"/>
                    </a:moveTo>
                    <a:lnTo>
                      <a:pt x="1233683" y="19638"/>
                    </a:lnTo>
                    <a:cubicBezTo>
                      <a:pt x="1220254" y="19975"/>
                      <a:pt x="1213539" y="28041"/>
                      <a:pt x="1213539" y="43836"/>
                    </a:cubicBezTo>
                    <a:lnTo>
                      <a:pt x="1213539" y="79563"/>
                    </a:lnTo>
                    <a:cubicBezTo>
                      <a:pt x="1213539" y="96625"/>
                      <a:pt x="1205135" y="107140"/>
                      <a:pt x="1188327" y="111110"/>
                    </a:cubicBezTo>
                    <a:lnTo>
                      <a:pt x="1188327" y="111490"/>
                    </a:lnTo>
                    <a:cubicBezTo>
                      <a:pt x="1205135" y="115207"/>
                      <a:pt x="1213539" y="125638"/>
                      <a:pt x="1213539" y="142783"/>
                    </a:cubicBezTo>
                    <a:lnTo>
                      <a:pt x="1213539" y="178131"/>
                    </a:lnTo>
                    <a:cubicBezTo>
                      <a:pt x="1213539" y="187168"/>
                      <a:pt x="1215038" y="193608"/>
                      <a:pt x="1218037" y="197451"/>
                    </a:cubicBezTo>
                    <a:cubicBezTo>
                      <a:pt x="1221035" y="201294"/>
                      <a:pt x="1226251" y="203300"/>
                      <a:pt x="1233683" y="203469"/>
                    </a:cubicBezTo>
                    <a:lnTo>
                      <a:pt x="1233683" y="222980"/>
                    </a:lnTo>
                    <a:cubicBezTo>
                      <a:pt x="1203615" y="222642"/>
                      <a:pt x="1188581" y="209804"/>
                      <a:pt x="1188581" y="184466"/>
                    </a:cubicBezTo>
                    <a:lnTo>
                      <a:pt x="1188581" y="147091"/>
                    </a:lnTo>
                    <a:cubicBezTo>
                      <a:pt x="1188581" y="130367"/>
                      <a:pt x="1181992" y="121583"/>
                      <a:pt x="1168816" y="120738"/>
                    </a:cubicBezTo>
                    <a:lnTo>
                      <a:pt x="1168816" y="102242"/>
                    </a:lnTo>
                    <a:cubicBezTo>
                      <a:pt x="1181992" y="101397"/>
                      <a:pt x="1188581" y="92444"/>
                      <a:pt x="1188581" y="75382"/>
                    </a:cubicBezTo>
                    <a:lnTo>
                      <a:pt x="1188581" y="39022"/>
                    </a:lnTo>
                    <a:cubicBezTo>
                      <a:pt x="1188581" y="13345"/>
                      <a:pt x="1203615" y="338"/>
                      <a:pt x="12336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28" name="Freeform 427"/>
              <p:cNvSpPr/>
              <p:nvPr/>
            </p:nvSpPr>
            <p:spPr>
              <a:xfrm>
                <a:off x="2234480" y="1595884"/>
                <a:ext cx="9560519" cy="222980"/>
              </a:xfrm>
              <a:custGeom>
                <a:avLst/>
                <a:gdLst>
                  <a:gd name="connsiteX0" fmla="*/ 9496032 w 9560519"/>
                  <a:gd name="connsiteY0" fmla="*/ 0 h 222980"/>
                  <a:gd name="connsiteX1" fmla="*/ 9540881 w 9560519"/>
                  <a:gd name="connsiteY1" fmla="*/ 39022 h 222980"/>
                  <a:gd name="connsiteX2" fmla="*/ 9540881 w 9560519"/>
                  <a:gd name="connsiteY2" fmla="*/ 75382 h 222980"/>
                  <a:gd name="connsiteX3" fmla="*/ 9560519 w 9560519"/>
                  <a:gd name="connsiteY3" fmla="*/ 102242 h 222980"/>
                  <a:gd name="connsiteX4" fmla="*/ 9560519 w 9560519"/>
                  <a:gd name="connsiteY4" fmla="*/ 120738 h 222980"/>
                  <a:gd name="connsiteX5" fmla="*/ 9540881 w 9560519"/>
                  <a:gd name="connsiteY5" fmla="*/ 147091 h 222980"/>
                  <a:gd name="connsiteX6" fmla="*/ 9540881 w 9560519"/>
                  <a:gd name="connsiteY6" fmla="*/ 184466 h 222980"/>
                  <a:gd name="connsiteX7" fmla="*/ 9496032 w 9560519"/>
                  <a:gd name="connsiteY7" fmla="*/ 222980 h 222980"/>
                  <a:gd name="connsiteX8" fmla="*/ 9496032 w 9560519"/>
                  <a:gd name="connsiteY8" fmla="*/ 203469 h 222980"/>
                  <a:gd name="connsiteX9" fmla="*/ 9511679 w 9560519"/>
                  <a:gd name="connsiteY9" fmla="*/ 197388 h 222980"/>
                  <a:gd name="connsiteX10" fmla="*/ 9516303 w 9560519"/>
                  <a:gd name="connsiteY10" fmla="*/ 178131 h 222980"/>
                  <a:gd name="connsiteX11" fmla="*/ 9516303 w 9560519"/>
                  <a:gd name="connsiteY11" fmla="*/ 142783 h 222980"/>
                  <a:gd name="connsiteX12" fmla="*/ 9541262 w 9560519"/>
                  <a:gd name="connsiteY12" fmla="*/ 111490 h 222980"/>
                  <a:gd name="connsiteX13" fmla="*/ 9541262 w 9560519"/>
                  <a:gd name="connsiteY13" fmla="*/ 111110 h 222980"/>
                  <a:gd name="connsiteX14" fmla="*/ 9516303 w 9560519"/>
                  <a:gd name="connsiteY14" fmla="*/ 79563 h 222980"/>
                  <a:gd name="connsiteX15" fmla="*/ 9516303 w 9560519"/>
                  <a:gd name="connsiteY15" fmla="*/ 43836 h 222980"/>
                  <a:gd name="connsiteX16" fmla="*/ 9496032 w 9560519"/>
                  <a:gd name="connsiteY16" fmla="*/ 19638 h 222980"/>
                  <a:gd name="connsiteX17" fmla="*/ 9478548 w 9560519"/>
                  <a:gd name="connsiteY17" fmla="*/ 0 h 222980"/>
                  <a:gd name="connsiteX18" fmla="*/ 9478548 w 9560519"/>
                  <a:gd name="connsiteY18" fmla="*/ 19638 h 222980"/>
                  <a:gd name="connsiteX19" fmla="*/ 9458404 w 9560519"/>
                  <a:gd name="connsiteY19" fmla="*/ 43836 h 222980"/>
                  <a:gd name="connsiteX20" fmla="*/ 9458404 w 9560519"/>
                  <a:gd name="connsiteY20" fmla="*/ 79563 h 222980"/>
                  <a:gd name="connsiteX21" fmla="*/ 9433192 w 9560519"/>
                  <a:gd name="connsiteY21" fmla="*/ 111110 h 222980"/>
                  <a:gd name="connsiteX22" fmla="*/ 9433192 w 9560519"/>
                  <a:gd name="connsiteY22" fmla="*/ 111490 h 222980"/>
                  <a:gd name="connsiteX23" fmla="*/ 9458404 w 9560519"/>
                  <a:gd name="connsiteY23" fmla="*/ 142783 h 222980"/>
                  <a:gd name="connsiteX24" fmla="*/ 9458404 w 9560519"/>
                  <a:gd name="connsiteY24" fmla="*/ 178131 h 222980"/>
                  <a:gd name="connsiteX25" fmla="*/ 9462902 w 9560519"/>
                  <a:gd name="connsiteY25" fmla="*/ 197451 h 222980"/>
                  <a:gd name="connsiteX26" fmla="*/ 9478548 w 9560519"/>
                  <a:gd name="connsiteY26" fmla="*/ 203469 h 222980"/>
                  <a:gd name="connsiteX27" fmla="*/ 9478548 w 9560519"/>
                  <a:gd name="connsiteY27" fmla="*/ 222980 h 222980"/>
                  <a:gd name="connsiteX28" fmla="*/ 9433445 w 9560519"/>
                  <a:gd name="connsiteY28" fmla="*/ 184466 h 222980"/>
                  <a:gd name="connsiteX29" fmla="*/ 9433445 w 9560519"/>
                  <a:gd name="connsiteY29" fmla="*/ 147091 h 222980"/>
                  <a:gd name="connsiteX30" fmla="*/ 9413681 w 9560519"/>
                  <a:gd name="connsiteY30" fmla="*/ 120738 h 222980"/>
                  <a:gd name="connsiteX31" fmla="*/ 9413681 w 9560519"/>
                  <a:gd name="connsiteY31" fmla="*/ 102242 h 222980"/>
                  <a:gd name="connsiteX32" fmla="*/ 9433445 w 9560519"/>
                  <a:gd name="connsiteY32" fmla="*/ 75382 h 222980"/>
                  <a:gd name="connsiteX33" fmla="*/ 9433445 w 9560519"/>
                  <a:gd name="connsiteY33" fmla="*/ 39022 h 222980"/>
                  <a:gd name="connsiteX34" fmla="*/ 9478548 w 9560519"/>
                  <a:gd name="connsiteY34" fmla="*/ 0 h 222980"/>
                  <a:gd name="connsiteX35" fmla="*/ 3439979 w 9560519"/>
                  <a:gd name="connsiteY35" fmla="*/ 0 h 222980"/>
                  <a:gd name="connsiteX36" fmla="*/ 3484829 w 9560519"/>
                  <a:gd name="connsiteY36" fmla="*/ 39022 h 222980"/>
                  <a:gd name="connsiteX37" fmla="*/ 3484829 w 9560519"/>
                  <a:gd name="connsiteY37" fmla="*/ 75382 h 222980"/>
                  <a:gd name="connsiteX38" fmla="*/ 3504466 w 9560519"/>
                  <a:gd name="connsiteY38" fmla="*/ 102242 h 222980"/>
                  <a:gd name="connsiteX39" fmla="*/ 3504466 w 9560519"/>
                  <a:gd name="connsiteY39" fmla="*/ 120738 h 222980"/>
                  <a:gd name="connsiteX40" fmla="*/ 3484829 w 9560519"/>
                  <a:gd name="connsiteY40" fmla="*/ 147091 h 222980"/>
                  <a:gd name="connsiteX41" fmla="*/ 3484829 w 9560519"/>
                  <a:gd name="connsiteY41" fmla="*/ 184466 h 222980"/>
                  <a:gd name="connsiteX42" fmla="*/ 3439979 w 9560519"/>
                  <a:gd name="connsiteY42" fmla="*/ 222980 h 222980"/>
                  <a:gd name="connsiteX43" fmla="*/ 3439979 w 9560519"/>
                  <a:gd name="connsiteY43" fmla="*/ 203469 h 222980"/>
                  <a:gd name="connsiteX44" fmla="*/ 3455626 w 9560519"/>
                  <a:gd name="connsiteY44" fmla="*/ 197388 h 222980"/>
                  <a:gd name="connsiteX45" fmla="*/ 3460250 w 9560519"/>
                  <a:gd name="connsiteY45" fmla="*/ 178131 h 222980"/>
                  <a:gd name="connsiteX46" fmla="*/ 3460250 w 9560519"/>
                  <a:gd name="connsiteY46" fmla="*/ 142783 h 222980"/>
                  <a:gd name="connsiteX47" fmla="*/ 3485209 w 9560519"/>
                  <a:gd name="connsiteY47" fmla="*/ 111490 h 222980"/>
                  <a:gd name="connsiteX48" fmla="*/ 3485209 w 9560519"/>
                  <a:gd name="connsiteY48" fmla="*/ 111110 h 222980"/>
                  <a:gd name="connsiteX49" fmla="*/ 3460250 w 9560519"/>
                  <a:gd name="connsiteY49" fmla="*/ 79563 h 222980"/>
                  <a:gd name="connsiteX50" fmla="*/ 3460250 w 9560519"/>
                  <a:gd name="connsiteY50" fmla="*/ 43836 h 222980"/>
                  <a:gd name="connsiteX51" fmla="*/ 3439979 w 9560519"/>
                  <a:gd name="connsiteY51" fmla="*/ 19638 h 222980"/>
                  <a:gd name="connsiteX52" fmla="*/ 3422495 w 9560519"/>
                  <a:gd name="connsiteY52" fmla="*/ 0 h 222980"/>
                  <a:gd name="connsiteX53" fmla="*/ 3422495 w 9560519"/>
                  <a:gd name="connsiteY53" fmla="*/ 19638 h 222980"/>
                  <a:gd name="connsiteX54" fmla="*/ 3402351 w 9560519"/>
                  <a:gd name="connsiteY54" fmla="*/ 43836 h 222980"/>
                  <a:gd name="connsiteX55" fmla="*/ 3402351 w 9560519"/>
                  <a:gd name="connsiteY55" fmla="*/ 79563 h 222980"/>
                  <a:gd name="connsiteX56" fmla="*/ 3377139 w 9560519"/>
                  <a:gd name="connsiteY56" fmla="*/ 111110 h 222980"/>
                  <a:gd name="connsiteX57" fmla="*/ 3377139 w 9560519"/>
                  <a:gd name="connsiteY57" fmla="*/ 111490 h 222980"/>
                  <a:gd name="connsiteX58" fmla="*/ 3402351 w 9560519"/>
                  <a:gd name="connsiteY58" fmla="*/ 142783 h 222980"/>
                  <a:gd name="connsiteX59" fmla="*/ 3402351 w 9560519"/>
                  <a:gd name="connsiteY59" fmla="*/ 178131 h 222980"/>
                  <a:gd name="connsiteX60" fmla="*/ 3406849 w 9560519"/>
                  <a:gd name="connsiteY60" fmla="*/ 197451 h 222980"/>
                  <a:gd name="connsiteX61" fmla="*/ 3422495 w 9560519"/>
                  <a:gd name="connsiteY61" fmla="*/ 203469 h 222980"/>
                  <a:gd name="connsiteX62" fmla="*/ 3422495 w 9560519"/>
                  <a:gd name="connsiteY62" fmla="*/ 222980 h 222980"/>
                  <a:gd name="connsiteX63" fmla="*/ 3377393 w 9560519"/>
                  <a:gd name="connsiteY63" fmla="*/ 184466 h 222980"/>
                  <a:gd name="connsiteX64" fmla="*/ 3377393 w 9560519"/>
                  <a:gd name="connsiteY64" fmla="*/ 147091 h 222980"/>
                  <a:gd name="connsiteX65" fmla="*/ 3357628 w 9560519"/>
                  <a:gd name="connsiteY65" fmla="*/ 120738 h 222980"/>
                  <a:gd name="connsiteX66" fmla="*/ 3357628 w 9560519"/>
                  <a:gd name="connsiteY66" fmla="*/ 102242 h 222980"/>
                  <a:gd name="connsiteX67" fmla="*/ 3377393 w 9560519"/>
                  <a:gd name="connsiteY67" fmla="*/ 75382 h 222980"/>
                  <a:gd name="connsiteX68" fmla="*/ 3377393 w 9560519"/>
                  <a:gd name="connsiteY68" fmla="*/ 39022 h 222980"/>
                  <a:gd name="connsiteX69" fmla="*/ 3422495 w 9560519"/>
                  <a:gd name="connsiteY69" fmla="*/ 0 h 222980"/>
                  <a:gd name="connsiteX70" fmla="*/ 82351 w 9560519"/>
                  <a:gd name="connsiteY70" fmla="*/ 0 h 222980"/>
                  <a:gd name="connsiteX71" fmla="*/ 127201 w 9560519"/>
                  <a:gd name="connsiteY71" fmla="*/ 39022 h 222980"/>
                  <a:gd name="connsiteX72" fmla="*/ 127201 w 9560519"/>
                  <a:gd name="connsiteY72" fmla="*/ 75382 h 222980"/>
                  <a:gd name="connsiteX73" fmla="*/ 146838 w 9560519"/>
                  <a:gd name="connsiteY73" fmla="*/ 102242 h 222980"/>
                  <a:gd name="connsiteX74" fmla="*/ 146838 w 9560519"/>
                  <a:gd name="connsiteY74" fmla="*/ 120738 h 222980"/>
                  <a:gd name="connsiteX75" fmla="*/ 127201 w 9560519"/>
                  <a:gd name="connsiteY75" fmla="*/ 147091 h 222980"/>
                  <a:gd name="connsiteX76" fmla="*/ 127201 w 9560519"/>
                  <a:gd name="connsiteY76" fmla="*/ 184466 h 222980"/>
                  <a:gd name="connsiteX77" fmla="*/ 82351 w 9560519"/>
                  <a:gd name="connsiteY77" fmla="*/ 222980 h 222980"/>
                  <a:gd name="connsiteX78" fmla="*/ 82351 w 9560519"/>
                  <a:gd name="connsiteY78" fmla="*/ 203469 h 222980"/>
                  <a:gd name="connsiteX79" fmla="*/ 97998 w 9560519"/>
                  <a:gd name="connsiteY79" fmla="*/ 197388 h 222980"/>
                  <a:gd name="connsiteX80" fmla="*/ 102622 w 9560519"/>
                  <a:gd name="connsiteY80" fmla="*/ 178131 h 222980"/>
                  <a:gd name="connsiteX81" fmla="*/ 102622 w 9560519"/>
                  <a:gd name="connsiteY81" fmla="*/ 142783 h 222980"/>
                  <a:gd name="connsiteX82" fmla="*/ 127581 w 9560519"/>
                  <a:gd name="connsiteY82" fmla="*/ 111490 h 222980"/>
                  <a:gd name="connsiteX83" fmla="*/ 127581 w 9560519"/>
                  <a:gd name="connsiteY83" fmla="*/ 111110 h 222980"/>
                  <a:gd name="connsiteX84" fmla="*/ 102622 w 9560519"/>
                  <a:gd name="connsiteY84" fmla="*/ 79563 h 222980"/>
                  <a:gd name="connsiteX85" fmla="*/ 102622 w 9560519"/>
                  <a:gd name="connsiteY85" fmla="*/ 43836 h 222980"/>
                  <a:gd name="connsiteX86" fmla="*/ 82351 w 9560519"/>
                  <a:gd name="connsiteY86" fmla="*/ 19638 h 222980"/>
                  <a:gd name="connsiteX87" fmla="*/ 64867 w 9560519"/>
                  <a:gd name="connsiteY87" fmla="*/ 0 h 222980"/>
                  <a:gd name="connsiteX88" fmla="*/ 64867 w 9560519"/>
                  <a:gd name="connsiteY88" fmla="*/ 19638 h 222980"/>
                  <a:gd name="connsiteX89" fmla="*/ 44723 w 9560519"/>
                  <a:gd name="connsiteY89" fmla="*/ 43836 h 222980"/>
                  <a:gd name="connsiteX90" fmla="*/ 44723 w 9560519"/>
                  <a:gd name="connsiteY90" fmla="*/ 79563 h 222980"/>
                  <a:gd name="connsiteX91" fmla="*/ 19511 w 9560519"/>
                  <a:gd name="connsiteY91" fmla="*/ 111110 h 222980"/>
                  <a:gd name="connsiteX92" fmla="*/ 19511 w 9560519"/>
                  <a:gd name="connsiteY92" fmla="*/ 111490 h 222980"/>
                  <a:gd name="connsiteX93" fmla="*/ 44723 w 9560519"/>
                  <a:gd name="connsiteY93" fmla="*/ 142783 h 222980"/>
                  <a:gd name="connsiteX94" fmla="*/ 44723 w 9560519"/>
                  <a:gd name="connsiteY94" fmla="*/ 178131 h 222980"/>
                  <a:gd name="connsiteX95" fmla="*/ 49221 w 9560519"/>
                  <a:gd name="connsiteY95" fmla="*/ 197451 h 222980"/>
                  <a:gd name="connsiteX96" fmla="*/ 64867 w 9560519"/>
                  <a:gd name="connsiteY96" fmla="*/ 203469 h 222980"/>
                  <a:gd name="connsiteX97" fmla="*/ 64867 w 9560519"/>
                  <a:gd name="connsiteY97" fmla="*/ 222980 h 222980"/>
                  <a:gd name="connsiteX98" fmla="*/ 19765 w 9560519"/>
                  <a:gd name="connsiteY98" fmla="*/ 184466 h 222980"/>
                  <a:gd name="connsiteX99" fmla="*/ 19765 w 9560519"/>
                  <a:gd name="connsiteY99" fmla="*/ 147091 h 222980"/>
                  <a:gd name="connsiteX100" fmla="*/ 0 w 9560519"/>
                  <a:gd name="connsiteY100" fmla="*/ 120738 h 222980"/>
                  <a:gd name="connsiteX101" fmla="*/ 0 w 9560519"/>
                  <a:gd name="connsiteY101" fmla="*/ 102242 h 222980"/>
                  <a:gd name="connsiteX102" fmla="*/ 19765 w 9560519"/>
                  <a:gd name="connsiteY102" fmla="*/ 75382 h 222980"/>
                  <a:gd name="connsiteX103" fmla="*/ 19765 w 9560519"/>
                  <a:gd name="connsiteY103" fmla="*/ 39022 h 222980"/>
                  <a:gd name="connsiteX104" fmla="*/ 64867 w 9560519"/>
                  <a:gd name="connsiteY10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9560519" h="222980">
                    <a:moveTo>
                      <a:pt x="9496032" y="0"/>
                    </a:moveTo>
                    <a:cubicBezTo>
                      <a:pt x="9525932" y="338"/>
                      <a:pt x="9540881" y="13345"/>
                      <a:pt x="9540881" y="39022"/>
                    </a:cubicBezTo>
                    <a:lnTo>
                      <a:pt x="9540881" y="75382"/>
                    </a:lnTo>
                    <a:cubicBezTo>
                      <a:pt x="9540881" y="92444"/>
                      <a:pt x="9547427" y="101397"/>
                      <a:pt x="9560519" y="102242"/>
                    </a:cubicBezTo>
                    <a:lnTo>
                      <a:pt x="9560519" y="120738"/>
                    </a:lnTo>
                    <a:cubicBezTo>
                      <a:pt x="9547427" y="121583"/>
                      <a:pt x="9540881" y="130367"/>
                      <a:pt x="9540881" y="147091"/>
                    </a:cubicBezTo>
                    <a:lnTo>
                      <a:pt x="9540881" y="184466"/>
                    </a:lnTo>
                    <a:cubicBezTo>
                      <a:pt x="9540881" y="209804"/>
                      <a:pt x="9525932" y="222642"/>
                      <a:pt x="9496032" y="222980"/>
                    </a:cubicBezTo>
                    <a:lnTo>
                      <a:pt x="9496032" y="203469"/>
                    </a:lnTo>
                    <a:cubicBezTo>
                      <a:pt x="9503380" y="203300"/>
                      <a:pt x="9508596" y="201273"/>
                      <a:pt x="9511679" y="197388"/>
                    </a:cubicBezTo>
                    <a:cubicBezTo>
                      <a:pt x="9514761" y="193503"/>
                      <a:pt x="9516303" y="187084"/>
                      <a:pt x="9516303" y="178131"/>
                    </a:cubicBezTo>
                    <a:lnTo>
                      <a:pt x="9516303" y="142783"/>
                    </a:lnTo>
                    <a:cubicBezTo>
                      <a:pt x="9516303" y="125638"/>
                      <a:pt x="9524623" y="115207"/>
                      <a:pt x="9541262" y="111490"/>
                    </a:cubicBezTo>
                    <a:lnTo>
                      <a:pt x="9541262" y="111110"/>
                    </a:lnTo>
                    <a:cubicBezTo>
                      <a:pt x="9524623" y="107140"/>
                      <a:pt x="9516303" y="96625"/>
                      <a:pt x="9516303" y="79563"/>
                    </a:cubicBezTo>
                    <a:lnTo>
                      <a:pt x="9516303" y="43836"/>
                    </a:lnTo>
                    <a:cubicBezTo>
                      <a:pt x="9516303" y="28041"/>
                      <a:pt x="9509546" y="19975"/>
                      <a:pt x="9496032" y="19638"/>
                    </a:cubicBezTo>
                    <a:close/>
                    <a:moveTo>
                      <a:pt x="9478548" y="0"/>
                    </a:moveTo>
                    <a:lnTo>
                      <a:pt x="9478548" y="19638"/>
                    </a:lnTo>
                    <a:cubicBezTo>
                      <a:pt x="9465119" y="19975"/>
                      <a:pt x="9458404" y="28041"/>
                      <a:pt x="9458404" y="43836"/>
                    </a:cubicBezTo>
                    <a:lnTo>
                      <a:pt x="9458404" y="79563"/>
                    </a:lnTo>
                    <a:cubicBezTo>
                      <a:pt x="9458404" y="96625"/>
                      <a:pt x="9450000" y="107140"/>
                      <a:pt x="9433192" y="111110"/>
                    </a:cubicBezTo>
                    <a:lnTo>
                      <a:pt x="9433192" y="111490"/>
                    </a:lnTo>
                    <a:cubicBezTo>
                      <a:pt x="9450000" y="115207"/>
                      <a:pt x="9458404" y="125638"/>
                      <a:pt x="9458404" y="142783"/>
                    </a:cubicBezTo>
                    <a:lnTo>
                      <a:pt x="9458404" y="178131"/>
                    </a:lnTo>
                    <a:cubicBezTo>
                      <a:pt x="9458404" y="187168"/>
                      <a:pt x="9459903" y="193608"/>
                      <a:pt x="9462902" y="197451"/>
                    </a:cubicBezTo>
                    <a:cubicBezTo>
                      <a:pt x="9465900" y="201294"/>
                      <a:pt x="9471115" y="203300"/>
                      <a:pt x="9478548" y="203469"/>
                    </a:cubicBezTo>
                    <a:lnTo>
                      <a:pt x="9478548" y="222980"/>
                    </a:lnTo>
                    <a:cubicBezTo>
                      <a:pt x="9448479" y="222642"/>
                      <a:pt x="9433445" y="209804"/>
                      <a:pt x="9433445" y="184466"/>
                    </a:cubicBezTo>
                    <a:lnTo>
                      <a:pt x="9433445" y="147091"/>
                    </a:lnTo>
                    <a:cubicBezTo>
                      <a:pt x="9433445" y="130367"/>
                      <a:pt x="9426857" y="121583"/>
                      <a:pt x="9413681" y="120738"/>
                    </a:cubicBezTo>
                    <a:lnTo>
                      <a:pt x="9413681" y="102242"/>
                    </a:lnTo>
                    <a:cubicBezTo>
                      <a:pt x="9426857" y="101397"/>
                      <a:pt x="9433445" y="92444"/>
                      <a:pt x="9433445" y="75382"/>
                    </a:cubicBezTo>
                    <a:lnTo>
                      <a:pt x="9433445" y="39022"/>
                    </a:lnTo>
                    <a:cubicBezTo>
                      <a:pt x="9433445" y="13345"/>
                      <a:pt x="9448479" y="338"/>
                      <a:pt x="9478548" y="0"/>
                    </a:cubicBezTo>
                    <a:close/>
                    <a:moveTo>
                      <a:pt x="3439979" y="0"/>
                    </a:moveTo>
                    <a:cubicBezTo>
                      <a:pt x="3469879" y="338"/>
                      <a:pt x="3484829" y="13345"/>
                      <a:pt x="3484829" y="39022"/>
                    </a:cubicBezTo>
                    <a:lnTo>
                      <a:pt x="3484829" y="75382"/>
                    </a:lnTo>
                    <a:cubicBezTo>
                      <a:pt x="3484829" y="92444"/>
                      <a:pt x="3491375" y="101397"/>
                      <a:pt x="3504466" y="102242"/>
                    </a:cubicBezTo>
                    <a:lnTo>
                      <a:pt x="3504466" y="120738"/>
                    </a:lnTo>
                    <a:cubicBezTo>
                      <a:pt x="3491375" y="121583"/>
                      <a:pt x="3484829" y="130367"/>
                      <a:pt x="3484829" y="147091"/>
                    </a:cubicBezTo>
                    <a:lnTo>
                      <a:pt x="3484829" y="184466"/>
                    </a:lnTo>
                    <a:cubicBezTo>
                      <a:pt x="3484829" y="209804"/>
                      <a:pt x="3469879" y="222642"/>
                      <a:pt x="3439979" y="222980"/>
                    </a:cubicBezTo>
                    <a:lnTo>
                      <a:pt x="3439979" y="203469"/>
                    </a:lnTo>
                    <a:cubicBezTo>
                      <a:pt x="3447328" y="203300"/>
                      <a:pt x="3452543" y="201273"/>
                      <a:pt x="3455626" y="197388"/>
                    </a:cubicBezTo>
                    <a:cubicBezTo>
                      <a:pt x="3458709" y="193503"/>
                      <a:pt x="3460250" y="187084"/>
                      <a:pt x="3460250" y="178131"/>
                    </a:cubicBezTo>
                    <a:lnTo>
                      <a:pt x="3460250" y="142783"/>
                    </a:lnTo>
                    <a:cubicBezTo>
                      <a:pt x="3460250" y="125638"/>
                      <a:pt x="3468570" y="115207"/>
                      <a:pt x="3485209" y="111490"/>
                    </a:cubicBezTo>
                    <a:lnTo>
                      <a:pt x="3485209" y="111110"/>
                    </a:lnTo>
                    <a:cubicBezTo>
                      <a:pt x="3468570" y="107140"/>
                      <a:pt x="3460250" y="96625"/>
                      <a:pt x="3460250" y="79563"/>
                    </a:cubicBezTo>
                    <a:lnTo>
                      <a:pt x="3460250" y="43836"/>
                    </a:lnTo>
                    <a:cubicBezTo>
                      <a:pt x="3460250" y="28041"/>
                      <a:pt x="3453493" y="19975"/>
                      <a:pt x="3439979" y="19638"/>
                    </a:cubicBezTo>
                    <a:close/>
                    <a:moveTo>
                      <a:pt x="3422495" y="0"/>
                    </a:moveTo>
                    <a:lnTo>
                      <a:pt x="3422495" y="19638"/>
                    </a:lnTo>
                    <a:cubicBezTo>
                      <a:pt x="3409066" y="19975"/>
                      <a:pt x="3402351" y="28041"/>
                      <a:pt x="3402351" y="43836"/>
                    </a:cubicBezTo>
                    <a:lnTo>
                      <a:pt x="3402351" y="79563"/>
                    </a:lnTo>
                    <a:cubicBezTo>
                      <a:pt x="3402351" y="96625"/>
                      <a:pt x="3393947" y="107140"/>
                      <a:pt x="3377139" y="111110"/>
                    </a:cubicBezTo>
                    <a:lnTo>
                      <a:pt x="3377139" y="111490"/>
                    </a:lnTo>
                    <a:cubicBezTo>
                      <a:pt x="3393947" y="115207"/>
                      <a:pt x="3402351" y="125638"/>
                      <a:pt x="3402351" y="142783"/>
                    </a:cubicBezTo>
                    <a:lnTo>
                      <a:pt x="3402351" y="178131"/>
                    </a:lnTo>
                    <a:cubicBezTo>
                      <a:pt x="3402351" y="187168"/>
                      <a:pt x="3403850" y="193608"/>
                      <a:pt x="3406849" y="197451"/>
                    </a:cubicBezTo>
                    <a:cubicBezTo>
                      <a:pt x="3409847" y="201294"/>
                      <a:pt x="3415063" y="203300"/>
                      <a:pt x="3422495" y="203469"/>
                    </a:cubicBezTo>
                    <a:lnTo>
                      <a:pt x="3422495" y="222980"/>
                    </a:lnTo>
                    <a:cubicBezTo>
                      <a:pt x="3392427" y="222642"/>
                      <a:pt x="3377393" y="209804"/>
                      <a:pt x="3377393" y="184466"/>
                    </a:cubicBezTo>
                    <a:lnTo>
                      <a:pt x="3377393" y="147091"/>
                    </a:lnTo>
                    <a:cubicBezTo>
                      <a:pt x="3377393" y="130367"/>
                      <a:pt x="3370804" y="121583"/>
                      <a:pt x="3357628" y="120738"/>
                    </a:cubicBezTo>
                    <a:lnTo>
                      <a:pt x="3357628" y="102242"/>
                    </a:lnTo>
                    <a:cubicBezTo>
                      <a:pt x="3370804" y="101397"/>
                      <a:pt x="3377393" y="92444"/>
                      <a:pt x="3377393" y="75382"/>
                    </a:cubicBezTo>
                    <a:lnTo>
                      <a:pt x="3377393" y="39022"/>
                    </a:lnTo>
                    <a:cubicBezTo>
                      <a:pt x="3377393" y="13345"/>
                      <a:pt x="3392427" y="338"/>
                      <a:pt x="3422495" y="0"/>
                    </a:cubicBezTo>
                    <a:close/>
                    <a:moveTo>
                      <a:pt x="82351" y="0"/>
                    </a:moveTo>
                    <a:cubicBezTo>
                      <a:pt x="112251" y="338"/>
                      <a:pt x="127201" y="13345"/>
                      <a:pt x="127201" y="39022"/>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700" y="203300"/>
                      <a:pt x="94915" y="201273"/>
                      <a:pt x="97998" y="197388"/>
                    </a:cubicBezTo>
                    <a:cubicBezTo>
                      <a:pt x="101081" y="193503"/>
                      <a:pt x="102622" y="187084"/>
                      <a:pt x="102622" y="178131"/>
                    </a:cubicBezTo>
                    <a:lnTo>
                      <a:pt x="102622" y="142783"/>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3"/>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9" name="Freeform 428"/>
              <p:cNvSpPr/>
              <p:nvPr/>
            </p:nvSpPr>
            <p:spPr>
              <a:xfrm>
                <a:off x="4636354" y="1595884"/>
                <a:ext cx="620380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5"/>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0" name="Freeform 429"/>
              <p:cNvSpPr/>
              <p:nvPr/>
            </p:nvSpPr>
            <p:spPr>
              <a:xfrm>
                <a:off x="79949" y="1595884"/>
                <a:ext cx="11888025" cy="222981"/>
              </a:xfrm>
              <a:custGeom>
                <a:avLst/>
                <a:gdLst>
                  <a:gd name="connsiteX0" fmla="*/ 10044686 w 11888025"/>
                  <a:gd name="connsiteY0" fmla="*/ 27835 h 222981"/>
                  <a:gd name="connsiteX1" fmla="*/ 10005416 w 11888025"/>
                  <a:gd name="connsiteY1" fmla="*/ 114349 h 222981"/>
                  <a:gd name="connsiteX2" fmla="*/ 10043934 w 11888025"/>
                  <a:gd name="connsiteY2" fmla="*/ 195296 h 222981"/>
                  <a:gd name="connsiteX3" fmla="*/ 10081849 w 11888025"/>
                  <a:gd name="connsiteY3" fmla="*/ 112995 h 222981"/>
                  <a:gd name="connsiteX4" fmla="*/ 10044686 w 11888025"/>
                  <a:gd name="connsiteY4" fmla="*/ 27835 h 222981"/>
                  <a:gd name="connsiteX5" fmla="*/ 9823763 w 11888025"/>
                  <a:gd name="connsiteY5" fmla="*/ 27835 h 222981"/>
                  <a:gd name="connsiteX6" fmla="*/ 9784493 w 11888025"/>
                  <a:gd name="connsiteY6" fmla="*/ 114349 h 222981"/>
                  <a:gd name="connsiteX7" fmla="*/ 9823011 w 11888025"/>
                  <a:gd name="connsiteY7" fmla="*/ 195296 h 222981"/>
                  <a:gd name="connsiteX8" fmla="*/ 9860926 w 11888025"/>
                  <a:gd name="connsiteY8" fmla="*/ 112995 h 222981"/>
                  <a:gd name="connsiteX9" fmla="*/ 9823763 w 11888025"/>
                  <a:gd name="connsiteY9" fmla="*/ 27835 h 222981"/>
                  <a:gd name="connsiteX10" fmla="*/ 9162103 w 11888025"/>
                  <a:gd name="connsiteY10" fmla="*/ 27835 h 222981"/>
                  <a:gd name="connsiteX11" fmla="*/ 9122833 w 11888025"/>
                  <a:gd name="connsiteY11" fmla="*/ 114349 h 222981"/>
                  <a:gd name="connsiteX12" fmla="*/ 9161351 w 11888025"/>
                  <a:gd name="connsiteY12" fmla="*/ 195296 h 222981"/>
                  <a:gd name="connsiteX13" fmla="*/ 9199266 w 11888025"/>
                  <a:gd name="connsiteY13" fmla="*/ 112995 h 222981"/>
                  <a:gd name="connsiteX14" fmla="*/ 9162103 w 11888025"/>
                  <a:gd name="connsiteY14" fmla="*/ 27835 h 222981"/>
                  <a:gd name="connsiteX15" fmla="*/ 8941180 w 11888025"/>
                  <a:gd name="connsiteY15" fmla="*/ 27835 h 222981"/>
                  <a:gd name="connsiteX16" fmla="*/ 8901910 w 11888025"/>
                  <a:gd name="connsiteY16" fmla="*/ 114349 h 222981"/>
                  <a:gd name="connsiteX17" fmla="*/ 8940428 w 11888025"/>
                  <a:gd name="connsiteY17" fmla="*/ 195296 h 222981"/>
                  <a:gd name="connsiteX18" fmla="*/ 8978343 w 11888025"/>
                  <a:gd name="connsiteY18" fmla="*/ 112995 h 222981"/>
                  <a:gd name="connsiteX19" fmla="*/ 8941180 w 11888025"/>
                  <a:gd name="connsiteY19" fmla="*/ 27835 h 222981"/>
                  <a:gd name="connsiteX20" fmla="*/ 3988633 w 11888025"/>
                  <a:gd name="connsiteY20" fmla="*/ 27835 h 222981"/>
                  <a:gd name="connsiteX21" fmla="*/ 3949363 w 11888025"/>
                  <a:gd name="connsiteY21" fmla="*/ 114349 h 222981"/>
                  <a:gd name="connsiteX22" fmla="*/ 3987881 w 11888025"/>
                  <a:gd name="connsiteY22" fmla="*/ 195296 h 222981"/>
                  <a:gd name="connsiteX23" fmla="*/ 4025796 w 11888025"/>
                  <a:gd name="connsiteY23" fmla="*/ 112995 h 222981"/>
                  <a:gd name="connsiteX24" fmla="*/ 3988633 w 11888025"/>
                  <a:gd name="connsiteY24" fmla="*/ 27835 h 222981"/>
                  <a:gd name="connsiteX25" fmla="*/ 3767710 w 11888025"/>
                  <a:gd name="connsiteY25" fmla="*/ 27835 h 222981"/>
                  <a:gd name="connsiteX26" fmla="*/ 3728440 w 11888025"/>
                  <a:gd name="connsiteY26" fmla="*/ 114349 h 222981"/>
                  <a:gd name="connsiteX27" fmla="*/ 3766958 w 11888025"/>
                  <a:gd name="connsiteY27" fmla="*/ 195296 h 222981"/>
                  <a:gd name="connsiteX28" fmla="*/ 3804873 w 11888025"/>
                  <a:gd name="connsiteY28" fmla="*/ 112995 h 222981"/>
                  <a:gd name="connsiteX29" fmla="*/ 3767710 w 11888025"/>
                  <a:gd name="connsiteY29" fmla="*/ 27835 h 222981"/>
                  <a:gd name="connsiteX30" fmla="*/ 3106050 w 11888025"/>
                  <a:gd name="connsiteY30" fmla="*/ 27835 h 222981"/>
                  <a:gd name="connsiteX31" fmla="*/ 3066780 w 11888025"/>
                  <a:gd name="connsiteY31" fmla="*/ 114349 h 222981"/>
                  <a:gd name="connsiteX32" fmla="*/ 3105298 w 11888025"/>
                  <a:gd name="connsiteY32" fmla="*/ 195296 h 222981"/>
                  <a:gd name="connsiteX33" fmla="*/ 3143213 w 11888025"/>
                  <a:gd name="connsiteY33" fmla="*/ 112995 h 222981"/>
                  <a:gd name="connsiteX34" fmla="*/ 3106050 w 11888025"/>
                  <a:gd name="connsiteY34" fmla="*/ 27835 h 222981"/>
                  <a:gd name="connsiteX35" fmla="*/ 2885127 w 11888025"/>
                  <a:gd name="connsiteY35" fmla="*/ 27835 h 222981"/>
                  <a:gd name="connsiteX36" fmla="*/ 2845857 w 11888025"/>
                  <a:gd name="connsiteY36" fmla="*/ 114349 h 222981"/>
                  <a:gd name="connsiteX37" fmla="*/ 2884375 w 11888025"/>
                  <a:gd name="connsiteY37" fmla="*/ 195296 h 222981"/>
                  <a:gd name="connsiteX38" fmla="*/ 2922290 w 11888025"/>
                  <a:gd name="connsiteY38" fmla="*/ 112995 h 222981"/>
                  <a:gd name="connsiteX39" fmla="*/ 2885127 w 11888025"/>
                  <a:gd name="connsiteY39" fmla="*/ 27835 h 222981"/>
                  <a:gd name="connsiteX40" fmla="*/ 11873119 w 11888025"/>
                  <a:gd name="connsiteY40" fmla="*/ 1 h 222981"/>
                  <a:gd name="connsiteX41" fmla="*/ 11888025 w 11888025"/>
                  <a:gd name="connsiteY41" fmla="*/ 1 h 222981"/>
                  <a:gd name="connsiteX42" fmla="*/ 11888025 w 11888025"/>
                  <a:gd name="connsiteY42" fmla="*/ 222981 h 222981"/>
                  <a:gd name="connsiteX43" fmla="*/ 11852737 w 11888025"/>
                  <a:gd name="connsiteY43" fmla="*/ 222981 h 222981"/>
                  <a:gd name="connsiteX44" fmla="*/ 11852737 w 11888025"/>
                  <a:gd name="connsiteY44" fmla="*/ 43198 h 222981"/>
                  <a:gd name="connsiteX45" fmla="*/ 11832128 w 11888025"/>
                  <a:gd name="connsiteY45" fmla="*/ 54833 h 222981"/>
                  <a:gd name="connsiteX46" fmla="*/ 11806955 w 11888025"/>
                  <a:gd name="connsiteY46" fmla="*/ 63275 h 222981"/>
                  <a:gd name="connsiteX47" fmla="*/ 11806955 w 11888025"/>
                  <a:gd name="connsiteY47" fmla="*/ 33159 h 222981"/>
                  <a:gd name="connsiteX48" fmla="*/ 11823990 w 11888025"/>
                  <a:gd name="connsiteY48" fmla="*/ 27075 h 222981"/>
                  <a:gd name="connsiteX49" fmla="*/ 11840189 w 11888025"/>
                  <a:gd name="connsiteY49" fmla="*/ 19926 h 222981"/>
                  <a:gd name="connsiteX50" fmla="*/ 11856312 w 11888025"/>
                  <a:gd name="connsiteY50" fmla="*/ 11104 h 222981"/>
                  <a:gd name="connsiteX51" fmla="*/ 11873119 w 11888025"/>
                  <a:gd name="connsiteY51" fmla="*/ 1 h 222981"/>
                  <a:gd name="connsiteX52" fmla="*/ 11490251 w 11888025"/>
                  <a:gd name="connsiteY52" fmla="*/ 1 h 222981"/>
                  <a:gd name="connsiteX53" fmla="*/ 11505157 w 11888025"/>
                  <a:gd name="connsiteY53" fmla="*/ 1 h 222981"/>
                  <a:gd name="connsiteX54" fmla="*/ 11505157 w 11888025"/>
                  <a:gd name="connsiteY54" fmla="*/ 222981 h 222981"/>
                  <a:gd name="connsiteX55" fmla="*/ 11469869 w 11888025"/>
                  <a:gd name="connsiteY55" fmla="*/ 222981 h 222981"/>
                  <a:gd name="connsiteX56" fmla="*/ 11469869 w 11888025"/>
                  <a:gd name="connsiteY56" fmla="*/ 43198 h 222981"/>
                  <a:gd name="connsiteX57" fmla="*/ 11449260 w 11888025"/>
                  <a:gd name="connsiteY57" fmla="*/ 54833 h 222981"/>
                  <a:gd name="connsiteX58" fmla="*/ 11424087 w 11888025"/>
                  <a:gd name="connsiteY58" fmla="*/ 63275 h 222981"/>
                  <a:gd name="connsiteX59" fmla="*/ 11424087 w 11888025"/>
                  <a:gd name="connsiteY59" fmla="*/ 33159 h 222981"/>
                  <a:gd name="connsiteX60" fmla="*/ 11441122 w 11888025"/>
                  <a:gd name="connsiteY60" fmla="*/ 27075 h 222981"/>
                  <a:gd name="connsiteX61" fmla="*/ 11457321 w 11888025"/>
                  <a:gd name="connsiteY61" fmla="*/ 19926 h 222981"/>
                  <a:gd name="connsiteX62" fmla="*/ 11473444 w 11888025"/>
                  <a:gd name="connsiteY62" fmla="*/ 11104 h 222981"/>
                  <a:gd name="connsiteX63" fmla="*/ 11490251 w 11888025"/>
                  <a:gd name="connsiteY63" fmla="*/ 1 h 222981"/>
                  <a:gd name="connsiteX64" fmla="*/ 11346125 w 11888025"/>
                  <a:gd name="connsiteY64" fmla="*/ 1 h 222981"/>
                  <a:gd name="connsiteX65" fmla="*/ 11361031 w 11888025"/>
                  <a:gd name="connsiteY65" fmla="*/ 1 h 222981"/>
                  <a:gd name="connsiteX66" fmla="*/ 11361031 w 11888025"/>
                  <a:gd name="connsiteY66" fmla="*/ 222981 h 222981"/>
                  <a:gd name="connsiteX67" fmla="*/ 11325743 w 11888025"/>
                  <a:gd name="connsiteY67" fmla="*/ 222981 h 222981"/>
                  <a:gd name="connsiteX68" fmla="*/ 11325743 w 11888025"/>
                  <a:gd name="connsiteY68" fmla="*/ 43198 h 222981"/>
                  <a:gd name="connsiteX69" fmla="*/ 11305134 w 11888025"/>
                  <a:gd name="connsiteY69" fmla="*/ 54833 h 222981"/>
                  <a:gd name="connsiteX70" fmla="*/ 11279961 w 11888025"/>
                  <a:gd name="connsiteY70" fmla="*/ 63275 h 222981"/>
                  <a:gd name="connsiteX71" fmla="*/ 11279961 w 11888025"/>
                  <a:gd name="connsiteY71" fmla="*/ 33159 h 222981"/>
                  <a:gd name="connsiteX72" fmla="*/ 11296996 w 11888025"/>
                  <a:gd name="connsiteY72" fmla="*/ 27075 h 222981"/>
                  <a:gd name="connsiteX73" fmla="*/ 11313195 w 11888025"/>
                  <a:gd name="connsiteY73" fmla="*/ 19926 h 222981"/>
                  <a:gd name="connsiteX74" fmla="*/ 11329318 w 11888025"/>
                  <a:gd name="connsiteY74" fmla="*/ 11104 h 222981"/>
                  <a:gd name="connsiteX75" fmla="*/ 11346125 w 11888025"/>
                  <a:gd name="connsiteY75" fmla="*/ 1 h 222981"/>
                  <a:gd name="connsiteX76" fmla="*/ 11202000 w 11888025"/>
                  <a:gd name="connsiteY76" fmla="*/ 1 h 222981"/>
                  <a:gd name="connsiteX77" fmla="*/ 11216906 w 11888025"/>
                  <a:gd name="connsiteY77" fmla="*/ 1 h 222981"/>
                  <a:gd name="connsiteX78" fmla="*/ 11216906 w 11888025"/>
                  <a:gd name="connsiteY78" fmla="*/ 222981 h 222981"/>
                  <a:gd name="connsiteX79" fmla="*/ 11181618 w 11888025"/>
                  <a:gd name="connsiteY79" fmla="*/ 222981 h 222981"/>
                  <a:gd name="connsiteX80" fmla="*/ 11181618 w 11888025"/>
                  <a:gd name="connsiteY80" fmla="*/ 43198 h 222981"/>
                  <a:gd name="connsiteX81" fmla="*/ 11161009 w 11888025"/>
                  <a:gd name="connsiteY81" fmla="*/ 54833 h 222981"/>
                  <a:gd name="connsiteX82" fmla="*/ 11135836 w 11888025"/>
                  <a:gd name="connsiteY82" fmla="*/ 63275 h 222981"/>
                  <a:gd name="connsiteX83" fmla="*/ 11135836 w 11888025"/>
                  <a:gd name="connsiteY83" fmla="*/ 33159 h 222981"/>
                  <a:gd name="connsiteX84" fmla="*/ 11152871 w 11888025"/>
                  <a:gd name="connsiteY84" fmla="*/ 27075 h 222981"/>
                  <a:gd name="connsiteX85" fmla="*/ 11169070 w 11888025"/>
                  <a:gd name="connsiteY85" fmla="*/ 19926 h 222981"/>
                  <a:gd name="connsiteX86" fmla="*/ 11185193 w 11888025"/>
                  <a:gd name="connsiteY86" fmla="*/ 11104 h 222981"/>
                  <a:gd name="connsiteX87" fmla="*/ 11202000 w 11888025"/>
                  <a:gd name="connsiteY87" fmla="*/ 1 h 222981"/>
                  <a:gd name="connsiteX88" fmla="*/ 11057875 w 11888025"/>
                  <a:gd name="connsiteY88" fmla="*/ 1 h 222981"/>
                  <a:gd name="connsiteX89" fmla="*/ 11072781 w 11888025"/>
                  <a:gd name="connsiteY89" fmla="*/ 1 h 222981"/>
                  <a:gd name="connsiteX90" fmla="*/ 11072781 w 11888025"/>
                  <a:gd name="connsiteY90" fmla="*/ 222981 h 222981"/>
                  <a:gd name="connsiteX91" fmla="*/ 11037493 w 11888025"/>
                  <a:gd name="connsiteY91" fmla="*/ 222981 h 222981"/>
                  <a:gd name="connsiteX92" fmla="*/ 11037493 w 11888025"/>
                  <a:gd name="connsiteY92" fmla="*/ 43198 h 222981"/>
                  <a:gd name="connsiteX93" fmla="*/ 11016884 w 11888025"/>
                  <a:gd name="connsiteY93" fmla="*/ 54833 h 222981"/>
                  <a:gd name="connsiteX94" fmla="*/ 10991711 w 11888025"/>
                  <a:gd name="connsiteY94" fmla="*/ 63275 h 222981"/>
                  <a:gd name="connsiteX95" fmla="*/ 10991711 w 11888025"/>
                  <a:gd name="connsiteY95" fmla="*/ 33159 h 222981"/>
                  <a:gd name="connsiteX96" fmla="*/ 11008746 w 11888025"/>
                  <a:gd name="connsiteY96" fmla="*/ 27075 h 222981"/>
                  <a:gd name="connsiteX97" fmla="*/ 11024945 w 11888025"/>
                  <a:gd name="connsiteY97" fmla="*/ 19926 h 222981"/>
                  <a:gd name="connsiteX98" fmla="*/ 11041068 w 11888025"/>
                  <a:gd name="connsiteY98" fmla="*/ 11104 h 222981"/>
                  <a:gd name="connsiteX99" fmla="*/ 11057875 w 11888025"/>
                  <a:gd name="connsiteY99" fmla="*/ 1 h 222981"/>
                  <a:gd name="connsiteX100" fmla="*/ 10913750 w 11888025"/>
                  <a:gd name="connsiteY100" fmla="*/ 1 h 222981"/>
                  <a:gd name="connsiteX101" fmla="*/ 10928656 w 11888025"/>
                  <a:gd name="connsiteY101" fmla="*/ 1 h 222981"/>
                  <a:gd name="connsiteX102" fmla="*/ 10928656 w 11888025"/>
                  <a:gd name="connsiteY102" fmla="*/ 222981 h 222981"/>
                  <a:gd name="connsiteX103" fmla="*/ 10893368 w 11888025"/>
                  <a:gd name="connsiteY103" fmla="*/ 222981 h 222981"/>
                  <a:gd name="connsiteX104" fmla="*/ 10893368 w 11888025"/>
                  <a:gd name="connsiteY104" fmla="*/ 43198 h 222981"/>
                  <a:gd name="connsiteX105" fmla="*/ 10872759 w 11888025"/>
                  <a:gd name="connsiteY105" fmla="*/ 54833 h 222981"/>
                  <a:gd name="connsiteX106" fmla="*/ 10847586 w 11888025"/>
                  <a:gd name="connsiteY106" fmla="*/ 63275 h 222981"/>
                  <a:gd name="connsiteX107" fmla="*/ 10847586 w 11888025"/>
                  <a:gd name="connsiteY107" fmla="*/ 33159 h 222981"/>
                  <a:gd name="connsiteX108" fmla="*/ 10864621 w 11888025"/>
                  <a:gd name="connsiteY108" fmla="*/ 27075 h 222981"/>
                  <a:gd name="connsiteX109" fmla="*/ 10880820 w 11888025"/>
                  <a:gd name="connsiteY109" fmla="*/ 19926 h 222981"/>
                  <a:gd name="connsiteX110" fmla="*/ 10896943 w 11888025"/>
                  <a:gd name="connsiteY110" fmla="*/ 11104 h 222981"/>
                  <a:gd name="connsiteX111" fmla="*/ 10913750 w 11888025"/>
                  <a:gd name="connsiteY111" fmla="*/ 1 h 222981"/>
                  <a:gd name="connsiteX112" fmla="*/ 10525517 w 11888025"/>
                  <a:gd name="connsiteY112" fmla="*/ 1 h 222981"/>
                  <a:gd name="connsiteX113" fmla="*/ 10540423 w 11888025"/>
                  <a:gd name="connsiteY113" fmla="*/ 1 h 222981"/>
                  <a:gd name="connsiteX114" fmla="*/ 10540423 w 11888025"/>
                  <a:gd name="connsiteY114" fmla="*/ 222981 h 222981"/>
                  <a:gd name="connsiteX115" fmla="*/ 10505135 w 11888025"/>
                  <a:gd name="connsiteY115" fmla="*/ 222981 h 222981"/>
                  <a:gd name="connsiteX116" fmla="*/ 10505135 w 11888025"/>
                  <a:gd name="connsiteY116" fmla="*/ 43198 h 222981"/>
                  <a:gd name="connsiteX117" fmla="*/ 10484526 w 11888025"/>
                  <a:gd name="connsiteY117" fmla="*/ 54833 h 222981"/>
                  <a:gd name="connsiteX118" fmla="*/ 10459353 w 11888025"/>
                  <a:gd name="connsiteY118" fmla="*/ 63275 h 222981"/>
                  <a:gd name="connsiteX119" fmla="*/ 10459353 w 11888025"/>
                  <a:gd name="connsiteY119" fmla="*/ 33159 h 222981"/>
                  <a:gd name="connsiteX120" fmla="*/ 10476388 w 11888025"/>
                  <a:gd name="connsiteY120" fmla="*/ 27075 h 222981"/>
                  <a:gd name="connsiteX121" fmla="*/ 10492587 w 11888025"/>
                  <a:gd name="connsiteY121" fmla="*/ 19926 h 222981"/>
                  <a:gd name="connsiteX122" fmla="*/ 10508710 w 11888025"/>
                  <a:gd name="connsiteY122" fmla="*/ 11104 h 222981"/>
                  <a:gd name="connsiteX123" fmla="*/ 10525517 w 11888025"/>
                  <a:gd name="connsiteY123" fmla="*/ 1 h 222981"/>
                  <a:gd name="connsiteX124" fmla="*/ 10259409 w 11888025"/>
                  <a:gd name="connsiteY124" fmla="*/ 1 h 222981"/>
                  <a:gd name="connsiteX125" fmla="*/ 10274315 w 11888025"/>
                  <a:gd name="connsiteY125" fmla="*/ 1 h 222981"/>
                  <a:gd name="connsiteX126" fmla="*/ 10274315 w 11888025"/>
                  <a:gd name="connsiteY126" fmla="*/ 222981 h 222981"/>
                  <a:gd name="connsiteX127" fmla="*/ 10239027 w 11888025"/>
                  <a:gd name="connsiteY127" fmla="*/ 222981 h 222981"/>
                  <a:gd name="connsiteX128" fmla="*/ 10239027 w 11888025"/>
                  <a:gd name="connsiteY128" fmla="*/ 43198 h 222981"/>
                  <a:gd name="connsiteX129" fmla="*/ 10218418 w 11888025"/>
                  <a:gd name="connsiteY129" fmla="*/ 54833 h 222981"/>
                  <a:gd name="connsiteX130" fmla="*/ 10193245 w 11888025"/>
                  <a:gd name="connsiteY130" fmla="*/ 63275 h 222981"/>
                  <a:gd name="connsiteX131" fmla="*/ 10193245 w 11888025"/>
                  <a:gd name="connsiteY131" fmla="*/ 33159 h 222981"/>
                  <a:gd name="connsiteX132" fmla="*/ 10210280 w 11888025"/>
                  <a:gd name="connsiteY132" fmla="*/ 27075 h 222981"/>
                  <a:gd name="connsiteX133" fmla="*/ 10226479 w 11888025"/>
                  <a:gd name="connsiteY133" fmla="*/ 19926 h 222981"/>
                  <a:gd name="connsiteX134" fmla="*/ 10242602 w 11888025"/>
                  <a:gd name="connsiteY134" fmla="*/ 11104 h 222981"/>
                  <a:gd name="connsiteX135" fmla="*/ 10259409 w 11888025"/>
                  <a:gd name="connsiteY135" fmla="*/ 1 h 222981"/>
                  <a:gd name="connsiteX136" fmla="*/ 9647810 w 11888025"/>
                  <a:gd name="connsiteY136" fmla="*/ 1 h 222981"/>
                  <a:gd name="connsiteX137" fmla="*/ 9662716 w 11888025"/>
                  <a:gd name="connsiteY137" fmla="*/ 1 h 222981"/>
                  <a:gd name="connsiteX138" fmla="*/ 9662716 w 11888025"/>
                  <a:gd name="connsiteY138" fmla="*/ 222981 h 222981"/>
                  <a:gd name="connsiteX139" fmla="*/ 9627428 w 11888025"/>
                  <a:gd name="connsiteY139" fmla="*/ 222981 h 222981"/>
                  <a:gd name="connsiteX140" fmla="*/ 9627428 w 11888025"/>
                  <a:gd name="connsiteY140" fmla="*/ 43198 h 222981"/>
                  <a:gd name="connsiteX141" fmla="*/ 9606819 w 11888025"/>
                  <a:gd name="connsiteY141" fmla="*/ 54833 h 222981"/>
                  <a:gd name="connsiteX142" fmla="*/ 9581646 w 11888025"/>
                  <a:gd name="connsiteY142" fmla="*/ 63275 h 222981"/>
                  <a:gd name="connsiteX143" fmla="*/ 9581646 w 11888025"/>
                  <a:gd name="connsiteY143" fmla="*/ 33159 h 222981"/>
                  <a:gd name="connsiteX144" fmla="*/ 9598681 w 11888025"/>
                  <a:gd name="connsiteY144" fmla="*/ 27075 h 222981"/>
                  <a:gd name="connsiteX145" fmla="*/ 9614880 w 11888025"/>
                  <a:gd name="connsiteY145" fmla="*/ 19926 h 222981"/>
                  <a:gd name="connsiteX146" fmla="*/ 9631003 w 11888025"/>
                  <a:gd name="connsiteY146" fmla="*/ 11104 h 222981"/>
                  <a:gd name="connsiteX147" fmla="*/ 9647810 w 11888025"/>
                  <a:gd name="connsiteY147" fmla="*/ 1 h 222981"/>
                  <a:gd name="connsiteX148" fmla="*/ 9381702 w 11888025"/>
                  <a:gd name="connsiteY148" fmla="*/ 1 h 222981"/>
                  <a:gd name="connsiteX149" fmla="*/ 9396608 w 11888025"/>
                  <a:gd name="connsiteY149" fmla="*/ 1 h 222981"/>
                  <a:gd name="connsiteX150" fmla="*/ 9396608 w 11888025"/>
                  <a:gd name="connsiteY150" fmla="*/ 222981 h 222981"/>
                  <a:gd name="connsiteX151" fmla="*/ 9361320 w 11888025"/>
                  <a:gd name="connsiteY151" fmla="*/ 222981 h 222981"/>
                  <a:gd name="connsiteX152" fmla="*/ 9361320 w 11888025"/>
                  <a:gd name="connsiteY152" fmla="*/ 43198 h 222981"/>
                  <a:gd name="connsiteX153" fmla="*/ 9340711 w 11888025"/>
                  <a:gd name="connsiteY153" fmla="*/ 54833 h 222981"/>
                  <a:gd name="connsiteX154" fmla="*/ 9315538 w 11888025"/>
                  <a:gd name="connsiteY154" fmla="*/ 63275 h 222981"/>
                  <a:gd name="connsiteX155" fmla="*/ 9315538 w 11888025"/>
                  <a:gd name="connsiteY155" fmla="*/ 33159 h 222981"/>
                  <a:gd name="connsiteX156" fmla="*/ 9332573 w 11888025"/>
                  <a:gd name="connsiteY156" fmla="*/ 27075 h 222981"/>
                  <a:gd name="connsiteX157" fmla="*/ 9348772 w 11888025"/>
                  <a:gd name="connsiteY157" fmla="*/ 19926 h 222981"/>
                  <a:gd name="connsiteX158" fmla="*/ 9364895 w 11888025"/>
                  <a:gd name="connsiteY158" fmla="*/ 11104 h 222981"/>
                  <a:gd name="connsiteX159" fmla="*/ 9381702 w 11888025"/>
                  <a:gd name="connsiteY159" fmla="*/ 1 h 222981"/>
                  <a:gd name="connsiteX160" fmla="*/ 8775355 w 11888025"/>
                  <a:gd name="connsiteY160" fmla="*/ 1 h 222981"/>
                  <a:gd name="connsiteX161" fmla="*/ 8790261 w 11888025"/>
                  <a:gd name="connsiteY161" fmla="*/ 1 h 222981"/>
                  <a:gd name="connsiteX162" fmla="*/ 8790261 w 11888025"/>
                  <a:gd name="connsiteY162" fmla="*/ 222981 h 222981"/>
                  <a:gd name="connsiteX163" fmla="*/ 8754973 w 11888025"/>
                  <a:gd name="connsiteY163" fmla="*/ 222981 h 222981"/>
                  <a:gd name="connsiteX164" fmla="*/ 8754973 w 11888025"/>
                  <a:gd name="connsiteY164" fmla="*/ 43198 h 222981"/>
                  <a:gd name="connsiteX165" fmla="*/ 8734364 w 11888025"/>
                  <a:gd name="connsiteY165" fmla="*/ 54833 h 222981"/>
                  <a:gd name="connsiteX166" fmla="*/ 8709191 w 11888025"/>
                  <a:gd name="connsiteY166" fmla="*/ 63275 h 222981"/>
                  <a:gd name="connsiteX167" fmla="*/ 8709191 w 11888025"/>
                  <a:gd name="connsiteY167" fmla="*/ 33159 h 222981"/>
                  <a:gd name="connsiteX168" fmla="*/ 8726226 w 11888025"/>
                  <a:gd name="connsiteY168" fmla="*/ 27075 h 222981"/>
                  <a:gd name="connsiteX169" fmla="*/ 8742425 w 11888025"/>
                  <a:gd name="connsiteY169" fmla="*/ 19926 h 222981"/>
                  <a:gd name="connsiteX170" fmla="*/ 8758548 w 11888025"/>
                  <a:gd name="connsiteY170" fmla="*/ 11104 h 222981"/>
                  <a:gd name="connsiteX171" fmla="*/ 8775355 w 11888025"/>
                  <a:gd name="connsiteY171" fmla="*/ 1 h 222981"/>
                  <a:gd name="connsiteX172" fmla="*/ 8509247 w 11888025"/>
                  <a:gd name="connsiteY172" fmla="*/ 1 h 222981"/>
                  <a:gd name="connsiteX173" fmla="*/ 8524153 w 11888025"/>
                  <a:gd name="connsiteY173" fmla="*/ 1 h 222981"/>
                  <a:gd name="connsiteX174" fmla="*/ 8524153 w 11888025"/>
                  <a:gd name="connsiteY174" fmla="*/ 222981 h 222981"/>
                  <a:gd name="connsiteX175" fmla="*/ 8488865 w 11888025"/>
                  <a:gd name="connsiteY175" fmla="*/ 222981 h 222981"/>
                  <a:gd name="connsiteX176" fmla="*/ 8488865 w 11888025"/>
                  <a:gd name="connsiteY176" fmla="*/ 43198 h 222981"/>
                  <a:gd name="connsiteX177" fmla="*/ 8468256 w 11888025"/>
                  <a:gd name="connsiteY177" fmla="*/ 54833 h 222981"/>
                  <a:gd name="connsiteX178" fmla="*/ 8443083 w 11888025"/>
                  <a:gd name="connsiteY178" fmla="*/ 63275 h 222981"/>
                  <a:gd name="connsiteX179" fmla="*/ 8443083 w 11888025"/>
                  <a:gd name="connsiteY179" fmla="*/ 33159 h 222981"/>
                  <a:gd name="connsiteX180" fmla="*/ 8460118 w 11888025"/>
                  <a:gd name="connsiteY180" fmla="*/ 27075 h 222981"/>
                  <a:gd name="connsiteX181" fmla="*/ 8476317 w 11888025"/>
                  <a:gd name="connsiteY181" fmla="*/ 19926 h 222981"/>
                  <a:gd name="connsiteX182" fmla="*/ 8492440 w 11888025"/>
                  <a:gd name="connsiteY182" fmla="*/ 11104 h 222981"/>
                  <a:gd name="connsiteX183" fmla="*/ 8509247 w 11888025"/>
                  <a:gd name="connsiteY183" fmla="*/ 1 h 222981"/>
                  <a:gd name="connsiteX184" fmla="*/ 8097479 w 11888025"/>
                  <a:gd name="connsiteY184" fmla="*/ 1 h 222981"/>
                  <a:gd name="connsiteX185" fmla="*/ 8112386 w 11888025"/>
                  <a:gd name="connsiteY185" fmla="*/ 1 h 222981"/>
                  <a:gd name="connsiteX186" fmla="*/ 8112386 w 11888025"/>
                  <a:gd name="connsiteY186" fmla="*/ 222981 h 222981"/>
                  <a:gd name="connsiteX187" fmla="*/ 8077098 w 11888025"/>
                  <a:gd name="connsiteY187" fmla="*/ 222981 h 222981"/>
                  <a:gd name="connsiteX188" fmla="*/ 8077098 w 11888025"/>
                  <a:gd name="connsiteY188" fmla="*/ 43198 h 222981"/>
                  <a:gd name="connsiteX189" fmla="*/ 8056488 w 11888025"/>
                  <a:gd name="connsiteY189" fmla="*/ 54833 h 222981"/>
                  <a:gd name="connsiteX190" fmla="*/ 8031316 w 11888025"/>
                  <a:gd name="connsiteY190" fmla="*/ 63275 h 222981"/>
                  <a:gd name="connsiteX191" fmla="*/ 8031316 w 11888025"/>
                  <a:gd name="connsiteY191" fmla="*/ 33159 h 222981"/>
                  <a:gd name="connsiteX192" fmla="*/ 8048351 w 11888025"/>
                  <a:gd name="connsiteY192" fmla="*/ 27075 h 222981"/>
                  <a:gd name="connsiteX193" fmla="*/ 8064550 w 11888025"/>
                  <a:gd name="connsiteY193" fmla="*/ 19926 h 222981"/>
                  <a:gd name="connsiteX194" fmla="*/ 8080672 w 11888025"/>
                  <a:gd name="connsiteY194" fmla="*/ 11104 h 222981"/>
                  <a:gd name="connsiteX195" fmla="*/ 8097479 w 11888025"/>
                  <a:gd name="connsiteY195" fmla="*/ 1 h 222981"/>
                  <a:gd name="connsiteX196" fmla="*/ 7964425 w 11888025"/>
                  <a:gd name="connsiteY196" fmla="*/ 1 h 222981"/>
                  <a:gd name="connsiteX197" fmla="*/ 7979332 w 11888025"/>
                  <a:gd name="connsiteY197" fmla="*/ 1 h 222981"/>
                  <a:gd name="connsiteX198" fmla="*/ 7979332 w 11888025"/>
                  <a:gd name="connsiteY198" fmla="*/ 222981 h 222981"/>
                  <a:gd name="connsiteX199" fmla="*/ 7944044 w 11888025"/>
                  <a:gd name="connsiteY199" fmla="*/ 222981 h 222981"/>
                  <a:gd name="connsiteX200" fmla="*/ 7944044 w 11888025"/>
                  <a:gd name="connsiteY200" fmla="*/ 43198 h 222981"/>
                  <a:gd name="connsiteX201" fmla="*/ 7923434 w 11888025"/>
                  <a:gd name="connsiteY201" fmla="*/ 54833 h 222981"/>
                  <a:gd name="connsiteX202" fmla="*/ 7898262 w 11888025"/>
                  <a:gd name="connsiteY202" fmla="*/ 63275 h 222981"/>
                  <a:gd name="connsiteX203" fmla="*/ 7898262 w 11888025"/>
                  <a:gd name="connsiteY203" fmla="*/ 33159 h 222981"/>
                  <a:gd name="connsiteX204" fmla="*/ 7915297 w 11888025"/>
                  <a:gd name="connsiteY204" fmla="*/ 27075 h 222981"/>
                  <a:gd name="connsiteX205" fmla="*/ 7931496 w 11888025"/>
                  <a:gd name="connsiteY205" fmla="*/ 19926 h 222981"/>
                  <a:gd name="connsiteX206" fmla="*/ 7947618 w 11888025"/>
                  <a:gd name="connsiteY206" fmla="*/ 11104 h 222981"/>
                  <a:gd name="connsiteX207" fmla="*/ 7964425 w 11888025"/>
                  <a:gd name="connsiteY207" fmla="*/ 1 h 222981"/>
                  <a:gd name="connsiteX208" fmla="*/ 7831371 w 11888025"/>
                  <a:gd name="connsiteY208" fmla="*/ 1 h 222981"/>
                  <a:gd name="connsiteX209" fmla="*/ 7846278 w 11888025"/>
                  <a:gd name="connsiteY209" fmla="*/ 1 h 222981"/>
                  <a:gd name="connsiteX210" fmla="*/ 7846278 w 11888025"/>
                  <a:gd name="connsiteY210" fmla="*/ 222981 h 222981"/>
                  <a:gd name="connsiteX211" fmla="*/ 7810990 w 11888025"/>
                  <a:gd name="connsiteY211" fmla="*/ 222981 h 222981"/>
                  <a:gd name="connsiteX212" fmla="*/ 7810990 w 11888025"/>
                  <a:gd name="connsiteY212" fmla="*/ 43198 h 222981"/>
                  <a:gd name="connsiteX213" fmla="*/ 7790380 w 11888025"/>
                  <a:gd name="connsiteY213" fmla="*/ 54833 h 222981"/>
                  <a:gd name="connsiteX214" fmla="*/ 7765208 w 11888025"/>
                  <a:gd name="connsiteY214" fmla="*/ 63275 h 222981"/>
                  <a:gd name="connsiteX215" fmla="*/ 7765208 w 11888025"/>
                  <a:gd name="connsiteY215" fmla="*/ 33159 h 222981"/>
                  <a:gd name="connsiteX216" fmla="*/ 7782243 w 11888025"/>
                  <a:gd name="connsiteY216" fmla="*/ 27075 h 222981"/>
                  <a:gd name="connsiteX217" fmla="*/ 7798442 w 11888025"/>
                  <a:gd name="connsiteY217" fmla="*/ 19926 h 222981"/>
                  <a:gd name="connsiteX218" fmla="*/ 7814564 w 11888025"/>
                  <a:gd name="connsiteY218" fmla="*/ 11104 h 222981"/>
                  <a:gd name="connsiteX219" fmla="*/ 7831371 w 11888025"/>
                  <a:gd name="connsiteY219" fmla="*/ 1 h 222981"/>
                  <a:gd name="connsiteX220" fmla="*/ 7688759 w 11888025"/>
                  <a:gd name="connsiteY220" fmla="*/ 1 h 222981"/>
                  <a:gd name="connsiteX221" fmla="*/ 7703666 w 11888025"/>
                  <a:gd name="connsiteY221" fmla="*/ 1 h 222981"/>
                  <a:gd name="connsiteX222" fmla="*/ 7703666 w 11888025"/>
                  <a:gd name="connsiteY222" fmla="*/ 222981 h 222981"/>
                  <a:gd name="connsiteX223" fmla="*/ 7668378 w 11888025"/>
                  <a:gd name="connsiteY223" fmla="*/ 222981 h 222981"/>
                  <a:gd name="connsiteX224" fmla="*/ 7668378 w 11888025"/>
                  <a:gd name="connsiteY224" fmla="*/ 43198 h 222981"/>
                  <a:gd name="connsiteX225" fmla="*/ 7647768 w 11888025"/>
                  <a:gd name="connsiteY225" fmla="*/ 54833 h 222981"/>
                  <a:gd name="connsiteX226" fmla="*/ 7622596 w 11888025"/>
                  <a:gd name="connsiteY226" fmla="*/ 63275 h 222981"/>
                  <a:gd name="connsiteX227" fmla="*/ 7622596 w 11888025"/>
                  <a:gd name="connsiteY227" fmla="*/ 33159 h 222981"/>
                  <a:gd name="connsiteX228" fmla="*/ 7639631 w 11888025"/>
                  <a:gd name="connsiteY228" fmla="*/ 27075 h 222981"/>
                  <a:gd name="connsiteX229" fmla="*/ 7655830 w 11888025"/>
                  <a:gd name="connsiteY229" fmla="*/ 19926 h 222981"/>
                  <a:gd name="connsiteX230" fmla="*/ 7671952 w 11888025"/>
                  <a:gd name="connsiteY230" fmla="*/ 11104 h 222981"/>
                  <a:gd name="connsiteX231" fmla="*/ 7688759 w 11888025"/>
                  <a:gd name="connsiteY231" fmla="*/ 1 h 222981"/>
                  <a:gd name="connsiteX232" fmla="*/ 6941419 w 11888025"/>
                  <a:gd name="connsiteY232" fmla="*/ 1 h 222981"/>
                  <a:gd name="connsiteX233" fmla="*/ 6956326 w 11888025"/>
                  <a:gd name="connsiteY233" fmla="*/ 1 h 222981"/>
                  <a:gd name="connsiteX234" fmla="*/ 6956326 w 11888025"/>
                  <a:gd name="connsiteY234" fmla="*/ 222981 h 222981"/>
                  <a:gd name="connsiteX235" fmla="*/ 6921038 w 11888025"/>
                  <a:gd name="connsiteY235" fmla="*/ 222981 h 222981"/>
                  <a:gd name="connsiteX236" fmla="*/ 6921038 w 11888025"/>
                  <a:gd name="connsiteY236" fmla="*/ 43198 h 222981"/>
                  <a:gd name="connsiteX237" fmla="*/ 6900428 w 11888025"/>
                  <a:gd name="connsiteY237" fmla="*/ 54833 h 222981"/>
                  <a:gd name="connsiteX238" fmla="*/ 6875256 w 11888025"/>
                  <a:gd name="connsiteY238" fmla="*/ 63275 h 222981"/>
                  <a:gd name="connsiteX239" fmla="*/ 6875256 w 11888025"/>
                  <a:gd name="connsiteY239" fmla="*/ 33159 h 222981"/>
                  <a:gd name="connsiteX240" fmla="*/ 6892291 w 11888025"/>
                  <a:gd name="connsiteY240" fmla="*/ 27075 h 222981"/>
                  <a:gd name="connsiteX241" fmla="*/ 6908490 w 11888025"/>
                  <a:gd name="connsiteY241" fmla="*/ 19926 h 222981"/>
                  <a:gd name="connsiteX242" fmla="*/ 6924612 w 11888025"/>
                  <a:gd name="connsiteY242" fmla="*/ 11104 h 222981"/>
                  <a:gd name="connsiteX243" fmla="*/ 6941419 w 11888025"/>
                  <a:gd name="connsiteY243" fmla="*/ 1 h 222981"/>
                  <a:gd name="connsiteX244" fmla="*/ 6797293 w 11888025"/>
                  <a:gd name="connsiteY244" fmla="*/ 1 h 222981"/>
                  <a:gd name="connsiteX245" fmla="*/ 6812200 w 11888025"/>
                  <a:gd name="connsiteY245" fmla="*/ 1 h 222981"/>
                  <a:gd name="connsiteX246" fmla="*/ 6812200 w 11888025"/>
                  <a:gd name="connsiteY246" fmla="*/ 222981 h 222981"/>
                  <a:gd name="connsiteX247" fmla="*/ 6776912 w 11888025"/>
                  <a:gd name="connsiteY247" fmla="*/ 222981 h 222981"/>
                  <a:gd name="connsiteX248" fmla="*/ 6776912 w 11888025"/>
                  <a:gd name="connsiteY248" fmla="*/ 43198 h 222981"/>
                  <a:gd name="connsiteX249" fmla="*/ 6756302 w 11888025"/>
                  <a:gd name="connsiteY249" fmla="*/ 54833 h 222981"/>
                  <a:gd name="connsiteX250" fmla="*/ 6731130 w 11888025"/>
                  <a:gd name="connsiteY250" fmla="*/ 63275 h 222981"/>
                  <a:gd name="connsiteX251" fmla="*/ 6731130 w 11888025"/>
                  <a:gd name="connsiteY251" fmla="*/ 33159 h 222981"/>
                  <a:gd name="connsiteX252" fmla="*/ 6748165 w 11888025"/>
                  <a:gd name="connsiteY252" fmla="*/ 27075 h 222981"/>
                  <a:gd name="connsiteX253" fmla="*/ 6764364 w 11888025"/>
                  <a:gd name="connsiteY253" fmla="*/ 19926 h 222981"/>
                  <a:gd name="connsiteX254" fmla="*/ 6780486 w 11888025"/>
                  <a:gd name="connsiteY254" fmla="*/ 11104 h 222981"/>
                  <a:gd name="connsiteX255" fmla="*/ 6797293 w 11888025"/>
                  <a:gd name="connsiteY255" fmla="*/ 1 h 222981"/>
                  <a:gd name="connsiteX256" fmla="*/ 6105316 w 11888025"/>
                  <a:gd name="connsiteY256" fmla="*/ 1 h 222981"/>
                  <a:gd name="connsiteX257" fmla="*/ 6120223 w 11888025"/>
                  <a:gd name="connsiteY257" fmla="*/ 1 h 222981"/>
                  <a:gd name="connsiteX258" fmla="*/ 6120223 w 11888025"/>
                  <a:gd name="connsiteY258" fmla="*/ 222981 h 222981"/>
                  <a:gd name="connsiteX259" fmla="*/ 6084935 w 11888025"/>
                  <a:gd name="connsiteY259" fmla="*/ 222981 h 222981"/>
                  <a:gd name="connsiteX260" fmla="*/ 6084935 w 11888025"/>
                  <a:gd name="connsiteY260" fmla="*/ 43198 h 222981"/>
                  <a:gd name="connsiteX261" fmla="*/ 6064325 w 11888025"/>
                  <a:gd name="connsiteY261" fmla="*/ 54833 h 222981"/>
                  <a:gd name="connsiteX262" fmla="*/ 6039153 w 11888025"/>
                  <a:gd name="connsiteY262" fmla="*/ 63275 h 222981"/>
                  <a:gd name="connsiteX263" fmla="*/ 6039153 w 11888025"/>
                  <a:gd name="connsiteY263" fmla="*/ 33159 h 222981"/>
                  <a:gd name="connsiteX264" fmla="*/ 6056188 w 11888025"/>
                  <a:gd name="connsiteY264" fmla="*/ 27075 h 222981"/>
                  <a:gd name="connsiteX265" fmla="*/ 6072387 w 11888025"/>
                  <a:gd name="connsiteY265" fmla="*/ 19926 h 222981"/>
                  <a:gd name="connsiteX266" fmla="*/ 6088509 w 11888025"/>
                  <a:gd name="connsiteY266" fmla="*/ 11104 h 222981"/>
                  <a:gd name="connsiteX267" fmla="*/ 6105316 w 11888025"/>
                  <a:gd name="connsiteY267" fmla="*/ 1 h 222981"/>
                  <a:gd name="connsiteX268" fmla="*/ 5817065 w 11888025"/>
                  <a:gd name="connsiteY268" fmla="*/ 1 h 222981"/>
                  <a:gd name="connsiteX269" fmla="*/ 5831972 w 11888025"/>
                  <a:gd name="connsiteY269" fmla="*/ 1 h 222981"/>
                  <a:gd name="connsiteX270" fmla="*/ 5831972 w 11888025"/>
                  <a:gd name="connsiteY270" fmla="*/ 222981 h 222981"/>
                  <a:gd name="connsiteX271" fmla="*/ 5796684 w 11888025"/>
                  <a:gd name="connsiteY271" fmla="*/ 222981 h 222981"/>
                  <a:gd name="connsiteX272" fmla="*/ 5796684 w 11888025"/>
                  <a:gd name="connsiteY272" fmla="*/ 43198 h 222981"/>
                  <a:gd name="connsiteX273" fmla="*/ 5776074 w 11888025"/>
                  <a:gd name="connsiteY273" fmla="*/ 54833 h 222981"/>
                  <a:gd name="connsiteX274" fmla="*/ 5750902 w 11888025"/>
                  <a:gd name="connsiteY274" fmla="*/ 63275 h 222981"/>
                  <a:gd name="connsiteX275" fmla="*/ 5750902 w 11888025"/>
                  <a:gd name="connsiteY275" fmla="*/ 33159 h 222981"/>
                  <a:gd name="connsiteX276" fmla="*/ 5767937 w 11888025"/>
                  <a:gd name="connsiteY276" fmla="*/ 27075 h 222981"/>
                  <a:gd name="connsiteX277" fmla="*/ 5784136 w 11888025"/>
                  <a:gd name="connsiteY277" fmla="*/ 19926 h 222981"/>
                  <a:gd name="connsiteX278" fmla="*/ 5800258 w 11888025"/>
                  <a:gd name="connsiteY278" fmla="*/ 11104 h 222981"/>
                  <a:gd name="connsiteX279" fmla="*/ 5817065 w 11888025"/>
                  <a:gd name="connsiteY279" fmla="*/ 1 h 222981"/>
                  <a:gd name="connsiteX280" fmla="*/ 5434197 w 11888025"/>
                  <a:gd name="connsiteY280" fmla="*/ 1 h 222981"/>
                  <a:gd name="connsiteX281" fmla="*/ 5449104 w 11888025"/>
                  <a:gd name="connsiteY281" fmla="*/ 1 h 222981"/>
                  <a:gd name="connsiteX282" fmla="*/ 5449104 w 11888025"/>
                  <a:gd name="connsiteY282" fmla="*/ 222981 h 222981"/>
                  <a:gd name="connsiteX283" fmla="*/ 5413816 w 11888025"/>
                  <a:gd name="connsiteY283" fmla="*/ 222981 h 222981"/>
                  <a:gd name="connsiteX284" fmla="*/ 5413816 w 11888025"/>
                  <a:gd name="connsiteY284" fmla="*/ 43198 h 222981"/>
                  <a:gd name="connsiteX285" fmla="*/ 5393206 w 11888025"/>
                  <a:gd name="connsiteY285" fmla="*/ 54833 h 222981"/>
                  <a:gd name="connsiteX286" fmla="*/ 5368034 w 11888025"/>
                  <a:gd name="connsiteY286" fmla="*/ 63275 h 222981"/>
                  <a:gd name="connsiteX287" fmla="*/ 5368034 w 11888025"/>
                  <a:gd name="connsiteY287" fmla="*/ 33159 h 222981"/>
                  <a:gd name="connsiteX288" fmla="*/ 5385069 w 11888025"/>
                  <a:gd name="connsiteY288" fmla="*/ 27075 h 222981"/>
                  <a:gd name="connsiteX289" fmla="*/ 5401268 w 11888025"/>
                  <a:gd name="connsiteY289" fmla="*/ 19926 h 222981"/>
                  <a:gd name="connsiteX290" fmla="*/ 5417390 w 11888025"/>
                  <a:gd name="connsiteY290" fmla="*/ 11104 h 222981"/>
                  <a:gd name="connsiteX291" fmla="*/ 5434197 w 11888025"/>
                  <a:gd name="connsiteY291" fmla="*/ 1 h 222981"/>
                  <a:gd name="connsiteX292" fmla="*/ 5290071 w 11888025"/>
                  <a:gd name="connsiteY292" fmla="*/ 1 h 222981"/>
                  <a:gd name="connsiteX293" fmla="*/ 5304978 w 11888025"/>
                  <a:gd name="connsiteY293" fmla="*/ 1 h 222981"/>
                  <a:gd name="connsiteX294" fmla="*/ 5304978 w 11888025"/>
                  <a:gd name="connsiteY294" fmla="*/ 222981 h 222981"/>
                  <a:gd name="connsiteX295" fmla="*/ 5269690 w 11888025"/>
                  <a:gd name="connsiteY295" fmla="*/ 222981 h 222981"/>
                  <a:gd name="connsiteX296" fmla="*/ 5269690 w 11888025"/>
                  <a:gd name="connsiteY296" fmla="*/ 43198 h 222981"/>
                  <a:gd name="connsiteX297" fmla="*/ 5249080 w 11888025"/>
                  <a:gd name="connsiteY297" fmla="*/ 54833 h 222981"/>
                  <a:gd name="connsiteX298" fmla="*/ 5223908 w 11888025"/>
                  <a:gd name="connsiteY298" fmla="*/ 63275 h 222981"/>
                  <a:gd name="connsiteX299" fmla="*/ 5223908 w 11888025"/>
                  <a:gd name="connsiteY299" fmla="*/ 33159 h 222981"/>
                  <a:gd name="connsiteX300" fmla="*/ 5240943 w 11888025"/>
                  <a:gd name="connsiteY300" fmla="*/ 27075 h 222981"/>
                  <a:gd name="connsiteX301" fmla="*/ 5257142 w 11888025"/>
                  <a:gd name="connsiteY301" fmla="*/ 19926 h 222981"/>
                  <a:gd name="connsiteX302" fmla="*/ 5273264 w 11888025"/>
                  <a:gd name="connsiteY302" fmla="*/ 11104 h 222981"/>
                  <a:gd name="connsiteX303" fmla="*/ 5290071 w 11888025"/>
                  <a:gd name="connsiteY303" fmla="*/ 1 h 222981"/>
                  <a:gd name="connsiteX304" fmla="*/ 5145946 w 11888025"/>
                  <a:gd name="connsiteY304" fmla="*/ 1 h 222981"/>
                  <a:gd name="connsiteX305" fmla="*/ 5160853 w 11888025"/>
                  <a:gd name="connsiteY305" fmla="*/ 1 h 222981"/>
                  <a:gd name="connsiteX306" fmla="*/ 5160853 w 11888025"/>
                  <a:gd name="connsiteY306" fmla="*/ 222981 h 222981"/>
                  <a:gd name="connsiteX307" fmla="*/ 5125565 w 11888025"/>
                  <a:gd name="connsiteY307" fmla="*/ 222981 h 222981"/>
                  <a:gd name="connsiteX308" fmla="*/ 5125565 w 11888025"/>
                  <a:gd name="connsiteY308" fmla="*/ 43198 h 222981"/>
                  <a:gd name="connsiteX309" fmla="*/ 5104955 w 11888025"/>
                  <a:gd name="connsiteY309" fmla="*/ 54833 h 222981"/>
                  <a:gd name="connsiteX310" fmla="*/ 5079783 w 11888025"/>
                  <a:gd name="connsiteY310" fmla="*/ 63275 h 222981"/>
                  <a:gd name="connsiteX311" fmla="*/ 5079783 w 11888025"/>
                  <a:gd name="connsiteY311" fmla="*/ 33159 h 222981"/>
                  <a:gd name="connsiteX312" fmla="*/ 5096818 w 11888025"/>
                  <a:gd name="connsiteY312" fmla="*/ 27075 h 222981"/>
                  <a:gd name="connsiteX313" fmla="*/ 5113017 w 11888025"/>
                  <a:gd name="connsiteY313" fmla="*/ 19926 h 222981"/>
                  <a:gd name="connsiteX314" fmla="*/ 5129139 w 11888025"/>
                  <a:gd name="connsiteY314" fmla="*/ 11104 h 222981"/>
                  <a:gd name="connsiteX315" fmla="*/ 5145946 w 11888025"/>
                  <a:gd name="connsiteY315" fmla="*/ 1 h 222981"/>
                  <a:gd name="connsiteX316" fmla="*/ 5001821 w 11888025"/>
                  <a:gd name="connsiteY316" fmla="*/ 1 h 222981"/>
                  <a:gd name="connsiteX317" fmla="*/ 5016728 w 11888025"/>
                  <a:gd name="connsiteY317" fmla="*/ 1 h 222981"/>
                  <a:gd name="connsiteX318" fmla="*/ 5016728 w 11888025"/>
                  <a:gd name="connsiteY318" fmla="*/ 222981 h 222981"/>
                  <a:gd name="connsiteX319" fmla="*/ 4981440 w 11888025"/>
                  <a:gd name="connsiteY319" fmla="*/ 222981 h 222981"/>
                  <a:gd name="connsiteX320" fmla="*/ 4981440 w 11888025"/>
                  <a:gd name="connsiteY320" fmla="*/ 43198 h 222981"/>
                  <a:gd name="connsiteX321" fmla="*/ 4960830 w 11888025"/>
                  <a:gd name="connsiteY321" fmla="*/ 54833 h 222981"/>
                  <a:gd name="connsiteX322" fmla="*/ 4935658 w 11888025"/>
                  <a:gd name="connsiteY322" fmla="*/ 63275 h 222981"/>
                  <a:gd name="connsiteX323" fmla="*/ 4935658 w 11888025"/>
                  <a:gd name="connsiteY323" fmla="*/ 33159 h 222981"/>
                  <a:gd name="connsiteX324" fmla="*/ 4952693 w 11888025"/>
                  <a:gd name="connsiteY324" fmla="*/ 27075 h 222981"/>
                  <a:gd name="connsiteX325" fmla="*/ 4968892 w 11888025"/>
                  <a:gd name="connsiteY325" fmla="*/ 19926 h 222981"/>
                  <a:gd name="connsiteX326" fmla="*/ 4985014 w 11888025"/>
                  <a:gd name="connsiteY326" fmla="*/ 11104 h 222981"/>
                  <a:gd name="connsiteX327" fmla="*/ 5001821 w 11888025"/>
                  <a:gd name="connsiteY327" fmla="*/ 1 h 222981"/>
                  <a:gd name="connsiteX328" fmla="*/ 4857696 w 11888025"/>
                  <a:gd name="connsiteY328" fmla="*/ 1 h 222981"/>
                  <a:gd name="connsiteX329" fmla="*/ 4872603 w 11888025"/>
                  <a:gd name="connsiteY329" fmla="*/ 1 h 222981"/>
                  <a:gd name="connsiteX330" fmla="*/ 4872603 w 11888025"/>
                  <a:gd name="connsiteY330" fmla="*/ 222981 h 222981"/>
                  <a:gd name="connsiteX331" fmla="*/ 4837315 w 11888025"/>
                  <a:gd name="connsiteY331" fmla="*/ 222981 h 222981"/>
                  <a:gd name="connsiteX332" fmla="*/ 4837315 w 11888025"/>
                  <a:gd name="connsiteY332" fmla="*/ 43198 h 222981"/>
                  <a:gd name="connsiteX333" fmla="*/ 4816705 w 11888025"/>
                  <a:gd name="connsiteY333" fmla="*/ 54833 h 222981"/>
                  <a:gd name="connsiteX334" fmla="*/ 4791533 w 11888025"/>
                  <a:gd name="connsiteY334" fmla="*/ 63275 h 222981"/>
                  <a:gd name="connsiteX335" fmla="*/ 4791533 w 11888025"/>
                  <a:gd name="connsiteY335" fmla="*/ 33159 h 222981"/>
                  <a:gd name="connsiteX336" fmla="*/ 4808568 w 11888025"/>
                  <a:gd name="connsiteY336" fmla="*/ 27075 h 222981"/>
                  <a:gd name="connsiteX337" fmla="*/ 4824767 w 11888025"/>
                  <a:gd name="connsiteY337" fmla="*/ 19926 h 222981"/>
                  <a:gd name="connsiteX338" fmla="*/ 4840889 w 11888025"/>
                  <a:gd name="connsiteY338" fmla="*/ 11104 h 222981"/>
                  <a:gd name="connsiteX339" fmla="*/ 4857696 w 11888025"/>
                  <a:gd name="connsiteY339" fmla="*/ 1 h 222981"/>
                  <a:gd name="connsiteX340" fmla="*/ 4469464 w 11888025"/>
                  <a:gd name="connsiteY340" fmla="*/ 1 h 222981"/>
                  <a:gd name="connsiteX341" fmla="*/ 4484370 w 11888025"/>
                  <a:gd name="connsiteY341" fmla="*/ 1 h 222981"/>
                  <a:gd name="connsiteX342" fmla="*/ 4484370 w 11888025"/>
                  <a:gd name="connsiteY342" fmla="*/ 222981 h 222981"/>
                  <a:gd name="connsiteX343" fmla="*/ 4449082 w 11888025"/>
                  <a:gd name="connsiteY343" fmla="*/ 222981 h 222981"/>
                  <a:gd name="connsiteX344" fmla="*/ 4449082 w 11888025"/>
                  <a:gd name="connsiteY344" fmla="*/ 43198 h 222981"/>
                  <a:gd name="connsiteX345" fmla="*/ 4428473 w 11888025"/>
                  <a:gd name="connsiteY345" fmla="*/ 54833 h 222981"/>
                  <a:gd name="connsiteX346" fmla="*/ 4403300 w 11888025"/>
                  <a:gd name="connsiteY346" fmla="*/ 63275 h 222981"/>
                  <a:gd name="connsiteX347" fmla="*/ 4403300 w 11888025"/>
                  <a:gd name="connsiteY347" fmla="*/ 33159 h 222981"/>
                  <a:gd name="connsiteX348" fmla="*/ 4420335 w 11888025"/>
                  <a:gd name="connsiteY348" fmla="*/ 27075 h 222981"/>
                  <a:gd name="connsiteX349" fmla="*/ 4436534 w 11888025"/>
                  <a:gd name="connsiteY349" fmla="*/ 19926 h 222981"/>
                  <a:gd name="connsiteX350" fmla="*/ 4452657 w 11888025"/>
                  <a:gd name="connsiteY350" fmla="*/ 11104 h 222981"/>
                  <a:gd name="connsiteX351" fmla="*/ 4469464 w 11888025"/>
                  <a:gd name="connsiteY351" fmla="*/ 1 h 222981"/>
                  <a:gd name="connsiteX352" fmla="*/ 4203356 w 11888025"/>
                  <a:gd name="connsiteY352" fmla="*/ 1 h 222981"/>
                  <a:gd name="connsiteX353" fmla="*/ 4218262 w 11888025"/>
                  <a:gd name="connsiteY353" fmla="*/ 1 h 222981"/>
                  <a:gd name="connsiteX354" fmla="*/ 4218262 w 11888025"/>
                  <a:gd name="connsiteY354" fmla="*/ 222981 h 222981"/>
                  <a:gd name="connsiteX355" fmla="*/ 4182974 w 11888025"/>
                  <a:gd name="connsiteY355" fmla="*/ 222981 h 222981"/>
                  <a:gd name="connsiteX356" fmla="*/ 4182974 w 11888025"/>
                  <a:gd name="connsiteY356" fmla="*/ 43198 h 222981"/>
                  <a:gd name="connsiteX357" fmla="*/ 4162365 w 11888025"/>
                  <a:gd name="connsiteY357" fmla="*/ 54833 h 222981"/>
                  <a:gd name="connsiteX358" fmla="*/ 4137192 w 11888025"/>
                  <a:gd name="connsiteY358" fmla="*/ 63275 h 222981"/>
                  <a:gd name="connsiteX359" fmla="*/ 4137192 w 11888025"/>
                  <a:gd name="connsiteY359" fmla="*/ 33159 h 222981"/>
                  <a:gd name="connsiteX360" fmla="*/ 4154227 w 11888025"/>
                  <a:gd name="connsiteY360" fmla="*/ 27075 h 222981"/>
                  <a:gd name="connsiteX361" fmla="*/ 4170426 w 11888025"/>
                  <a:gd name="connsiteY361" fmla="*/ 19926 h 222981"/>
                  <a:gd name="connsiteX362" fmla="*/ 4186549 w 11888025"/>
                  <a:gd name="connsiteY362" fmla="*/ 11104 h 222981"/>
                  <a:gd name="connsiteX363" fmla="*/ 4203356 w 11888025"/>
                  <a:gd name="connsiteY363" fmla="*/ 1 h 222981"/>
                  <a:gd name="connsiteX364" fmla="*/ 3591757 w 11888025"/>
                  <a:gd name="connsiteY364" fmla="*/ 1 h 222981"/>
                  <a:gd name="connsiteX365" fmla="*/ 3606663 w 11888025"/>
                  <a:gd name="connsiteY365" fmla="*/ 1 h 222981"/>
                  <a:gd name="connsiteX366" fmla="*/ 3606663 w 11888025"/>
                  <a:gd name="connsiteY366" fmla="*/ 222981 h 222981"/>
                  <a:gd name="connsiteX367" fmla="*/ 3571375 w 11888025"/>
                  <a:gd name="connsiteY367" fmla="*/ 222981 h 222981"/>
                  <a:gd name="connsiteX368" fmla="*/ 3571375 w 11888025"/>
                  <a:gd name="connsiteY368" fmla="*/ 43198 h 222981"/>
                  <a:gd name="connsiteX369" fmla="*/ 3550766 w 11888025"/>
                  <a:gd name="connsiteY369" fmla="*/ 54833 h 222981"/>
                  <a:gd name="connsiteX370" fmla="*/ 3525593 w 11888025"/>
                  <a:gd name="connsiteY370" fmla="*/ 63275 h 222981"/>
                  <a:gd name="connsiteX371" fmla="*/ 3525593 w 11888025"/>
                  <a:gd name="connsiteY371" fmla="*/ 33159 h 222981"/>
                  <a:gd name="connsiteX372" fmla="*/ 3542628 w 11888025"/>
                  <a:gd name="connsiteY372" fmla="*/ 27075 h 222981"/>
                  <a:gd name="connsiteX373" fmla="*/ 3558827 w 11888025"/>
                  <a:gd name="connsiteY373" fmla="*/ 19926 h 222981"/>
                  <a:gd name="connsiteX374" fmla="*/ 3574950 w 11888025"/>
                  <a:gd name="connsiteY374" fmla="*/ 11104 h 222981"/>
                  <a:gd name="connsiteX375" fmla="*/ 3591757 w 11888025"/>
                  <a:gd name="connsiteY375" fmla="*/ 1 h 222981"/>
                  <a:gd name="connsiteX376" fmla="*/ 3325649 w 11888025"/>
                  <a:gd name="connsiteY376" fmla="*/ 1 h 222981"/>
                  <a:gd name="connsiteX377" fmla="*/ 3340555 w 11888025"/>
                  <a:gd name="connsiteY377" fmla="*/ 1 h 222981"/>
                  <a:gd name="connsiteX378" fmla="*/ 3340555 w 11888025"/>
                  <a:gd name="connsiteY378" fmla="*/ 222981 h 222981"/>
                  <a:gd name="connsiteX379" fmla="*/ 3305267 w 11888025"/>
                  <a:gd name="connsiteY379" fmla="*/ 222981 h 222981"/>
                  <a:gd name="connsiteX380" fmla="*/ 3305267 w 11888025"/>
                  <a:gd name="connsiteY380" fmla="*/ 43198 h 222981"/>
                  <a:gd name="connsiteX381" fmla="*/ 3284658 w 11888025"/>
                  <a:gd name="connsiteY381" fmla="*/ 54833 h 222981"/>
                  <a:gd name="connsiteX382" fmla="*/ 3259485 w 11888025"/>
                  <a:gd name="connsiteY382" fmla="*/ 63275 h 222981"/>
                  <a:gd name="connsiteX383" fmla="*/ 3259485 w 11888025"/>
                  <a:gd name="connsiteY383" fmla="*/ 33159 h 222981"/>
                  <a:gd name="connsiteX384" fmla="*/ 3276520 w 11888025"/>
                  <a:gd name="connsiteY384" fmla="*/ 27075 h 222981"/>
                  <a:gd name="connsiteX385" fmla="*/ 3292719 w 11888025"/>
                  <a:gd name="connsiteY385" fmla="*/ 19926 h 222981"/>
                  <a:gd name="connsiteX386" fmla="*/ 3308842 w 11888025"/>
                  <a:gd name="connsiteY386" fmla="*/ 11104 h 222981"/>
                  <a:gd name="connsiteX387" fmla="*/ 3325649 w 11888025"/>
                  <a:gd name="connsiteY387" fmla="*/ 1 h 222981"/>
                  <a:gd name="connsiteX388" fmla="*/ 2719302 w 11888025"/>
                  <a:gd name="connsiteY388" fmla="*/ 1 h 222981"/>
                  <a:gd name="connsiteX389" fmla="*/ 2734208 w 11888025"/>
                  <a:gd name="connsiteY389" fmla="*/ 1 h 222981"/>
                  <a:gd name="connsiteX390" fmla="*/ 2734208 w 11888025"/>
                  <a:gd name="connsiteY390" fmla="*/ 222981 h 222981"/>
                  <a:gd name="connsiteX391" fmla="*/ 2698920 w 11888025"/>
                  <a:gd name="connsiteY391" fmla="*/ 222981 h 222981"/>
                  <a:gd name="connsiteX392" fmla="*/ 2698920 w 11888025"/>
                  <a:gd name="connsiteY392" fmla="*/ 43198 h 222981"/>
                  <a:gd name="connsiteX393" fmla="*/ 2678311 w 11888025"/>
                  <a:gd name="connsiteY393" fmla="*/ 54833 h 222981"/>
                  <a:gd name="connsiteX394" fmla="*/ 2653138 w 11888025"/>
                  <a:gd name="connsiteY394" fmla="*/ 63275 h 222981"/>
                  <a:gd name="connsiteX395" fmla="*/ 2653138 w 11888025"/>
                  <a:gd name="connsiteY395" fmla="*/ 33159 h 222981"/>
                  <a:gd name="connsiteX396" fmla="*/ 2670173 w 11888025"/>
                  <a:gd name="connsiteY396" fmla="*/ 27075 h 222981"/>
                  <a:gd name="connsiteX397" fmla="*/ 2686372 w 11888025"/>
                  <a:gd name="connsiteY397" fmla="*/ 19926 h 222981"/>
                  <a:gd name="connsiteX398" fmla="*/ 2702495 w 11888025"/>
                  <a:gd name="connsiteY398" fmla="*/ 11104 h 222981"/>
                  <a:gd name="connsiteX399" fmla="*/ 2719302 w 11888025"/>
                  <a:gd name="connsiteY399" fmla="*/ 1 h 222981"/>
                  <a:gd name="connsiteX400" fmla="*/ 2453194 w 11888025"/>
                  <a:gd name="connsiteY400" fmla="*/ 1 h 222981"/>
                  <a:gd name="connsiteX401" fmla="*/ 2468100 w 11888025"/>
                  <a:gd name="connsiteY401" fmla="*/ 1 h 222981"/>
                  <a:gd name="connsiteX402" fmla="*/ 2468100 w 11888025"/>
                  <a:gd name="connsiteY402" fmla="*/ 222981 h 222981"/>
                  <a:gd name="connsiteX403" fmla="*/ 2432812 w 11888025"/>
                  <a:gd name="connsiteY403" fmla="*/ 222981 h 222981"/>
                  <a:gd name="connsiteX404" fmla="*/ 2432812 w 11888025"/>
                  <a:gd name="connsiteY404" fmla="*/ 43198 h 222981"/>
                  <a:gd name="connsiteX405" fmla="*/ 2412203 w 11888025"/>
                  <a:gd name="connsiteY405" fmla="*/ 54833 h 222981"/>
                  <a:gd name="connsiteX406" fmla="*/ 2387030 w 11888025"/>
                  <a:gd name="connsiteY406" fmla="*/ 63275 h 222981"/>
                  <a:gd name="connsiteX407" fmla="*/ 2387030 w 11888025"/>
                  <a:gd name="connsiteY407" fmla="*/ 33159 h 222981"/>
                  <a:gd name="connsiteX408" fmla="*/ 2404065 w 11888025"/>
                  <a:gd name="connsiteY408" fmla="*/ 27075 h 222981"/>
                  <a:gd name="connsiteX409" fmla="*/ 2420264 w 11888025"/>
                  <a:gd name="connsiteY409" fmla="*/ 19926 h 222981"/>
                  <a:gd name="connsiteX410" fmla="*/ 2436387 w 11888025"/>
                  <a:gd name="connsiteY410" fmla="*/ 11104 h 222981"/>
                  <a:gd name="connsiteX411" fmla="*/ 2453194 w 11888025"/>
                  <a:gd name="connsiteY411" fmla="*/ 1 h 222981"/>
                  <a:gd name="connsiteX412" fmla="*/ 2041427 w 11888025"/>
                  <a:gd name="connsiteY412" fmla="*/ 1 h 222981"/>
                  <a:gd name="connsiteX413" fmla="*/ 2056333 w 11888025"/>
                  <a:gd name="connsiteY413" fmla="*/ 1 h 222981"/>
                  <a:gd name="connsiteX414" fmla="*/ 2056333 w 11888025"/>
                  <a:gd name="connsiteY414" fmla="*/ 222981 h 222981"/>
                  <a:gd name="connsiteX415" fmla="*/ 2021045 w 11888025"/>
                  <a:gd name="connsiteY415" fmla="*/ 222981 h 222981"/>
                  <a:gd name="connsiteX416" fmla="*/ 2021045 w 11888025"/>
                  <a:gd name="connsiteY416" fmla="*/ 43198 h 222981"/>
                  <a:gd name="connsiteX417" fmla="*/ 2000436 w 11888025"/>
                  <a:gd name="connsiteY417" fmla="*/ 54833 h 222981"/>
                  <a:gd name="connsiteX418" fmla="*/ 1975263 w 11888025"/>
                  <a:gd name="connsiteY418" fmla="*/ 63275 h 222981"/>
                  <a:gd name="connsiteX419" fmla="*/ 1975263 w 11888025"/>
                  <a:gd name="connsiteY419" fmla="*/ 33159 h 222981"/>
                  <a:gd name="connsiteX420" fmla="*/ 1992299 w 11888025"/>
                  <a:gd name="connsiteY420" fmla="*/ 27075 h 222981"/>
                  <a:gd name="connsiteX421" fmla="*/ 2008497 w 11888025"/>
                  <a:gd name="connsiteY421" fmla="*/ 19926 h 222981"/>
                  <a:gd name="connsiteX422" fmla="*/ 2024620 w 11888025"/>
                  <a:gd name="connsiteY422" fmla="*/ 11104 h 222981"/>
                  <a:gd name="connsiteX423" fmla="*/ 2041427 w 11888025"/>
                  <a:gd name="connsiteY423" fmla="*/ 1 h 222981"/>
                  <a:gd name="connsiteX424" fmla="*/ 1908373 w 11888025"/>
                  <a:gd name="connsiteY424" fmla="*/ 1 h 222981"/>
                  <a:gd name="connsiteX425" fmla="*/ 1923279 w 11888025"/>
                  <a:gd name="connsiteY425" fmla="*/ 1 h 222981"/>
                  <a:gd name="connsiteX426" fmla="*/ 1923279 w 11888025"/>
                  <a:gd name="connsiteY426" fmla="*/ 222981 h 222981"/>
                  <a:gd name="connsiteX427" fmla="*/ 1887992 w 11888025"/>
                  <a:gd name="connsiteY427" fmla="*/ 222981 h 222981"/>
                  <a:gd name="connsiteX428" fmla="*/ 1887992 w 11888025"/>
                  <a:gd name="connsiteY428" fmla="*/ 43198 h 222981"/>
                  <a:gd name="connsiteX429" fmla="*/ 1867382 w 11888025"/>
                  <a:gd name="connsiteY429" fmla="*/ 54833 h 222981"/>
                  <a:gd name="connsiteX430" fmla="*/ 1842209 w 11888025"/>
                  <a:gd name="connsiteY430" fmla="*/ 63275 h 222981"/>
                  <a:gd name="connsiteX431" fmla="*/ 1842209 w 11888025"/>
                  <a:gd name="connsiteY431" fmla="*/ 33159 h 222981"/>
                  <a:gd name="connsiteX432" fmla="*/ 1859244 w 11888025"/>
                  <a:gd name="connsiteY432" fmla="*/ 27075 h 222981"/>
                  <a:gd name="connsiteX433" fmla="*/ 1875443 w 11888025"/>
                  <a:gd name="connsiteY433" fmla="*/ 19926 h 222981"/>
                  <a:gd name="connsiteX434" fmla="*/ 1891566 w 11888025"/>
                  <a:gd name="connsiteY434" fmla="*/ 11104 h 222981"/>
                  <a:gd name="connsiteX435" fmla="*/ 1908373 w 11888025"/>
                  <a:gd name="connsiteY435" fmla="*/ 1 h 222981"/>
                  <a:gd name="connsiteX436" fmla="*/ 1775319 w 11888025"/>
                  <a:gd name="connsiteY436" fmla="*/ 1 h 222981"/>
                  <a:gd name="connsiteX437" fmla="*/ 1790225 w 11888025"/>
                  <a:gd name="connsiteY437" fmla="*/ 1 h 222981"/>
                  <a:gd name="connsiteX438" fmla="*/ 1790225 w 11888025"/>
                  <a:gd name="connsiteY438" fmla="*/ 222981 h 222981"/>
                  <a:gd name="connsiteX439" fmla="*/ 1754938 w 11888025"/>
                  <a:gd name="connsiteY439" fmla="*/ 222981 h 222981"/>
                  <a:gd name="connsiteX440" fmla="*/ 1754938 w 11888025"/>
                  <a:gd name="connsiteY440" fmla="*/ 43198 h 222981"/>
                  <a:gd name="connsiteX441" fmla="*/ 1734328 w 11888025"/>
                  <a:gd name="connsiteY441" fmla="*/ 54833 h 222981"/>
                  <a:gd name="connsiteX442" fmla="*/ 1709155 w 11888025"/>
                  <a:gd name="connsiteY442" fmla="*/ 63275 h 222981"/>
                  <a:gd name="connsiteX443" fmla="*/ 1709155 w 11888025"/>
                  <a:gd name="connsiteY443" fmla="*/ 33159 h 222981"/>
                  <a:gd name="connsiteX444" fmla="*/ 1726190 w 11888025"/>
                  <a:gd name="connsiteY444" fmla="*/ 27075 h 222981"/>
                  <a:gd name="connsiteX445" fmla="*/ 1742389 w 11888025"/>
                  <a:gd name="connsiteY445" fmla="*/ 19926 h 222981"/>
                  <a:gd name="connsiteX446" fmla="*/ 1758512 w 11888025"/>
                  <a:gd name="connsiteY446" fmla="*/ 11104 h 222981"/>
                  <a:gd name="connsiteX447" fmla="*/ 1775319 w 11888025"/>
                  <a:gd name="connsiteY447" fmla="*/ 1 h 222981"/>
                  <a:gd name="connsiteX448" fmla="*/ 1632707 w 11888025"/>
                  <a:gd name="connsiteY448" fmla="*/ 1 h 222981"/>
                  <a:gd name="connsiteX449" fmla="*/ 1647614 w 11888025"/>
                  <a:gd name="connsiteY449" fmla="*/ 1 h 222981"/>
                  <a:gd name="connsiteX450" fmla="*/ 1647614 w 11888025"/>
                  <a:gd name="connsiteY450" fmla="*/ 222981 h 222981"/>
                  <a:gd name="connsiteX451" fmla="*/ 1612325 w 11888025"/>
                  <a:gd name="connsiteY451" fmla="*/ 222981 h 222981"/>
                  <a:gd name="connsiteX452" fmla="*/ 1612325 w 11888025"/>
                  <a:gd name="connsiteY452" fmla="*/ 43198 h 222981"/>
                  <a:gd name="connsiteX453" fmla="*/ 1591716 w 11888025"/>
                  <a:gd name="connsiteY453" fmla="*/ 54833 h 222981"/>
                  <a:gd name="connsiteX454" fmla="*/ 1566544 w 11888025"/>
                  <a:gd name="connsiteY454" fmla="*/ 63275 h 222981"/>
                  <a:gd name="connsiteX455" fmla="*/ 1566544 w 11888025"/>
                  <a:gd name="connsiteY455" fmla="*/ 33159 h 222981"/>
                  <a:gd name="connsiteX456" fmla="*/ 1583579 w 11888025"/>
                  <a:gd name="connsiteY456" fmla="*/ 27075 h 222981"/>
                  <a:gd name="connsiteX457" fmla="*/ 1599778 w 11888025"/>
                  <a:gd name="connsiteY457" fmla="*/ 19926 h 222981"/>
                  <a:gd name="connsiteX458" fmla="*/ 1615900 w 11888025"/>
                  <a:gd name="connsiteY458" fmla="*/ 11104 h 222981"/>
                  <a:gd name="connsiteX459" fmla="*/ 1632707 w 11888025"/>
                  <a:gd name="connsiteY459" fmla="*/ 1 h 222981"/>
                  <a:gd name="connsiteX460" fmla="*/ 877316 w 11888025"/>
                  <a:gd name="connsiteY460" fmla="*/ 1 h 222981"/>
                  <a:gd name="connsiteX461" fmla="*/ 892222 w 11888025"/>
                  <a:gd name="connsiteY461" fmla="*/ 1 h 222981"/>
                  <a:gd name="connsiteX462" fmla="*/ 892222 w 11888025"/>
                  <a:gd name="connsiteY462" fmla="*/ 222981 h 222981"/>
                  <a:gd name="connsiteX463" fmla="*/ 856934 w 11888025"/>
                  <a:gd name="connsiteY463" fmla="*/ 222981 h 222981"/>
                  <a:gd name="connsiteX464" fmla="*/ 856934 w 11888025"/>
                  <a:gd name="connsiteY464" fmla="*/ 43198 h 222981"/>
                  <a:gd name="connsiteX465" fmla="*/ 836324 w 11888025"/>
                  <a:gd name="connsiteY465" fmla="*/ 54833 h 222981"/>
                  <a:gd name="connsiteX466" fmla="*/ 811152 w 11888025"/>
                  <a:gd name="connsiteY466" fmla="*/ 63275 h 222981"/>
                  <a:gd name="connsiteX467" fmla="*/ 811152 w 11888025"/>
                  <a:gd name="connsiteY467" fmla="*/ 33159 h 222981"/>
                  <a:gd name="connsiteX468" fmla="*/ 828187 w 11888025"/>
                  <a:gd name="connsiteY468" fmla="*/ 27075 h 222981"/>
                  <a:gd name="connsiteX469" fmla="*/ 844386 w 11888025"/>
                  <a:gd name="connsiteY469" fmla="*/ 19926 h 222981"/>
                  <a:gd name="connsiteX470" fmla="*/ 860508 w 11888025"/>
                  <a:gd name="connsiteY470" fmla="*/ 11104 h 222981"/>
                  <a:gd name="connsiteX471" fmla="*/ 877316 w 11888025"/>
                  <a:gd name="connsiteY471" fmla="*/ 1 h 222981"/>
                  <a:gd name="connsiteX472" fmla="*/ 744261 w 11888025"/>
                  <a:gd name="connsiteY472" fmla="*/ 1 h 222981"/>
                  <a:gd name="connsiteX473" fmla="*/ 759168 w 11888025"/>
                  <a:gd name="connsiteY473" fmla="*/ 1 h 222981"/>
                  <a:gd name="connsiteX474" fmla="*/ 759168 w 11888025"/>
                  <a:gd name="connsiteY474" fmla="*/ 222981 h 222981"/>
                  <a:gd name="connsiteX475" fmla="*/ 723880 w 11888025"/>
                  <a:gd name="connsiteY475" fmla="*/ 222981 h 222981"/>
                  <a:gd name="connsiteX476" fmla="*/ 723880 w 11888025"/>
                  <a:gd name="connsiteY476" fmla="*/ 43198 h 222981"/>
                  <a:gd name="connsiteX477" fmla="*/ 703270 w 11888025"/>
                  <a:gd name="connsiteY477" fmla="*/ 54833 h 222981"/>
                  <a:gd name="connsiteX478" fmla="*/ 678098 w 11888025"/>
                  <a:gd name="connsiteY478" fmla="*/ 63275 h 222981"/>
                  <a:gd name="connsiteX479" fmla="*/ 678098 w 11888025"/>
                  <a:gd name="connsiteY479" fmla="*/ 33159 h 222981"/>
                  <a:gd name="connsiteX480" fmla="*/ 695133 w 11888025"/>
                  <a:gd name="connsiteY480" fmla="*/ 27075 h 222981"/>
                  <a:gd name="connsiteX481" fmla="*/ 711332 w 11888025"/>
                  <a:gd name="connsiteY481" fmla="*/ 19926 h 222981"/>
                  <a:gd name="connsiteX482" fmla="*/ 727454 w 11888025"/>
                  <a:gd name="connsiteY482" fmla="*/ 11104 h 222981"/>
                  <a:gd name="connsiteX483" fmla="*/ 744261 w 11888025"/>
                  <a:gd name="connsiteY483" fmla="*/ 1 h 222981"/>
                  <a:gd name="connsiteX484" fmla="*/ 10046341 w 11888025"/>
                  <a:gd name="connsiteY484" fmla="*/ 0 h 222981"/>
                  <a:gd name="connsiteX485" fmla="*/ 10117508 w 11888025"/>
                  <a:gd name="connsiteY485" fmla="*/ 110588 h 222981"/>
                  <a:gd name="connsiteX486" fmla="*/ 10097422 w 11888025"/>
                  <a:gd name="connsiteY486" fmla="*/ 194167 h 222981"/>
                  <a:gd name="connsiteX487" fmla="*/ 10041225 w 11888025"/>
                  <a:gd name="connsiteY487" fmla="*/ 222980 h 222981"/>
                  <a:gd name="connsiteX488" fmla="*/ 9988640 w 11888025"/>
                  <a:gd name="connsiteY488" fmla="*/ 195446 h 222981"/>
                  <a:gd name="connsiteX489" fmla="*/ 9969757 w 11888025"/>
                  <a:gd name="connsiteY489" fmla="*/ 115854 h 222981"/>
                  <a:gd name="connsiteX490" fmla="*/ 9989467 w 11888025"/>
                  <a:gd name="connsiteY490" fmla="*/ 29340 h 222981"/>
                  <a:gd name="connsiteX491" fmla="*/ 10046341 w 11888025"/>
                  <a:gd name="connsiteY491" fmla="*/ 0 h 222981"/>
                  <a:gd name="connsiteX492" fmla="*/ 9825418 w 11888025"/>
                  <a:gd name="connsiteY492" fmla="*/ 0 h 222981"/>
                  <a:gd name="connsiteX493" fmla="*/ 9896585 w 11888025"/>
                  <a:gd name="connsiteY493" fmla="*/ 110588 h 222981"/>
                  <a:gd name="connsiteX494" fmla="*/ 9876499 w 11888025"/>
                  <a:gd name="connsiteY494" fmla="*/ 194167 h 222981"/>
                  <a:gd name="connsiteX495" fmla="*/ 9820302 w 11888025"/>
                  <a:gd name="connsiteY495" fmla="*/ 222980 h 222981"/>
                  <a:gd name="connsiteX496" fmla="*/ 9767717 w 11888025"/>
                  <a:gd name="connsiteY496" fmla="*/ 195446 h 222981"/>
                  <a:gd name="connsiteX497" fmla="*/ 9748834 w 11888025"/>
                  <a:gd name="connsiteY497" fmla="*/ 115854 h 222981"/>
                  <a:gd name="connsiteX498" fmla="*/ 9768544 w 11888025"/>
                  <a:gd name="connsiteY498" fmla="*/ 29340 h 222981"/>
                  <a:gd name="connsiteX499" fmla="*/ 9825418 w 11888025"/>
                  <a:gd name="connsiteY499" fmla="*/ 0 h 222981"/>
                  <a:gd name="connsiteX500" fmla="*/ 9163758 w 11888025"/>
                  <a:gd name="connsiteY500" fmla="*/ 0 h 222981"/>
                  <a:gd name="connsiteX501" fmla="*/ 9234925 w 11888025"/>
                  <a:gd name="connsiteY501" fmla="*/ 110588 h 222981"/>
                  <a:gd name="connsiteX502" fmla="*/ 9214839 w 11888025"/>
                  <a:gd name="connsiteY502" fmla="*/ 194167 h 222981"/>
                  <a:gd name="connsiteX503" fmla="*/ 9158642 w 11888025"/>
                  <a:gd name="connsiteY503" fmla="*/ 222980 h 222981"/>
                  <a:gd name="connsiteX504" fmla="*/ 9106057 w 11888025"/>
                  <a:gd name="connsiteY504" fmla="*/ 195446 h 222981"/>
                  <a:gd name="connsiteX505" fmla="*/ 9087174 w 11888025"/>
                  <a:gd name="connsiteY505" fmla="*/ 115854 h 222981"/>
                  <a:gd name="connsiteX506" fmla="*/ 9106884 w 11888025"/>
                  <a:gd name="connsiteY506" fmla="*/ 29340 h 222981"/>
                  <a:gd name="connsiteX507" fmla="*/ 9163758 w 11888025"/>
                  <a:gd name="connsiteY507" fmla="*/ 0 h 222981"/>
                  <a:gd name="connsiteX508" fmla="*/ 8942835 w 11888025"/>
                  <a:gd name="connsiteY508" fmla="*/ 0 h 222981"/>
                  <a:gd name="connsiteX509" fmla="*/ 9014002 w 11888025"/>
                  <a:gd name="connsiteY509" fmla="*/ 110588 h 222981"/>
                  <a:gd name="connsiteX510" fmla="*/ 8993916 w 11888025"/>
                  <a:gd name="connsiteY510" fmla="*/ 194167 h 222981"/>
                  <a:gd name="connsiteX511" fmla="*/ 8937719 w 11888025"/>
                  <a:gd name="connsiteY511" fmla="*/ 222980 h 222981"/>
                  <a:gd name="connsiteX512" fmla="*/ 8885134 w 11888025"/>
                  <a:gd name="connsiteY512" fmla="*/ 195446 h 222981"/>
                  <a:gd name="connsiteX513" fmla="*/ 8866251 w 11888025"/>
                  <a:gd name="connsiteY513" fmla="*/ 115854 h 222981"/>
                  <a:gd name="connsiteX514" fmla="*/ 8885961 w 11888025"/>
                  <a:gd name="connsiteY514" fmla="*/ 29340 h 222981"/>
                  <a:gd name="connsiteX515" fmla="*/ 8942835 w 11888025"/>
                  <a:gd name="connsiteY515" fmla="*/ 0 h 222981"/>
                  <a:gd name="connsiteX516" fmla="*/ 3990288 w 11888025"/>
                  <a:gd name="connsiteY516" fmla="*/ 0 h 222981"/>
                  <a:gd name="connsiteX517" fmla="*/ 4061455 w 11888025"/>
                  <a:gd name="connsiteY517" fmla="*/ 110588 h 222981"/>
                  <a:gd name="connsiteX518" fmla="*/ 4041369 w 11888025"/>
                  <a:gd name="connsiteY518" fmla="*/ 194167 h 222981"/>
                  <a:gd name="connsiteX519" fmla="*/ 3985172 w 11888025"/>
                  <a:gd name="connsiteY519" fmla="*/ 222980 h 222981"/>
                  <a:gd name="connsiteX520" fmla="*/ 3932587 w 11888025"/>
                  <a:gd name="connsiteY520" fmla="*/ 195446 h 222981"/>
                  <a:gd name="connsiteX521" fmla="*/ 3913704 w 11888025"/>
                  <a:gd name="connsiteY521" fmla="*/ 115854 h 222981"/>
                  <a:gd name="connsiteX522" fmla="*/ 3933414 w 11888025"/>
                  <a:gd name="connsiteY522" fmla="*/ 29340 h 222981"/>
                  <a:gd name="connsiteX523" fmla="*/ 3990288 w 11888025"/>
                  <a:gd name="connsiteY523" fmla="*/ 0 h 222981"/>
                  <a:gd name="connsiteX524" fmla="*/ 3769365 w 11888025"/>
                  <a:gd name="connsiteY524" fmla="*/ 0 h 222981"/>
                  <a:gd name="connsiteX525" fmla="*/ 3840532 w 11888025"/>
                  <a:gd name="connsiteY525" fmla="*/ 110588 h 222981"/>
                  <a:gd name="connsiteX526" fmla="*/ 3820446 w 11888025"/>
                  <a:gd name="connsiteY526" fmla="*/ 194167 h 222981"/>
                  <a:gd name="connsiteX527" fmla="*/ 3764249 w 11888025"/>
                  <a:gd name="connsiteY527" fmla="*/ 222980 h 222981"/>
                  <a:gd name="connsiteX528" fmla="*/ 3711664 w 11888025"/>
                  <a:gd name="connsiteY528" fmla="*/ 195446 h 222981"/>
                  <a:gd name="connsiteX529" fmla="*/ 3692781 w 11888025"/>
                  <a:gd name="connsiteY529" fmla="*/ 115854 h 222981"/>
                  <a:gd name="connsiteX530" fmla="*/ 3712491 w 11888025"/>
                  <a:gd name="connsiteY530" fmla="*/ 29340 h 222981"/>
                  <a:gd name="connsiteX531" fmla="*/ 3769365 w 11888025"/>
                  <a:gd name="connsiteY531" fmla="*/ 0 h 222981"/>
                  <a:gd name="connsiteX532" fmla="*/ 3107705 w 11888025"/>
                  <a:gd name="connsiteY532" fmla="*/ 0 h 222981"/>
                  <a:gd name="connsiteX533" fmla="*/ 3178872 w 11888025"/>
                  <a:gd name="connsiteY533" fmla="*/ 110588 h 222981"/>
                  <a:gd name="connsiteX534" fmla="*/ 3158786 w 11888025"/>
                  <a:gd name="connsiteY534" fmla="*/ 194167 h 222981"/>
                  <a:gd name="connsiteX535" fmla="*/ 3102589 w 11888025"/>
                  <a:gd name="connsiteY535" fmla="*/ 222980 h 222981"/>
                  <a:gd name="connsiteX536" fmla="*/ 3050004 w 11888025"/>
                  <a:gd name="connsiteY536" fmla="*/ 195446 h 222981"/>
                  <a:gd name="connsiteX537" fmla="*/ 3031121 w 11888025"/>
                  <a:gd name="connsiteY537" fmla="*/ 115854 h 222981"/>
                  <a:gd name="connsiteX538" fmla="*/ 3050831 w 11888025"/>
                  <a:gd name="connsiteY538" fmla="*/ 29340 h 222981"/>
                  <a:gd name="connsiteX539" fmla="*/ 3107705 w 11888025"/>
                  <a:gd name="connsiteY539" fmla="*/ 0 h 222981"/>
                  <a:gd name="connsiteX540" fmla="*/ 2886782 w 11888025"/>
                  <a:gd name="connsiteY540" fmla="*/ 0 h 222981"/>
                  <a:gd name="connsiteX541" fmla="*/ 2957949 w 11888025"/>
                  <a:gd name="connsiteY541" fmla="*/ 110588 h 222981"/>
                  <a:gd name="connsiteX542" fmla="*/ 2937863 w 11888025"/>
                  <a:gd name="connsiteY542" fmla="*/ 194167 h 222981"/>
                  <a:gd name="connsiteX543" fmla="*/ 2881666 w 11888025"/>
                  <a:gd name="connsiteY543" fmla="*/ 222980 h 222981"/>
                  <a:gd name="connsiteX544" fmla="*/ 2829081 w 11888025"/>
                  <a:gd name="connsiteY544" fmla="*/ 195446 h 222981"/>
                  <a:gd name="connsiteX545" fmla="*/ 2810198 w 11888025"/>
                  <a:gd name="connsiteY545" fmla="*/ 115854 h 222981"/>
                  <a:gd name="connsiteX546" fmla="*/ 2829908 w 11888025"/>
                  <a:gd name="connsiteY546" fmla="*/ 29340 h 222981"/>
                  <a:gd name="connsiteX547" fmla="*/ 2886782 w 11888025"/>
                  <a:gd name="connsiteY547" fmla="*/ 0 h 222981"/>
                  <a:gd name="connsiteX548" fmla="*/ 66163 w 11888025"/>
                  <a:gd name="connsiteY548" fmla="*/ 0 h 222981"/>
                  <a:gd name="connsiteX549" fmla="*/ 81070 w 11888025"/>
                  <a:gd name="connsiteY549" fmla="*/ 0 h 222981"/>
                  <a:gd name="connsiteX550" fmla="*/ 81070 w 11888025"/>
                  <a:gd name="connsiteY550" fmla="*/ 222980 h 222981"/>
                  <a:gd name="connsiteX551" fmla="*/ 45782 w 11888025"/>
                  <a:gd name="connsiteY551" fmla="*/ 222980 h 222981"/>
                  <a:gd name="connsiteX552" fmla="*/ 45782 w 11888025"/>
                  <a:gd name="connsiteY552" fmla="*/ 43197 h 222981"/>
                  <a:gd name="connsiteX553" fmla="*/ 25172 w 11888025"/>
                  <a:gd name="connsiteY553" fmla="*/ 54832 h 222981"/>
                  <a:gd name="connsiteX554" fmla="*/ 0 w 11888025"/>
                  <a:gd name="connsiteY554" fmla="*/ 63274 h 222981"/>
                  <a:gd name="connsiteX555" fmla="*/ 0 w 11888025"/>
                  <a:gd name="connsiteY555" fmla="*/ 33158 h 222981"/>
                  <a:gd name="connsiteX556" fmla="*/ 17035 w 11888025"/>
                  <a:gd name="connsiteY556" fmla="*/ 27074 h 222981"/>
                  <a:gd name="connsiteX557" fmla="*/ 33234 w 11888025"/>
                  <a:gd name="connsiteY557" fmla="*/ 19925 h 222981"/>
                  <a:gd name="connsiteX558" fmla="*/ 49356 w 11888025"/>
                  <a:gd name="connsiteY558" fmla="*/ 11103 h 222981"/>
                  <a:gd name="connsiteX559" fmla="*/ 66163 w 11888025"/>
                  <a:gd name="connsiteY559" fmla="*/ 0 h 22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Lst>
                <a:rect l="l" t="t" r="r" b="b"/>
                <a:pathLst>
                  <a:path w="11888025" h="222981">
                    <a:moveTo>
                      <a:pt x="10044686" y="27835"/>
                    </a:moveTo>
                    <a:cubicBezTo>
                      <a:pt x="10018506" y="27835"/>
                      <a:pt x="10005416" y="56673"/>
                      <a:pt x="10005416" y="114349"/>
                    </a:cubicBezTo>
                    <a:cubicBezTo>
                      <a:pt x="10005416" y="168313"/>
                      <a:pt x="10018255" y="195296"/>
                      <a:pt x="10043934" y="195296"/>
                    </a:cubicBezTo>
                    <a:cubicBezTo>
                      <a:pt x="10069210" y="195296"/>
                      <a:pt x="10081849" y="167862"/>
                      <a:pt x="10081849" y="112995"/>
                    </a:cubicBezTo>
                    <a:cubicBezTo>
                      <a:pt x="10081849" y="56221"/>
                      <a:pt x="10069461" y="27835"/>
                      <a:pt x="10044686" y="27835"/>
                    </a:cubicBezTo>
                    <a:close/>
                    <a:moveTo>
                      <a:pt x="9823763" y="27835"/>
                    </a:moveTo>
                    <a:cubicBezTo>
                      <a:pt x="9797583" y="27835"/>
                      <a:pt x="9784493" y="56673"/>
                      <a:pt x="9784493" y="114349"/>
                    </a:cubicBezTo>
                    <a:cubicBezTo>
                      <a:pt x="9784493" y="168313"/>
                      <a:pt x="9797332" y="195296"/>
                      <a:pt x="9823011" y="195296"/>
                    </a:cubicBezTo>
                    <a:cubicBezTo>
                      <a:pt x="9848287" y="195296"/>
                      <a:pt x="9860926" y="167862"/>
                      <a:pt x="9860926" y="112995"/>
                    </a:cubicBezTo>
                    <a:cubicBezTo>
                      <a:pt x="9860926" y="56221"/>
                      <a:pt x="9848538" y="27835"/>
                      <a:pt x="9823763" y="27835"/>
                    </a:cubicBezTo>
                    <a:close/>
                    <a:moveTo>
                      <a:pt x="9162103" y="27835"/>
                    </a:moveTo>
                    <a:cubicBezTo>
                      <a:pt x="9135923" y="27835"/>
                      <a:pt x="9122833" y="56673"/>
                      <a:pt x="9122833" y="114349"/>
                    </a:cubicBezTo>
                    <a:cubicBezTo>
                      <a:pt x="9122833" y="168313"/>
                      <a:pt x="9135672" y="195296"/>
                      <a:pt x="9161351" y="195296"/>
                    </a:cubicBezTo>
                    <a:cubicBezTo>
                      <a:pt x="9186627" y="195296"/>
                      <a:pt x="9199266" y="167862"/>
                      <a:pt x="9199266" y="112995"/>
                    </a:cubicBezTo>
                    <a:cubicBezTo>
                      <a:pt x="9199266" y="56221"/>
                      <a:pt x="9186878" y="27835"/>
                      <a:pt x="9162103" y="27835"/>
                    </a:cubicBezTo>
                    <a:close/>
                    <a:moveTo>
                      <a:pt x="8941180" y="27835"/>
                    </a:moveTo>
                    <a:cubicBezTo>
                      <a:pt x="8915000" y="27835"/>
                      <a:pt x="8901910" y="56673"/>
                      <a:pt x="8901910" y="114349"/>
                    </a:cubicBezTo>
                    <a:cubicBezTo>
                      <a:pt x="8901910" y="168313"/>
                      <a:pt x="8914749" y="195296"/>
                      <a:pt x="8940428" y="195296"/>
                    </a:cubicBezTo>
                    <a:cubicBezTo>
                      <a:pt x="8965704" y="195296"/>
                      <a:pt x="8978343" y="167862"/>
                      <a:pt x="8978343" y="112995"/>
                    </a:cubicBezTo>
                    <a:cubicBezTo>
                      <a:pt x="8978343" y="56221"/>
                      <a:pt x="8965955" y="27835"/>
                      <a:pt x="8941180" y="27835"/>
                    </a:cubicBezTo>
                    <a:close/>
                    <a:moveTo>
                      <a:pt x="3988633" y="27835"/>
                    </a:moveTo>
                    <a:cubicBezTo>
                      <a:pt x="3962453" y="27835"/>
                      <a:pt x="3949363" y="56673"/>
                      <a:pt x="3949363" y="114349"/>
                    </a:cubicBezTo>
                    <a:cubicBezTo>
                      <a:pt x="3949363" y="168313"/>
                      <a:pt x="3962202" y="195296"/>
                      <a:pt x="3987881" y="195296"/>
                    </a:cubicBezTo>
                    <a:cubicBezTo>
                      <a:pt x="4013158" y="195296"/>
                      <a:pt x="4025796" y="167862"/>
                      <a:pt x="4025796" y="112995"/>
                    </a:cubicBezTo>
                    <a:cubicBezTo>
                      <a:pt x="4025796" y="56221"/>
                      <a:pt x="4013408" y="27835"/>
                      <a:pt x="3988633" y="27835"/>
                    </a:cubicBezTo>
                    <a:close/>
                    <a:moveTo>
                      <a:pt x="3767710" y="27835"/>
                    </a:moveTo>
                    <a:cubicBezTo>
                      <a:pt x="3741530" y="27835"/>
                      <a:pt x="3728440" y="56673"/>
                      <a:pt x="3728440" y="114349"/>
                    </a:cubicBezTo>
                    <a:cubicBezTo>
                      <a:pt x="3728440" y="168313"/>
                      <a:pt x="3741279" y="195296"/>
                      <a:pt x="3766958" y="195296"/>
                    </a:cubicBezTo>
                    <a:cubicBezTo>
                      <a:pt x="3792235" y="195296"/>
                      <a:pt x="3804873" y="167862"/>
                      <a:pt x="3804873" y="112995"/>
                    </a:cubicBezTo>
                    <a:cubicBezTo>
                      <a:pt x="3804873" y="56221"/>
                      <a:pt x="3792485" y="27835"/>
                      <a:pt x="3767710" y="27835"/>
                    </a:cubicBezTo>
                    <a:close/>
                    <a:moveTo>
                      <a:pt x="3106050" y="27835"/>
                    </a:moveTo>
                    <a:cubicBezTo>
                      <a:pt x="3079870" y="27835"/>
                      <a:pt x="3066780" y="56673"/>
                      <a:pt x="3066780" y="114349"/>
                    </a:cubicBezTo>
                    <a:cubicBezTo>
                      <a:pt x="3066780" y="168313"/>
                      <a:pt x="3079619" y="195296"/>
                      <a:pt x="3105298" y="195296"/>
                    </a:cubicBezTo>
                    <a:cubicBezTo>
                      <a:pt x="3130575" y="195296"/>
                      <a:pt x="3143213" y="167862"/>
                      <a:pt x="3143213" y="112995"/>
                    </a:cubicBezTo>
                    <a:cubicBezTo>
                      <a:pt x="3143213" y="56221"/>
                      <a:pt x="3130825" y="27835"/>
                      <a:pt x="3106050" y="27835"/>
                    </a:cubicBezTo>
                    <a:close/>
                    <a:moveTo>
                      <a:pt x="2885127" y="27835"/>
                    </a:moveTo>
                    <a:cubicBezTo>
                      <a:pt x="2858947" y="27835"/>
                      <a:pt x="2845857" y="56673"/>
                      <a:pt x="2845857" y="114349"/>
                    </a:cubicBezTo>
                    <a:cubicBezTo>
                      <a:pt x="2845857" y="168313"/>
                      <a:pt x="2858696" y="195296"/>
                      <a:pt x="2884375" y="195296"/>
                    </a:cubicBezTo>
                    <a:cubicBezTo>
                      <a:pt x="2909652" y="195296"/>
                      <a:pt x="2922290" y="167862"/>
                      <a:pt x="2922290" y="112995"/>
                    </a:cubicBezTo>
                    <a:cubicBezTo>
                      <a:pt x="2922290" y="56221"/>
                      <a:pt x="2909902" y="27835"/>
                      <a:pt x="2885127" y="27835"/>
                    </a:cubicBezTo>
                    <a:close/>
                    <a:moveTo>
                      <a:pt x="11873119" y="1"/>
                    </a:moveTo>
                    <a:lnTo>
                      <a:pt x="11888025" y="1"/>
                    </a:lnTo>
                    <a:lnTo>
                      <a:pt x="11888025" y="222981"/>
                    </a:lnTo>
                    <a:lnTo>
                      <a:pt x="11852737" y="222981"/>
                    </a:lnTo>
                    <a:lnTo>
                      <a:pt x="11852737" y="43198"/>
                    </a:lnTo>
                    <a:cubicBezTo>
                      <a:pt x="11846349" y="47761"/>
                      <a:pt x="11839479" y="51639"/>
                      <a:pt x="11832128" y="54833"/>
                    </a:cubicBezTo>
                    <a:cubicBezTo>
                      <a:pt x="11824776" y="58028"/>
                      <a:pt x="11816385" y="60841"/>
                      <a:pt x="11806955" y="63275"/>
                    </a:cubicBezTo>
                    <a:lnTo>
                      <a:pt x="11806955" y="33159"/>
                    </a:lnTo>
                    <a:cubicBezTo>
                      <a:pt x="11812836" y="31233"/>
                      <a:pt x="11818515" y="29204"/>
                      <a:pt x="11823990" y="27075"/>
                    </a:cubicBezTo>
                    <a:cubicBezTo>
                      <a:pt x="11829466" y="24946"/>
                      <a:pt x="11834866" y="22563"/>
                      <a:pt x="11840189" y="19926"/>
                    </a:cubicBezTo>
                    <a:cubicBezTo>
                      <a:pt x="11845513" y="17290"/>
                      <a:pt x="11850887" y="14349"/>
                      <a:pt x="11856312" y="11104"/>
                    </a:cubicBezTo>
                    <a:cubicBezTo>
                      <a:pt x="11861737" y="7860"/>
                      <a:pt x="11867339" y="4159"/>
                      <a:pt x="11873119" y="1"/>
                    </a:cubicBezTo>
                    <a:close/>
                    <a:moveTo>
                      <a:pt x="11490251" y="1"/>
                    </a:moveTo>
                    <a:lnTo>
                      <a:pt x="11505157" y="1"/>
                    </a:lnTo>
                    <a:lnTo>
                      <a:pt x="11505157" y="222981"/>
                    </a:lnTo>
                    <a:lnTo>
                      <a:pt x="11469869" y="222981"/>
                    </a:lnTo>
                    <a:lnTo>
                      <a:pt x="11469869" y="43198"/>
                    </a:lnTo>
                    <a:cubicBezTo>
                      <a:pt x="11463481" y="47761"/>
                      <a:pt x="11456611" y="51639"/>
                      <a:pt x="11449260" y="54833"/>
                    </a:cubicBezTo>
                    <a:cubicBezTo>
                      <a:pt x="11441908" y="58028"/>
                      <a:pt x="11433517" y="60841"/>
                      <a:pt x="11424087" y="63275"/>
                    </a:cubicBezTo>
                    <a:lnTo>
                      <a:pt x="11424087" y="33159"/>
                    </a:lnTo>
                    <a:cubicBezTo>
                      <a:pt x="11429968" y="31233"/>
                      <a:pt x="11435647" y="29204"/>
                      <a:pt x="11441122" y="27075"/>
                    </a:cubicBezTo>
                    <a:cubicBezTo>
                      <a:pt x="11446598" y="24946"/>
                      <a:pt x="11451998" y="22563"/>
                      <a:pt x="11457321" y="19926"/>
                    </a:cubicBezTo>
                    <a:cubicBezTo>
                      <a:pt x="11462645" y="17290"/>
                      <a:pt x="11468019" y="14349"/>
                      <a:pt x="11473444" y="11104"/>
                    </a:cubicBezTo>
                    <a:cubicBezTo>
                      <a:pt x="11478869" y="7860"/>
                      <a:pt x="11484471" y="4159"/>
                      <a:pt x="11490251" y="1"/>
                    </a:cubicBezTo>
                    <a:close/>
                    <a:moveTo>
                      <a:pt x="11346125" y="1"/>
                    </a:moveTo>
                    <a:lnTo>
                      <a:pt x="11361031" y="1"/>
                    </a:lnTo>
                    <a:lnTo>
                      <a:pt x="11361031" y="222981"/>
                    </a:lnTo>
                    <a:lnTo>
                      <a:pt x="11325743" y="222981"/>
                    </a:lnTo>
                    <a:lnTo>
                      <a:pt x="11325743" y="43198"/>
                    </a:lnTo>
                    <a:cubicBezTo>
                      <a:pt x="11319355" y="47761"/>
                      <a:pt x="11312485" y="51639"/>
                      <a:pt x="11305134" y="54833"/>
                    </a:cubicBezTo>
                    <a:cubicBezTo>
                      <a:pt x="11297782" y="58028"/>
                      <a:pt x="11289391" y="60841"/>
                      <a:pt x="11279961" y="63275"/>
                    </a:cubicBezTo>
                    <a:lnTo>
                      <a:pt x="11279961" y="33159"/>
                    </a:lnTo>
                    <a:cubicBezTo>
                      <a:pt x="11285842" y="31233"/>
                      <a:pt x="11291521" y="29204"/>
                      <a:pt x="11296996" y="27075"/>
                    </a:cubicBezTo>
                    <a:cubicBezTo>
                      <a:pt x="11302472" y="24946"/>
                      <a:pt x="11307872" y="22563"/>
                      <a:pt x="11313195" y="19926"/>
                    </a:cubicBezTo>
                    <a:cubicBezTo>
                      <a:pt x="11318519" y="17290"/>
                      <a:pt x="11323893" y="14349"/>
                      <a:pt x="11329318" y="11104"/>
                    </a:cubicBezTo>
                    <a:cubicBezTo>
                      <a:pt x="11334743" y="7860"/>
                      <a:pt x="11340345" y="4159"/>
                      <a:pt x="11346125" y="1"/>
                    </a:cubicBezTo>
                    <a:close/>
                    <a:moveTo>
                      <a:pt x="11202000" y="1"/>
                    </a:moveTo>
                    <a:lnTo>
                      <a:pt x="11216906" y="1"/>
                    </a:lnTo>
                    <a:lnTo>
                      <a:pt x="11216906" y="222981"/>
                    </a:lnTo>
                    <a:lnTo>
                      <a:pt x="11181618" y="222981"/>
                    </a:lnTo>
                    <a:lnTo>
                      <a:pt x="11181618" y="43198"/>
                    </a:lnTo>
                    <a:cubicBezTo>
                      <a:pt x="11175230" y="47761"/>
                      <a:pt x="11168360" y="51639"/>
                      <a:pt x="11161009" y="54833"/>
                    </a:cubicBezTo>
                    <a:cubicBezTo>
                      <a:pt x="11153657" y="58028"/>
                      <a:pt x="11145266" y="60841"/>
                      <a:pt x="11135836" y="63275"/>
                    </a:cubicBezTo>
                    <a:lnTo>
                      <a:pt x="11135836" y="33159"/>
                    </a:lnTo>
                    <a:cubicBezTo>
                      <a:pt x="11141717" y="31233"/>
                      <a:pt x="11147396" y="29204"/>
                      <a:pt x="11152871" y="27075"/>
                    </a:cubicBezTo>
                    <a:cubicBezTo>
                      <a:pt x="11158347" y="24946"/>
                      <a:pt x="11163747" y="22563"/>
                      <a:pt x="11169070" y="19926"/>
                    </a:cubicBezTo>
                    <a:cubicBezTo>
                      <a:pt x="11174394" y="17290"/>
                      <a:pt x="11179768" y="14349"/>
                      <a:pt x="11185193" y="11104"/>
                    </a:cubicBezTo>
                    <a:cubicBezTo>
                      <a:pt x="11190618" y="7860"/>
                      <a:pt x="11196220" y="4159"/>
                      <a:pt x="11202000" y="1"/>
                    </a:cubicBezTo>
                    <a:close/>
                    <a:moveTo>
                      <a:pt x="11057875" y="1"/>
                    </a:moveTo>
                    <a:lnTo>
                      <a:pt x="11072781" y="1"/>
                    </a:lnTo>
                    <a:lnTo>
                      <a:pt x="11072781" y="222981"/>
                    </a:lnTo>
                    <a:lnTo>
                      <a:pt x="11037493" y="222981"/>
                    </a:lnTo>
                    <a:lnTo>
                      <a:pt x="11037493" y="43198"/>
                    </a:lnTo>
                    <a:cubicBezTo>
                      <a:pt x="11031105" y="47761"/>
                      <a:pt x="11024235" y="51639"/>
                      <a:pt x="11016884" y="54833"/>
                    </a:cubicBezTo>
                    <a:cubicBezTo>
                      <a:pt x="11009532" y="58028"/>
                      <a:pt x="11001141" y="60841"/>
                      <a:pt x="10991711" y="63275"/>
                    </a:cubicBezTo>
                    <a:lnTo>
                      <a:pt x="10991711" y="33159"/>
                    </a:lnTo>
                    <a:cubicBezTo>
                      <a:pt x="10997592" y="31233"/>
                      <a:pt x="11003271" y="29204"/>
                      <a:pt x="11008746" y="27075"/>
                    </a:cubicBezTo>
                    <a:cubicBezTo>
                      <a:pt x="11014222" y="24946"/>
                      <a:pt x="11019622" y="22563"/>
                      <a:pt x="11024945" y="19926"/>
                    </a:cubicBezTo>
                    <a:cubicBezTo>
                      <a:pt x="11030269" y="17290"/>
                      <a:pt x="11035643" y="14349"/>
                      <a:pt x="11041068" y="11104"/>
                    </a:cubicBezTo>
                    <a:cubicBezTo>
                      <a:pt x="11046493" y="7860"/>
                      <a:pt x="11052095" y="4159"/>
                      <a:pt x="11057875" y="1"/>
                    </a:cubicBezTo>
                    <a:close/>
                    <a:moveTo>
                      <a:pt x="10913750" y="1"/>
                    </a:moveTo>
                    <a:lnTo>
                      <a:pt x="10928656" y="1"/>
                    </a:lnTo>
                    <a:lnTo>
                      <a:pt x="10928656" y="222981"/>
                    </a:lnTo>
                    <a:lnTo>
                      <a:pt x="10893368" y="222981"/>
                    </a:lnTo>
                    <a:lnTo>
                      <a:pt x="10893368" y="43198"/>
                    </a:lnTo>
                    <a:cubicBezTo>
                      <a:pt x="10886980" y="47761"/>
                      <a:pt x="10880110" y="51639"/>
                      <a:pt x="10872759" y="54833"/>
                    </a:cubicBezTo>
                    <a:cubicBezTo>
                      <a:pt x="10865407" y="58028"/>
                      <a:pt x="10857016" y="60841"/>
                      <a:pt x="10847586" y="63275"/>
                    </a:cubicBezTo>
                    <a:lnTo>
                      <a:pt x="10847586" y="33159"/>
                    </a:lnTo>
                    <a:cubicBezTo>
                      <a:pt x="10853467" y="31233"/>
                      <a:pt x="10859146" y="29204"/>
                      <a:pt x="10864621" y="27075"/>
                    </a:cubicBezTo>
                    <a:cubicBezTo>
                      <a:pt x="10870097" y="24946"/>
                      <a:pt x="10875497" y="22563"/>
                      <a:pt x="10880820" y="19926"/>
                    </a:cubicBezTo>
                    <a:cubicBezTo>
                      <a:pt x="10886144" y="17290"/>
                      <a:pt x="10891518" y="14349"/>
                      <a:pt x="10896943" y="11104"/>
                    </a:cubicBezTo>
                    <a:cubicBezTo>
                      <a:pt x="10902368" y="7860"/>
                      <a:pt x="10907970" y="4159"/>
                      <a:pt x="10913750" y="1"/>
                    </a:cubicBezTo>
                    <a:close/>
                    <a:moveTo>
                      <a:pt x="10525517" y="1"/>
                    </a:moveTo>
                    <a:lnTo>
                      <a:pt x="10540423" y="1"/>
                    </a:lnTo>
                    <a:lnTo>
                      <a:pt x="10540423" y="222981"/>
                    </a:lnTo>
                    <a:lnTo>
                      <a:pt x="10505135" y="222981"/>
                    </a:lnTo>
                    <a:lnTo>
                      <a:pt x="10505135" y="43198"/>
                    </a:lnTo>
                    <a:cubicBezTo>
                      <a:pt x="10498747" y="47761"/>
                      <a:pt x="10491877" y="51639"/>
                      <a:pt x="10484526" y="54833"/>
                    </a:cubicBezTo>
                    <a:cubicBezTo>
                      <a:pt x="10477174" y="58028"/>
                      <a:pt x="10468783" y="60841"/>
                      <a:pt x="10459353" y="63275"/>
                    </a:cubicBezTo>
                    <a:lnTo>
                      <a:pt x="10459353" y="33159"/>
                    </a:lnTo>
                    <a:cubicBezTo>
                      <a:pt x="10465234" y="31233"/>
                      <a:pt x="10470913" y="29204"/>
                      <a:pt x="10476388" y="27075"/>
                    </a:cubicBezTo>
                    <a:cubicBezTo>
                      <a:pt x="10481864" y="24946"/>
                      <a:pt x="10487264" y="22563"/>
                      <a:pt x="10492587" y="19926"/>
                    </a:cubicBezTo>
                    <a:cubicBezTo>
                      <a:pt x="10497911" y="17290"/>
                      <a:pt x="10503285" y="14349"/>
                      <a:pt x="10508710" y="11104"/>
                    </a:cubicBezTo>
                    <a:cubicBezTo>
                      <a:pt x="10514135" y="7860"/>
                      <a:pt x="10519737" y="4159"/>
                      <a:pt x="10525517" y="1"/>
                    </a:cubicBezTo>
                    <a:close/>
                    <a:moveTo>
                      <a:pt x="10259409" y="1"/>
                    </a:moveTo>
                    <a:lnTo>
                      <a:pt x="10274315" y="1"/>
                    </a:lnTo>
                    <a:lnTo>
                      <a:pt x="10274315" y="222981"/>
                    </a:lnTo>
                    <a:lnTo>
                      <a:pt x="10239027" y="222981"/>
                    </a:lnTo>
                    <a:lnTo>
                      <a:pt x="10239027" y="43198"/>
                    </a:lnTo>
                    <a:cubicBezTo>
                      <a:pt x="10232639" y="47761"/>
                      <a:pt x="10225769" y="51639"/>
                      <a:pt x="10218418" y="54833"/>
                    </a:cubicBezTo>
                    <a:cubicBezTo>
                      <a:pt x="10211066" y="58028"/>
                      <a:pt x="10202675" y="60841"/>
                      <a:pt x="10193245" y="63275"/>
                    </a:cubicBezTo>
                    <a:lnTo>
                      <a:pt x="10193245" y="33159"/>
                    </a:lnTo>
                    <a:cubicBezTo>
                      <a:pt x="10199126" y="31233"/>
                      <a:pt x="10204805" y="29204"/>
                      <a:pt x="10210280" y="27075"/>
                    </a:cubicBezTo>
                    <a:cubicBezTo>
                      <a:pt x="10215756" y="24946"/>
                      <a:pt x="10221156" y="22563"/>
                      <a:pt x="10226479" y="19926"/>
                    </a:cubicBezTo>
                    <a:cubicBezTo>
                      <a:pt x="10231803" y="17290"/>
                      <a:pt x="10237177" y="14349"/>
                      <a:pt x="10242602" y="11104"/>
                    </a:cubicBezTo>
                    <a:cubicBezTo>
                      <a:pt x="10248027" y="7860"/>
                      <a:pt x="10253629" y="4159"/>
                      <a:pt x="10259409" y="1"/>
                    </a:cubicBezTo>
                    <a:close/>
                    <a:moveTo>
                      <a:pt x="9647810" y="1"/>
                    </a:moveTo>
                    <a:lnTo>
                      <a:pt x="9662716" y="1"/>
                    </a:lnTo>
                    <a:lnTo>
                      <a:pt x="9662716" y="222981"/>
                    </a:lnTo>
                    <a:lnTo>
                      <a:pt x="9627428" y="222981"/>
                    </a:lnTo>
                    <a:lnTo>
                      <a:pt x="9627428" y="43198"/>
                    </a:lnTo>
                    <a:cubicBezTo>
                      <a:pt x="9621040" y="47761"/>
                      <a:pt x="9614170" y="51639"/>
                      <a:pt x="9606819" y="54833"/>
                    </a:cubicBezTo>
                    <a:cubicBezTo>
                      <a:pt x="9599467" y="58028"/>
                      <a:pt x="9591076" y="60841"/>
                      <a:pt x="9581646" y="63275"/>
                    </a:cubicBezTo>
                    <a:lnTo>
                      <a:pt x="9581646" y="33159"/>
                    </a:lnTo>
                    <a:cubicBezTo>
                      <a:pt x="9587527" y="31233"/>
                      <a:pt x="9593206" y="29204"/>
                      <a:pt x="9598681" y="27075"/>
                    </a:cubicBezTo>
                    <a:cubicBezTo>
                      <a:pt x="9604157" y="24946"/>
                      <a:pt x="9609557" y="22563"/>
                      <a:pt x="9614880" y="19926"/>
                    </a:cubicBezTo>
                    <a:cubicBezTo>
                      <a:pt x="9620204" y="17290"/>
                      <a:pt x="9625578" y="14349"/>
                      <a:pt x="9631003" y="11104"/>
                    </a:cubicBezTo>
                    <a:cubicBezTo>
                      <a:pt x="9636428" y="7860"/>
                      <a:pt x="9642030" y="4159"/>
                      <a:pt x="9647810" y="1"/>
                    </a:cubicBezTo>
                    <a:close/>
                    <a:moveTo>
                      <a:pt x="9381702" y="1"/>
                    </a:moveTo>
                    <a:lnTo>
                      <a:pt x="9396608" y="1"/>
                    </a:lnTo>
                    <a:lnTo>
                      <a:pt x="9396608" y="222981"/>
                    </a:lnTo>
                    <a:lnTo>
                      <a:pt x="9361320" y="222981"/>
                    </a:lnTo>
                    <a:lnTo>
                      <a:pt x="9361320" y="43198"/>
                    </a:lnTo>
                    <a:cubicBezTo>
                      <a:pt x="9354932" y="47761"/>
                      <a:pt x="9348062" y="51639"/>
                      <a:pt x="9340711" y="54833"/>
                    </a:cubicBezTo>
                    <a:cubicBezTo>
                      <a:pt x="9333359" y="58028"/>
                      <a:pt x="9324968" y="60841"/>
                      <a:pt x="9315538" y="63275"/>
                    </a:cubicBezTo>
                    <a:lnTo>
                      <a:pt x="9315538" y="33159"/>
                    </a:lnTo>
                    <a:cubicBezTo>
                      <a:pt x="9321419" y="31233"/>
                      <a:pt x="9327098" y="29204"/>
                      <a:pt x="9332573" y="27075"/>
                    </a:cubicBezTo>
                    <a:cubicBezTo>
                      <a:pt x="9338049" y="24946"/>
                      <a:pt x="9343449" y="22563"/>
                      <a:pt x="9348772" y="19926"/>
                    </a:cubicBezTo>
                    <a:cubicBezTo>
                      <a:pt x="9354096" y="17290"/>
                      <a:pt x="9359470" y="14349"/>
                      <a:pt x="9364895" y="11104"/>
                    </a:cubicBezTo>
                    <a:cubicBezTo>
                      <a:pt x="9370320" y="7860"/>
                      <a:pt x="9375922" y="4159"/>
                      <a:pt x="9381702" y="1"/>
                    </a:cubicBezTo>
                    <a:close/>
                    <a:moveTo>
                      <a:pt x="8775355" y="1"/>
                    </a:moveTo>
                    <a:lnTo>
                      <a:pt x="8790261" y="1"/>
                    </a:lnTo>
                    <a:lnTo>
                      <a:pt x="8790261" y="222981"/>
                    </a:lnTo>
                    <a:lnTo>
                      <a:pt x="8754973" y="222981"/>
                    </a:lnTo>
                    <a:lnTo>
                      <a:pt x="8754973" y="43198"/>
                    </a:lnTo>
                    <a:cubicBezTo>
                      <a:pt x="8748585" y="47761"/>
                      <a:pt x="8741715" y="51639"/>
                      <a:pt x="8734364" y="54833"/>
                    </a:cubicBezTo>
                    <a:cubicBezTo>
                      <a:pt x="8727012" y="58028"/>
                      <a:pt x="8718621" y="60841"/>
                      <a:pt x="8709191" y="63275"/>
                    </a:cubicBezTo>
                    <a:lnTo>
                      <a:pt x="8709191" y="33159"/>
                    </a:lnTo>
                    <a:cubicBezTo>
                      <a:pt x="8715072" y="31233"/>
                      <a:pt x="8720751" y="29204"/>
                      <a:pt x="8726226" y="27075"/>
                    </a:cubicBezTo>
                    <a:cubicBezTo>
                      <a:pt x="8731702" y="24946"/>
                      <a:pt x="8737102" y="22563"/>
                      <a:pt x="8742425" y="19926"/>
                    </a:cubicBezTo>
                    <a:cubicBezTo>
                      <a:pt x="8747749" y="17290"/>
                      <a:pt x="8753123" y="14349"/>
                      <a:pt x="8758548" y="11104"/>
                    </a:cubicBezTo>
                    <a:cubicBezTo>
                      <a:pt x="8763973" y="7860"/>
                      <a:pt x="8769575" y="4159"/>
                      <a:pt x="8775355" y="1"/>
                    </a:cubicBezTo>
                    <a:close/>
                    <a:moveTo>
                      <a:pt x="8509247" y="1"/>
                    </a:moveTo>
                    <a:lnTo>
                      <a:pt x="8524153" y="1"/>
                    </a:lnTo>
                    <a:lnTo>
                      <a:pt x="8524153" y="222981"/>
                    </a:lnTo>
                    <a:lnTo>
                      <a:pt x="8488865" y="222981"/>
                    </a:lnTo>
                    <a:lnTo>
                      <a:pt x="8488865" y="43198"/>
                    </a:lnTo>
                    <a:cubicBezTo>
                      <a:pt x="8482477" y="47761"/>
                      <a:pt x="8475607" y="51639"/>
                      <a:pt x="8468256" y="54833"/>
                    </a:cubicBezTo>
                    <a:cubicBezTo>
                      <a:pt x="8460904" y="58028"/>
                      <a:pt x="8452513" y="60841"/>
                      <a:pt x="8443083" y="63275"/>
                    </a:cubicBezTo>
                    <a:lnTo>
                      <a:pt x="8443083" y="33159"/>
                    </a:lnTo>
                    <a:cubicBezTo>
                      <a:pt x="8448964" y="31233"/>
                      <a:pt x="8454643" y="29204"/>
                      <a:pt x="8460118" y="27075"/>
                    </a:cubicBezTo>
                    <a:cubicBezTo>
                      <a:pt x="8465594" y="24946"/>
                      <a:pt x="8470994" y="22563"/>
                      <a:pt x="8476317" y="19926"/>
                    </a:cubicBezTo>
                    <a:cubicBezTo>
                      <a:pt x="8481641" y="17290"/>
                      <a:pt x="8487015" y="14349"/>
                      <a:pt x="8492440" y="11104"/>
                    </a:cubicBezTo>
                    <a:cubicBezTo>
                      <a:pt x="8497865" y="7860"/>
                      <a:pt x="8503467" y="4159"/>
                      <a:pt x="8509247" y="1"/>
                    </a:cubicBezTo>
                    <a:close/>
                    <a:moveTo>
                      <a:pt x="8097479" y="1"/>
                    </a:moveTo>
                    <a:lnTo>
                      <a:pt x="8112386" y="1"/>
                    </a:lnTo>
                    <a:lnTo>
                      <a:pt x="8112386" y="222981"/>
                    </a:lnTo>
                    <a:lnTo>
                      <a:pt x="8077098" y="222981"/>
                    </a:lnTo>
                    <a:lnTo>
                      <a:pt x="8077098" y="43198"/>
                    </a:lnTo>
                    <a:cubicBezTo>
                      <a:pt x="8070710" y="47761"/>
                      <a:pt x="8063840" y="51639"/>
                      <a:pt x="8056488" y="54833"/>
                    </a:cubicBezTo>
                    <a:cubicBezTo>
                      <a:pt x="8049137" y="58028"/>
                      <a:pt x="8040746" y="60841"/>
                      <a:pt x="8031316" y="63275"/>
                    </a:cubicBezTo>
                    <a:lnTo>
                      <a:pt x="8031316" y="33159"/>
                    </a:lnTo>
                    <a:cubicBezTo>
                      <a:pt x="8037197" y="31233"/>
                      <a:pt x="8042875" y="29204"/>
                      <a:pt x="8048351" y="27075"/>
                    </a:cubicBezTo>
                    <a:cubicBezTo>
                      <a:pt x="8053827" y="24946"/>
                      <a:pt x="8059226" y="22563"/>
                      <a:pt x="8064550" y="19926"/>
                    </a:cubicBezTo>
                    <a:cubicBezTo>
                      <a:pt x="8069873" y="17290"/>
                      <a:pt x="8075248" y="14349"/>
                      <a:pt x="8080672" y="11104"/>
                    </a:cubicBezTo>
                    <a:cubicBezTo>
                      <a:pt x="8086098" y="7860"/>
                      <a:pt x="8091700" y="4159"/>
                      <a:pt x="8097479" y="1"/>
                    </a:cubicBezTo>
                    <a:close/>
                    <a:moveTo>
                      <a:pt x="7964425" y="1"/>
                    </a:moveTo>
                    <a:lnTo>
                      <a:pt x="7979332" y="1"/>
                    </a:lnTo>
                    <a:lnTo>
                      <a:pt x="7979332" y="222981"/>
                    </a:lnTo>
                    <a:lnTo>
                      <a:pt x="7944044" y="222981"/>
                    </a:lnTo>
                    <a:lnTo>
                      <a:pt x="7944044" y="43198"/>
                    </a:lnTo>
                    <a:cubicBezTo>
                      <a:pt x="7937656" y="47761"/>
                      <a:pt x="7930786" y="51639"/>
                      <a:pt x="7923434" y="54833"/>
                    </a:cubicBezTo>
                    <a:cubicBezTo>
                      <a:pt x="7916083" y="58028"/>
                      <a:pt x="7907692" y="60841"/>
                      <a:pt x="7898262" y="63275"/>
                    </a:cubicBezTo>
                    <a:lnTo>
                      <a:pt x="7898262" y="33159"/>
                    </a:lnTo>
                    <a:cubicBezTo>
                      <a:pt x="7904143" y="31233"/>
                      <a:pt x="7909821" y="29204"/>
                      <a:pt x="7915297" y="27075"/>
                    </a:cubicBezTo>
                    <a:cubicBezTo>
                      <a:pt x="7920773" y="24946"/>
                      <a:pt x="7926172" y="22563"/>
                      <a:pt x="7931496" y="19926"/>
                    </a:cubicBezTo>
                    <a:cubicBezTo>
                      <a:pt x="7936819" y="17290"/>
                      <a:pt x="7942194" y="14349"/>
                      <a:pt x="7947618" y="11104"/>
                    </a:cubicBezTo>
                    <a:cubicBezTo>
                      <a:pt x="7953044" y="7860"/>
                      <a:pt x="7958646" y="4159"/>
                      <a:pt x="7964425" y="1"/>
                    </a:cubicBezTo>
                    <a:close/>
                    <a:moveTo>
                      <a:pt x="7831371" y="1"/>
                    </a:moveTo>
                    <a:lnTo>
                      <a:pt x="7846278" y="1"/>
                    </a:lnTo>
                    <a:lnTo>
                      <a:pt x="7846278" y="222981"/>
                    </a:lnTo>
                    <a:lnTo>
                      <a:pt x="7810990" y="222981"/>
                    </a:lnTo>
                    <a:lnTo>
                      <a:pt x="7810990" y="43198"/>
                    </a:lnTo>
                    <a:cubicBezTo>
                      <a:pt x="7804602" y="47761"/>
                      <a:pt x="7797732" y="51639"/>
                      <a:pt x="7790380" y="54833"/>
                    </a:cubicBezTo>
                    <a:cubicBezTo>
                      <a:pt x="7783029" y="58028"/>
                      <a:pt x="7774638" y="60841"/>
                      <a:pt x="7765208" y="63275"/>
                    </a:cubicBezTo>
                    <a:lnTo>
                      <a:pt x="7765208" y="33159"/>
                    </a:lnTo>
                    <a:cubicBezTo>
                      <a:pt x="7771089" y="31233"/>
                      <a:pt x="7776767" y="29204"/>
                      <a:pt x="7782243" y="27075"/>
                    </a:cubicBezTo>
                    <a:cubicBezTo>
                      <a:pt x="7787719" y="24946"/>
                      <a:pt x="7793118" y="22563"/>
                      <a:pt x="7798442" y="19926"/>
                    </a:cubicBezTo>
                    <a:cubicBezTo>
                      <a:pt x="7803765" y="17290"/>
                      <a:pt x="7809140" y="14349"/>
                      <a:pt x="7814564" y="11104"/>
                    </a:cubicBezTo>
                    <a:cubicBezTo>
                      <a:pt x="7819990" y="7860"/>
                      <a:pt x="7825592" y="4159"/>
                      <a:pt x="7831371" y="1"/>
                    </a:cubicBezTo>
                    <a:close/>
                    <a:moveTo>
                      <a:pt x="7688759" y="1"/>
                    </a:moveTo>
                    <a:lnTo>
                      <a:pt x="7703666" y="1"/>
                    </a:lnTo>
                    <a:lnTo>
                      <a:pt x="7703666" y="222981"/>
                    </a:lnTo>
                    <a:lnTo>
                      <a:pt x="7668378" y="222981"/>
                    </a:lnTo>
                    <a:lnTo>
                      <a:pt x="7668378" y="43198"/>
                    </a:lnTo>
                    <a:cubicBezTo>
                      <a:pt x="7661990" y="47761"/>
                      <a:pt x="7655120" y="51639"/>
                      <a:pt x="7647768" y="54833"/>
                    </a:cubicBezTo>
                    <a:cubicBezTo>
                      <a:pt x="7640417" y="58028"/>
                      <a:pt x="7632026" y="60841"/>
                      <a:pt x="7622596" y="63275"/>
                    </a:cubicBezTo>
                    <a:lnTo>
                      <a:pt x="7622596" y="33159"/>
                    </a:lnTo>
                    <a:cubicBezTo>
                      <a:pt x="7628477" y="31233"/>
                      <a:pt x="7634155" y="29204"/>
                      <a:pt x="7639631" y="27075"/>
                    </a:cubicBezTo>
                    <a:cubicBezTo>
                      <a:pt x="7645107" y="24946"/>
                      <a:pt x="7650506" y="22563"/>
                      <a:pt x="7655830" y="19926"/>
                    </a:cubicBezTo>
                    <a:cubicBezTo>
                      <a:pt x="7661153" y="17290"/>
                      <a:pt x="7666528" y="14349"/>
                      <a:pt x="7671952" y="11104"/>
                    </a:cubicBezTo>
                    <a:cubicBezTo>
                      <a:pt x="7677378" y="7860"/>
                      <a:pt x="7682980" y="4159"/>
                      <a:pt x="7688759" y="1"/>
                    </a:cubicBezTo>
                    <a:close/>
                    <a:moveTo>
                      <a:pt x="6941419" y="1"/>
                    </a:moveTo>
                    <a:lnTo>
                      <a:pt x="6956326" y="1"/>
                    </a:lnTo>
                    <a:lnTo>
                      <a:pt x="6956326" y="222981"/>
                    </a:lnTo>
                    <a:lnTo>
                      <a:pt x="6921038" y="222981"/>
                    </a:lnTo>
                    <a:lnTo>
                      <a:pt x="6921038" y="43198"/>
                    </a:lnTo>
                    <a:cubicBezTo>
                      <a:pt x="6914650" y="47761"/>
                      <a:pt x="6907780" y="51639"/>
                      <a:pt x="6900428" y="54833"/>
                    </a:cubicBezTo>
                    <a:cubicBezTo>
                      <a:pt x="6893077" y="58028"/>
                      <a:pt x="6884686" y="60841"/>
                      <a:pt x="6875256" y="63275"/>
                    </a:cubicBezTo>
                    <a:lnTo>
                      <a:pt x="6875256" y="33159"/>
                    </a:lnTo>
                    <a:cubicBezTo>
                      <a:pt x="6881137" y="31233"/>
                      <a:pt x="6886815" y="29204"/>
                      <a:pt x="6892291" y="27075"/>
                    </a:cubicBezTo>
                    <a:cubicBezTo>
                      <a:pt x="6897767" y="24946"/>
                      <a:pt x="6903166" y="22563"/>
                      <a:pt x="6908490" y="19926"/>
                    </a:cubicBezTo>
                    <a:cubicBezTo>
                      <a:pt x="6913813" y="17290"/>
                      <a:pt x="6919188" y="14349"/>
                      <a:pt x="6924612" y="11104"/>
                    </a:cubicBezTo>
                    <a:cubicBezTo>
                      <a:pt x="6930038" y="7860"/>
                      <a:pt x="6935640" y="4159"/>
                      <a:pt x="6941419" y="1"/>
                    </a:cubicBezTo>
                    <a:close/>
                    <a:moveTo>
                      <a:pt x="6797293" y="1"/>
                    </a:moveTo>
                    <a:lnTo>
                      <a:pt x="6812200" y="1"/>
                    </a:lnTo>
                    <a:lnTo>
                      <a:pt x="6812200" y="222981"/>
                    </a:lnTo>
                    <a:lnTo>
                      <a:pt x="6776912" y="222981"/>
                    </a:lnTo>
                    <a:lnTo>
                      <a:pt x="6776912" y="43198"/>
                    </a:lnTo>
                    <a:cubicBezTo>
                      <a:pt x="6770524" y="47761"/>
                      <a:pt x="6763654" y="51639"/>
                      <a:pt x="6756302" y="54833"/>
                    </a:cubicBezTo>
                    <a:cubicBezTo>
                      <a:pt x="6748951" y="58028"/>
                      <a:pt x="6740560" y="60841"/>
                      <a:pt x="6731130" y="63275"/>
                    </a:cubicBezTo>
                    <a:lnTo>
                      <a:pt x="6731130" y="33159"/>
                    </a:lnTo>
                    <a:cubicBezTo>
                      <a:pt x="6737011" y="31233"/>
                      <a:pt x="6742689" y="29204"/>
                      <a:pt x="6748165" y="27075"/>
                    </a:cubicBezTo>
                    <a:cubicBezTo>
                      <a:pt x="6753641" y="24946"/>
                      <a:pt x="6759040" y="22563"/>
                      <a:pt x="6764364" y="19926"/>
                    </a:cubicBezTo>
                    <a:cubicBezTo>
                      <a:pt x="6769687" y="17290"/>
                      <a:pt x="6775062" y="14349"/>
                      <a:pt x="6780486" y="11104"/>
                    </a:cubicBezTo>
                    <a:cubicBezTo>
                      <a:pt x="6785912" y="7860"/>
                      <a:pt x="6791514" y="4159"/>
                      <a:pt x="6797293" y="1"/>
                    </a:cubicBezTo>
                    <a:close/>
                    <a:moveTo>
                      <a:pt x="6105316" y="1"/>
                    </a:moveTo>
                    <a:lnTo>
                      <a:pt x="6120223" y="1"/>
                    </a:lnTo>
                    <a:lnTo>
                      <a:pt x="6120223" y="222981"/>
                    </a:lnTo>
                    <a:lnTo>
                      <a:pt x="6084935" y="222981"/>
                    </a:lnTo>
                    <a:lnTo>
                      <a:pt x="6084935" y="43198"/>
                    </a:lnTo>
                    <a:cubicBezTo>
                      <a:pt x="6078547" y="47761"/>
                      <a:pt x="6071677" y="51639"/>
                      <a:pt x="6064325" y="54833"/>
                    </a:cubicBezTo>
                    <a:cubicBezTo>
                      <a:pt x="6056974" y="58028"/>
                      <a:pt x="6048583" y="60841"/>
                      <a:pt x="6039153" y="63275"/>
                    </a:cubicBezTo>
                    <a:lnTo>
                      <a:pt x="6039153" y="33159"/>
                    </a:lnTo>
                    <a:cubicBezTo>
                      <a:pt x="6045034" y="31233"/>
                      <a:pt x="6050712" y="29204"/>
                      <a:pt x="6056188" y="27075"/>
                    </a:cubicBezTo>
                    <a:cubicBezTo>
                      <a:pt x="6061664" y="24946"/>
                      <a:pt x="6067063" y="22563"/>
                      <a:pt x="6072387" y="19926"/>
                    </a:cubicBezTo>
                    <a:cubicBezTo>
                      <a:pt x="6077710" y="17290"/>
                      <a:pt x="6083085" y="14349"/>
                      <a:pt x="6088509" y="11104"/>
                    </a:cubicBezTo>
                    <a:cubicBezTo>
                      <a:pt x="6093935" y="7860"/>
                      <a:pt x="6099537" y="4159"/>
                      <a:pt x="6105316" y="1"/>
                    </a:cubicBezTo>
                    <a:close/>
                    <a:moveTo>
                      <a:pt x="5817065" y="1"/>
                    </a:moveTo>
                    <a:lnTo>
                      <a:pt x="5831972" y="1"/>
                    </a:lnTo>
                    <a:lnTo>
                      <a:pt x="5831972" y="222981"/>
                    </a:lnTo>
                    <a:lnTo>
                      <a:pt x="5796684" y="222981"/>
                    </a:lnTo>
                    <a:lnTo>
                      <a:pt x="5796684" y="43198"/>
                    </a:lnTo>
                    <a:cubicBezTo>
                      <a:pt x="5790296" y="47761"/>
                      <a:pt x="5783426" y="51639"/>
                      <a:pt x="5776074" y="54833"/>
                    </a:cubicBezTo>
                    <a:cubicBezTo>
                      <a:pt x="5768723" y="58028"/>
                      <a:pt x="5760332" y="60841"/>
                      <a:pt x="5750902" y="63275"/>
                    </a:cubicBezTo>
                    <a:lnTo>
                      <a:pt x="5750902" y="33159"/>
                    </a:lnTo>
                    <a:cubicBezTo>
                      <a:pt x="5756783" y="31233"/>
                      <a:pt x="5762461" y="29204"/>
                      <a:pt x="5767937" y="27075"/>
                    </a:cubicBezTo>
                    <a:cubicBezTo>
                      <a:pt x="5773413" y="24946"/>
                      <a:pt x="5778812" y="22563"/>
                      <a:pt x="5784136" y="19926"/>
                    </a:cubicBezTo>
                    <a:cubicBezTo>
                      <a:pt x="5789459" y="17290"/>
                      <a:pt x="5794834" y="14349"/>
                      <a:pt x="5800258" y="11104"/>
                    </a:cubicBezTo>
                    <a:cubicBezTo>
                      <a:pt x="5805684" y="7860"/>
                      <a:pt x="5811286" y="4159"/>
                      <a:pt x="5817065" y="1"/>
                    </a:cubicBezTo>
                    <a:close/>
                    <a:moveTo>
                      <a:pt x="5434197" y="1"/>
                    </a:moveTo>
                    <a:lnTo>
                      <a:pt x="5449104" y="1"/>
                    </a:lnTo>
                    <a:lnTo>
                      <a:pt x="5449104" y="222981"/>
                    </a:lnTo>
                    <a:lnTo>
                      <a:pt x="5413816" y="222981"/>
                    </a:lnTo>
                    <a:lnTo>
                      <a:pt x="5413816" y="43198"/>
                    </a:lnTo>
                    <a:cubicBezTo>
                      <a:pt x="5407428" y="47761"/>
                      <a:pt x="5400558" y="51639"/>
                      <a:pt x="5393206" y="54833"/>
                    </a:cubicBezTo>
                    <a:cubicBezTo>
                      <a:pt x="5385855" y="58028"/>
                      <a:pt x="5377464" y="60841"/>
                      <a:pt x="5368034" y="63275"/>
                    </a:cubicBezTo>
                    <a:lnTo>
                      <a:pt x="5368034" y="33159"/>
                    </a:lnTo>
                    <a:cubicBezTo>
                      <a:pt x="5373915" y="31233"/>
                      <a:pt x="5379593" y="29204"/>
                      <a:pt x="5385069" y="27075"/>
                    </a:cubicBezTo>
                    <a:cubicBezTo>
                      <a:pt x="5390545" y="24946"/>
                      <a:pt x="5395944" y="22563"/>
                      <a:pt x="5401268" y="19926"/>
                    </a:cubicBezTo>
                    <a:cubicBezTo>
                      <a:pt x="5406591" y="17290"/>
                      <a:pt x="5411966" y="14349"/>
                      <a:pt x="5417390" y="11104"/>
                    </a:cubicBezTo>
                    <a:cubicBezTo>
                      <a:pt x="5422816" y="7860"/>
                      <a:pt x="5428418" y="4159"/>
                      <a:pt x="5434197" y="1"/>
                    </a:cubicBezTo>
                    <a:close/>
                    <a:moveTo>
                      <a:pt x="5290071" y="1"/>
                    </a:moveTo>
                    <a:lnTo>
                      <a:pt x="5304978" y="1"/>
                    </a:lnTo>
                    <a:lnTo>
                      <a:pt x="5304978" y="222981"/>
                    </a:lnTo>
                    <a:lnTo>
                      <a:pt x="5269690" y="222981"/>
                    </a:lnTo>
                    <a:lnTo>
                      <a:pt x="5269690" y="43198"/>
                    </a:lnTo>
                    <a:cubicBezTo>
                      <a:pt x="5263302" y="47761"/>
                      <a:pt x="5256432" y="51639"/>
                      <a:pt x="5249080" y="54833"/>
                    </a:cubicBezTo>
                    <a:cubicBezTo>
                      <a:pt x="5241729" y="58028"/>
                      <a:pt x="5233338" y="60841"/>
                      <a:pt x="5223908" y="63275"/>
                    </a:cubicBezTo>
                    <a:lnTo>
                      <a:pt x="5223908" y="33159"/>
                    </a:lnTo>
                    <a:cubicBezTo>
                      <a:pt x="5229789" y="31233"/>
                      <a:pt x="5235467" y="29204"/>
                      <a:pt x="5240943" y="27075"/>
                    </a:cubicBezTo>
                    <a:cubicBezTo>
                      <a:pt x="5246419" y="24946"/>
                      <a:pt x="5251818" y="22563"/>
                      <a:pt x="5257142" y="19926"/>
                    </a:cubicBezTo>
                    <a:cubicBezTo>
                      <a:pt x="5262465" y="17290"/>
                      <a:pt x="5267840" y="14349"/>
                      <a:pt x="5273264" y="11104"/>
                    </a:cubicBezTo>
                    <a:cubicBezTo>
                      <a:pt x="5278690" y="7860"/>
                      <a:pt x="5284292" y="4159"/>
                      <a:pt x="5290071" y="1"/>
                    </a:cubicBezTo>
                    <a:close/>
                    <a:moveTo>
                      <a:pt x="5145946" y="1"/>
                    </a:moveTo>
                    <a:lnTo>
                      <a:pt x="5160853" y="1"/>
                    </a:lnTo>
                    <a:lnTo>
                      <a:pt x="5160853" y="222981"/>
                    </a:lnTo>
                    <a:lnTo>
                      <a:pt x="5125565" y="222981"/>
                    </a:lnTo>
                    <a:lnTo>
                      <a:pt x="5125565" y="43198"/>
                    </a:lnTo>
                    <a:cubicBezTo>
                      <a:pt x="5119177" y="47761"/>
                      <a:pt x="5112307" y="51639"/>
                      <a:pt x="5104955" y="54833"/>
                    </a:cubicBezTo>
                    <a:cubicBezTo>
                      <a:pt x="5097604" y="58028"/>
                      <a:pt x="5089213" y="60841"/>
                      <a:pt x="5079783" y="63275"/>
                    </a:cubicBezTo>
                    <a:lnTo>
                      <a:pt x="5079783" y="33159"/>
                    </a:lnTo>
                    <a:cubicBezTo>
                      <a:pt x="5085664" y="31233"/>
                      <a:pt x="5091342" y="29204"/>
                      <a:pt x="5096818" y="27075"/>
                    </a:cubicBezTo>
                    <a:cubicBezTo>
                      <a:pt x="5102294" y="24946"/>
                      <a:pt x="5107693" y="22563"/>
                      <a:pt x="5113017" y="19926"/>
                    </a:cubicBezTo>
                    <a:cubicBezTo>
                      <a:pt x="5118340" y="17290"/>
                      <a:pt x="5123715" y="14349"/>
                      <a:pt x="5129139" y="11104"/>
                    </a:cubicBezTo>
                    <a:cubicBezTo>
                      <a:pt x="5134565" y="7860"/>
                      <a:pt x="5140167" y="4159"/>
                      <a:pt x="5145946" y="1"/>
                    </a:cubicBezTo>
                    <a:close/>
                    <a:moveTo>
                      <a:pt x="5001821" y="1"/>
                    </a:moveTo>
                    <a:lnTo>
                      <a:pt x="5016728" y="1"/>
                    </a:lnTo>
                    <a:lnTo>
                      <a:pt x="5016728" y="222981"/>
                    </a:lnTo>
                    <a:lnTo>
                      <a:pt x="4981440" y="222981"/>
                    </a:lnTo>
                    <a:lnTo>
                      <a:pt x="4981440" y="43198"/>
                    </a:lnTo>
                    <a:cubicBezTo>
                      <a:pt x="4975052" y="47761"/>
                      <a:pt x="4968182" y="51639"/>
                      <a:pt x="4960830" y="54833"/>
                    </a:cubicBezTo>
                    <a:cubicBezTo>
                      <a:pt x="4953479" y="58028"/>
                      <a:pt x="4945088" y="60841"/>
                      <a:pt x="4935658" y="63275"/>
                    </a:cubicBezTo>
                    <a:lnTo>
                      <a:pt x="4935658" y="33159"/>
                    </a:lnTo>
                    <a:cubicBezTo>
                      <a:pt x="4941539" y="31233"/>
                      <a:pt x="4947217" y="29204"/>
                      <a:pt x="4952693" y="27075"/>
                    </a:cubicBezTo>
                    <a:cubicBezTo>
                      <a:pt x="4958169" y="24946"/>
                      <a:pt x="4963568" y="22563"/>
                      <a:pt x="4968892" y="19926"/>
                    </a:cubicBezTo>
                    <a:cubicBezTo>
                      <a:pt x="4974215" y="17290"/>
                      <a:pt x="4979590" y="14349"/>
                      <a:pt x="4985014" y="11104"/>
                    </a:cubicBezTo>
                    <a:cubicBezTo>
                      <a:pt x="4990440" y="7860"/>
                      <a:pt x="4996042" y="4159"/>
                      <a:pt x="5001821" y="1"/>
                    </a:cubicBezTo>
                    <a:close/>
                    <a:moveTo>
                      <a:pt x="4857696" y="1"/>
                    </a:moveTo>
                    <a:lnTo>
                      <a:pt x="4872603" y="1"/>
                    </a:lnTo>
                    <a:lnTo>
                      <a:pt x="4872603" y="222981"/>
                    </a:lnTo>
                    <a:lnTo>
                      <a:pt x="4837315" y="222981"/>
                    </a:lnTo>
                    <a:lnTo>
                      <a:pt x="4837315" y="43198"/>
                    </a:lnTo>
                    <a:cubicBezTo>
                      <a:pt x="4830927" y="47761"/>
                      <a:pt x="4824057" y="51639"/>
                      <a:pt x="4816705" y="54833"/>
                    </a:cubicBezTo>
                    <a:cubicBezTo>
                      <a:pt x="4809354" y="58028"/>
                      <a:pt x="4800963" y="60841"/>
                      <a:pt x="4791533" y="63275"/>
                    </a:cubicBezTo>
                    <a:lnTo>
                      <a:pt x="4791533" y="33159"/>
                    </a:lnTo>
                    <a:cubicBezTo>
                      <a:pt x="4797414" y="31233"/>
                      <a:pt x="4803092" y="29204"/>
                      <a:pt x="4808568" y="27075"/>
                    </a:cubicBezTo>
                    <a:cubicBezTo>
                      <a:pt x="4814044" y="24946"/>
                      <a:pt x="4819443" y="22563"/>
                      <a:pt x="4824767" y="19926"/>
                    </a:cubicBezTo>
                    <a:cubicBezTo>
                      <a:pt x="4830090" y="17290"/>
                      <a:pt x="4835465" y="14349"/>
                      <a:pt x="4840889" y="11104"/>
                    </a:cubicBezTo>
                    <a:cubicBezTo>
                      <a:pt x="4846315" y="7860"/>
                      <a:pt x="4851917" y="4159"/>
                      <a:pt x="4857696" y="1"/>
                    </a:cubicBezTo>
                    <a:close/>
                    <a:moveTo>
                      <a:pt x="4469464" y="1"/>
                    </a:moveTo>
                    <a:lnTo>
                      <a:pt x="4484370" y="1"/>
                    </a:lnTo>
                    <a:lnTo>
                      <a:pt x="4484370" y="222981"/>
                    </a:lnTo>
                    <a:lnTo>
                      <a:pt x="4449082" y="222981"/>
                    </a:lnTo>
                    <a:lnTo>
                      <a:pt x="4449082" y="43198"/>
                    </a:lnTo>
                    <a:cubicBezTo>
                      <a:pt x="4442694" y="47761"/>
                      <a:pt x="4435825" y="51639"/>
                      <a:pt x="4428473" y="54833"/>
                    </a:cubicBezTo>
                    <a:cubicBezTo>
                      <a:pt x="4421121" y="58028"/>
                      <a:pt x="4412731" y="60841"/>
                      <a:pt x="4403300" y="63275"/>
                    </a:cubicBezTo>
                    <a:lnTo>
                      <a:pt x="4403300" y="33159"/>
                    </a:lnTo>
                    <a:cubicBezTo>
                      <a:pt x="4409181" y="31233"/>
                      <a:pt x="4414860" y="29204"/>
                      <a:pt x="4420335" y="27075"/>
                    </a:cubicBezTo>
                    <a:cubicBezTo>
                      <a:pt x="4425811" y="24946"/>
                      <a:pt x="4431211" y="22563"/>
                      <a:pt x="4436534" y="19926"/>
                    </a:cubicBezTo>
                    <a:cubicBezTo>
                      <a:pt x="4441858" y="17290"/>
                      <a:pt x="4447232" y="14349"/>
                      <a:pt x="4452657" y="11104"/>
                    </a:cubicBezTo>
                    <a:cubicBezTo>
                      <a:pt x="4458082" y="7860"/>
                      <a:pt x="4463684" y="4159"/>
                      <a:pt x="4469464" y="1"/>
                    </a:cubicBezTo>
                    <a:close/>
                    <a:moveTo>
                      <a:pt x="4203356" y="1"/>
                    </a:moveTo>
                    <a:lnTo>
                      <a:pt x="4218262" y="1"/>
                    </a:lnTo>
                    <a:lnTo>
                      <a:pt x="4218262" y="222981"/>
                    </a:lnTo>
                    <a:lnTo>
                      <a:pt x="4182974" y="222981"/>
                    </a:lnTo>
                    <a:lnTo>
                      <a:pt x="4182974" y="43198"/>
                    </a:lnTo>
                    <a:cubicBezTo>
                      <a:pt x="4176586" y="47761"/>
                      <a:pt x="4169717" y="51639"/>
                      <a:pt x="4162365" y="54833"/>
                    </a:cubicBezTo>
                    <a:cubicBezTo>
                      <a:pt x="4155013" y="58028"/>
                      <a:pt x="4146623" y="60841"/>
                      <a:pt x="4137192" y="63275"/>
                    </a:cubicBezTo>
                    <a:lnTo>
                      <a:pt x="4137192" y="33159"/>
                    </a:lnTo>
                    <a:cubicBezTo>
                      <a:pt x="4143073" y="31233"/>
                      <a:pt x="4148752" y="29204"/>
                      <a:pt x="4154227" y="27075"/>
                    </a:cubicBezTo>
                    <a:cubicBezTo>
                      <a:pt x="4159703" y="24946"/>
                      <a:pt x="4165103" y="22563"/>
                      <a:pt x="4170426" y="19926"/>
                    </a:cubicBezTo>
                    <a:cubicBezTo>
                      <a:pt x="4175750" y="17290"/>
                      <a:pt x="4181124" y="14349"/>
                      <a:pt x="4186549" y="11104"/>
                    </a:cubicBezTo>
                    <a:cubicBezTo>
                      <a:pt x="4191974" y="7860"/>
                      <a:pt x="4197576" y="4159"/>
                      <a:pt x="4203356" y="1"/>
                    </a:cubicBezTo>
                    <a:close/>
                    <a:moveTo>
                      <a:pt x="3591757" y="1"/>
                    </a:moveTo>
                    <a:lnTo>
                      <a:pt x="3606663" y="1"/>
                    </a:lnTo>
                    <a:lnTo>
                      <a:pt x="3606663" y="222981"/>
                    </a:lnTo>
                    <a:lnTo>
                      <a:pt x="3571375" y="222981"/>
                    </a:lnTo>
                    <a:lnTo>
                      <a:pt x="3571375" y="43198"/>
                    </a:lnTo>
                    <a:cubicBezTo>
                      <a:pt x="3564987" y="47761"/>
                      <a:pt x="3558117" y="51639"/>
                      <a:pt x="3550766" y="54833"/>
                    </a:cubicBezTo>
                    <a:cubicBezTo>
                      <a:pt x="3543414" y="58028"/>
                      <a:pt x="3535024" y="60841"/>
                      <a:pt x="3525593" y="63275"/>
                    </a:cubicBezTo>
                    <a:lnTo>
                      <a:pt x="3525593" y="33159"/>
                    </a:lnTo>
                    <a:cubicBezTo>
                      <a:pt x="3531474" y="31233"/>
                      <a:pt x="3537153" y="29204"/>
                      <a:pt x="3542628" y="27075"/>
                    </a:cubicBezTo>
                    <a:cubicBezTo>
                      <a:pt x="3548104" y="24946"/>
                      <a:pt x="3553504" y="22563"/>
                      <a:pt x="3558827" y="19926"/>
                    </a:cubicBezTo>
                    <a:cubicBezTo>
                      <a:pt x="3564151" y="17290"/>
                      <a:pt x="3569525" y="14349"/>
                      <a:pt x="3574950" y="11104"/>
                    </a:cubicBezTo>
                    <a:cubicBezTo>
                      <a:pt x="3580375" y="7860"/>
                      <a:pt x="3585977" y="4159"/>
                      <a:pt x="3591757" y="1"/>
                    </a:cubicBezTo>
                    <a:close/>
                    <a:moveTo>
                      <a:pt x="3325649" y="1"/>
                    </a:moveTo>
                    <a:lnTo>
                      <a:pt x="3340555" y="1"/>
                    </a:lnTo>
                    <a:lnTo>
                      <a:pt x="3340555" y="222981"/>
                    </a:lnTo>
                    <a:lnTo>
                      <a:pt x="3305267" y="222981"/>
                    </a:lnTo>
                    <a:lnTo>
                      <a:pt x="3305267" y="43198"/>
                    </a:lnTo>
                    <a:cubicBezTo>
                      <a:pt x="3298879" y="47761"/>
                      <a:pt x="3292009" y="51639"/>
                      <a:pt x="3284658" y="54833"/>
                    </a:cubicBezTo>
                    <a:cubicBezTo>
                      <a:pt x="3277306" y="58028"/>
                      <a:pt x="3268916" y="60841"/>
                      <a:pt x="3259485" y="63275"/>
                    </a:cubicBezTo>
                    <a:lnTo>
                      <a:pt x="3259485" y="33159"/>
                    </a:lnTo>
                    <a:cubicBezTo>
                      <a:pt x="3265366" y="31233"/>
                      <a:pt x="3271045" y="29204"/>
                      <a:pt x="3276520" y="27075"/>
                    </a:cubicBezTo>
                    <a:cubicBezTo>
                      <a:pt x="3281996" y="24946"/>
                      <a:pt x="3287396" y="22563"/>
                      <a:pt x="3292719" y="19926"/>
                    </a:cubicBezTo>
                    <a:cubicBezTo>
                      <a:pt x="3298043" y="17290"/>
                      <a:pt x="3303417" y="14349"/>
                      <a:pt x="3308842" y="11104"/>
                    </a:cubicBezTo>
                    <a:cubicBezTo>
                      <a:pt x="3314267" y="7860"/>
                      <a:pt x="3319869" y="4159"/>
                      <a:pt x="3325649" y="1"/>
                    </a:cubicBezTo>
                    <a:close/>
                    <a:moveTo>
                      <a:pt x="2719302" y="1"/>
                    </a:moveTo>
                    <a:lnTo>
                      <a:pt x="2734208" y="1"/>
                    </a:lnTo>
                    <a:lnTo>
                      <a:pt x="2734208" y="222981"/>
                    </a:lnTo>
                    <a:lnTo>
                      <a:pt x="2698920" y="222981"/>
                    </a:lnTo>
                    <a:lnTo>
                      <a:pt x="2698920" y="43198"/>
                    </a:lnTo>
                    <a:cubicBezTo>
                      <a:pt x="2692532" y="47761"/>
                      <a:pt x="2685662" y="51639"/>
                      <a:pt x="2678311" y="54833"/>
                    </a:cubicBezTo>
                    <a:cubicBezTo>
                      <a:pt x="2670959" y="58028"/>
                      <a:pt x="2662569" y="60841"/>
                      <a:pt x="2653138" y="63275"/>
                    </a:cubicBezTo>
                    <a:lnTo>
                      <a:pt x="2653138" y="33159"/>
                    </a:lnTo>
                    <a:cubicBezTo>
                      <a:pt x="2659019" y="31233"/>
                      <a:pt x="2664698" y="29204"/>
                      <a:pt x="2670173" y="27075"/>
                    </a:cubicBezTo>
                    <a:cubicBezTo>
                      <a:pt x="2675649" y="24946"/>
                      <a:pt x="2681049" y="22563"/>
                      <a:pt x="2686372" y="19926"/>
                    </a:cubicBezTo>
                    <a:cubicBezTo>
                      <a:pt x="2691696" y="17290"/>
                      <a:pt x="2697070" y="14349"/>
                      <a:pt x="2702495" y="11104"/>
                    </a:cubicBezTo>
                    <a:cubicBezTo>
                      <a:pt x="2707920" y="7860"/>
                      <a:pt x="2713522" y="4159"/>
                      <a:pt x="2719302" y="1"/>
                    </a:cubicBezTo>
                    <a:close/>
                    <a:moveTo>
                      <a:pt x="2453194" y="1"/>
                    </a:moveTo>
                    <a:lnTo>
                      <a:pt x="2468100" y="1"/>
                    </a:lnTo>
                    <a:lnTo>
                      <a:pt x="2468100" y="222981"/>
                    </a:lnTo>
                    <a:lnTo>
                      <a:pt x="2432812" y="222981"/>
                    </a:lnTo>
                    <a:lnTo>
                      <a:pt x="2432812" y="43198"/>
                    </a:lnTo>
                    <a:cubicBezTo>
                      <a:pt x="2426424" y="47761"/>
                      <a:pt x="2419554" y="51639"/>
                      <a:pt x="2412203" y="54833"/>
                    </a:cubicBezTo>
                    <a:cubicBezTo>
                      <a:pt x="2404851" y="58028"/>
                      <a:pt x="2396461" y="60841"/>
                      <a:pt x="2387030" y="63275"/>
                    </a:cubicBezTo>
                    <a:lnTo>
                      <a:pt x="2387030" y="33159"/>
                    </a:lnTo>
                    <a:cubicBezTo>
                      <a:pt x="2392911" y="31233"/>
                      <a:pt x="2398590" y="29204"/>
                      <a:pt x="2404065" y="27075"/>
                    </a:cubicBezTo>
                    <a:cubicBezTo>
                      <a:pt x="2409541" y="24946"/>
                      <a:pt x="2414941" y="22563"/>
                      <a:pt x="2420264" y="19926"/>
                    </a:cubicBezTo>
                    <a:cubicBezTo>
                      <a:pt x="2425588" y="17290"/>
                      <a:pt x="2430962" y="14349"/>
                      <a:pt x="2436387" y="11104"/>
                    </a:cubicBezTo>
                    <a:cubicBezTo>
                      <a:pt x="2441812" y="7860"/>
                      <a:pt x="2447414" y="4159"/>
                      <a:pt x="2453194" y="1"/>
                    </a:cubicBezTo>
                    <a:close/>
                    <a:moveTo>
                      <a:pt x="2041427" y="1"/>
                    </a:moveTo>
                    <a:lnTo>
                      <a:pt x="2056333" y="1"/>
                    </a:lnTo>
                    <a:lnTo>
                      <a:pt x="2056333" y="222981"/>
                    </a:lnTo>
                    <a:lnTo>
                      <a:pt x="2021045" y="222981"/>
                    </a:lnTo>
                    <a:lnTo>
                      <a:pt x="2021045" y="43198"/>
                    </a:lnTo>
                    <a:cubicBezTo>
                      <a:pt x="2014658" y="47761"/>
                      <a:pt x="2007788" y="51639"/>
                      <a:pt x="2000436" y="54833"/>
                    </a:cubicBezTo>
                    <a:cubicBezTo>
                      <a:pt x="1993084" y="58028"/>
                      <a:pt x="1984694" y="60841"/>
                      <a:pt x="1975263" y="63275"/>
                    </a:cubicBezTo>
                    <a:lnTo>
                      <a:pt x="1975263" y="33159"/>
                    </a:lnTo>
                    <a:cubicBezTo>
                      <a:pt x="1981144" y="31233"/>
                      <a:pt x="1986823" y="29204"/>
                      <a:pt x="1992299" y="27075"/>
                    </a:cubicBezTo>
                    <a:cubicBezTo>
                      <a:pt x="1997774" y="24946"/>
                      <a:pt x="2003174" y="22563"/>
                      <a:pt x="2008497" y="19926"/>
                    </a:cubicBezTo>
                    <a:cubicBezTo>
                      <a:pt x="2013821" y="17290"/>
                      <a:pt x="2019195" y="14349"/>
                      <a:pt x="2024620" y="11104"/>
                    </a:cubicBezTo>
                    <a:cubicBezTo>
                      <a:pt x="2030045" y="7860"/>
                      <a:pt x="2035647" y="4159"/>
                      <a:pt x="2041427" y="1"/>
                    </a:cubicBezTo>
                    <a:close/>
                    <a:moveTo>
                      <a:pt x="1908373" y="1"/>
                    </a:moveTo>
                    <a:lnTo>
                      <a:pt x="1923279" y="1"/>
                    </a:lnTo>
                    <a:lnTo>
                      <a:pt x="1923279" y="222981"/>
                    </a:lnTo>
                    <a:lnTo>
                      <a:pt x="1887992" y="222981"/>
                    </a:lnTo>
                    <a:lnTo>
                      <a:pt x="1887992" y="43198"/>
                    </a:lnTo>
                    <a:cubicBezTo>
                      <a:pt x="1881603" y="47761"/>
                      <a:pt x="1874734" y="51639"/>
                      <a:pt x="1867382" y="54833"/>
                    </a:cubicBezTo>
                    <a:cubicBezTo>
                      <a:pt x="1860030" y="58028"/>
                      <a:pt x="1851640" y="60841"/>
                      <a:pt x="1842209" y="63275"/>
                    </a:cubicBezTo>
                    <a:lnTo>
                      <a:pt x="1842209" y="33159"/>
                    </a:lnTo>
                    <a:cubicBezTo>
                      <a:pt x="1848091" y="31233"/>
                      <a:pt x="1853769" y="29204"/>
                      <a:pt x="1859244" y="27075"/>
                    </a:cubicBezTo>
                    <a:cubicBezTo>
                      <a:pt x="1864720" y="24946"/>
                      <a:pt x="1870120" y="22563"/>
                      <a:pt x="1875443" y="19926"/>
                    </a:cubicBezTo>
                    <a:cubicBezTo>
                      <a:pt x="1880767" y="17290"/>
                      <a:pt x="1886141" y="14349"/>
                      <a:pt x="1891566" y="11104"/>
                    </a:cubicBezTo>
                    <a:cubicBezTo>
                      <a:pt x="1896991" y="7860"/>
                      <a:pt x="1902593" y="4159"/>
                      <a:pt x="1908373" y="1"/>
                    </a:cubicBezTo>
                    <a:close/>
                    <a:moveTo>
                      <a:pt x="1775319" y="1"/>
                    </a:moveTo>
                    <a:lnTo>
                      <a:pt x="1790225" y="1"/>
                    </a:lnTo>
                    <a:lnTo>
                      <a:pt x="1790225" y="222981"/>
                    </a:lnTo>
                    <a:lnTo>
                      <a:pt x="1754938" y="222981"/>
                    </a:lnTo>
                    <a:lnTo>
                      <a:pt x="1754938" y="43198"/>
                    </a:lnTo>
                    <a:cubicBezTo>
                      <a:pt x="1748549" y="47761"/>
                      <a:pt x="1741680" y="51639"/>
                      <a:pt x="1734328" y="54833"/>
                    </a:cubicBezTo>
                    <a:cubicBezTo>
                      <a:pt x="1726977" y="58028"/>
                      <a:pt x="1718585" y="60841"/>
                      <a:pt x="1709155" y="63275"/>
                    </a:cubicBezTo>
                    <a:lnTo>
                      <a:pt x="1709155" y="33159"/>
                    </a:lnTo>
                    <a:cubicBezTo>
                      <a:pt x="1715036" y="31233"/>
                      <a:pt x="1720715" y="29204"/>
                      <a:pt x="1726190" y="27075"/>
                    </a:cubicBezTo>
                    <a:cubicBezTo>
                      <a:pt x="1731666" y="24946"/>
                      <a:pt x="1737066" y="22563"/>
                      <a:pt x="1742389" y="19926"/>
                    </a:cubicBezTo>
                    <a:cubicBezTo>
                      <a:pt x="1747713" y="17290"/>
                      <a:pt x="1753087" y="14349"/>
                      <a:pt x="1758512" y="11104"/>
                    </a:cubicBezTo>
                    <a:cubicBezTo>
                      <a:pt x="1763937" y="7860"/>
                      <a:pt x="1769539" y="4159"/>
                      <a:pt x="1775319" y="1"/>
                    </a:cubicBezTo>
                    <a:close/>
                    <a:moveTo>
                      <a:pt x="1632707" y="1"/>
                    </a:moveTo>
                    <a:lnTo>
                      <a:pt x="1647614" y="1"/>
                    </a:lnTo>
                    <a:lnTo>
                      <a:pt x="1647614" y="222981"/>
                    </a:lnTo>
                    <a:lnTo>
                      <a:pt x="1612325" y="222981"/>
                    </a:lnTo>
                    <a:lnTo>
                      <a:pt x="1612325" y="43198"/>
                    </a:lnTo>
                    <a:cubicBezTo>
                      <a:pt x="1605938" y="47761"/>
                      <a:pt x="1599068" y="51639"/>
                      <a:pt x="1591716" y="54833"/>
                    </a:cubicBezTo>
                    <a:cubicBezTo>
                      <a:pt x="1584364" y="58028"/>
                      <a:pt x="1575974" y="60841"/>
                      <a:pt x="1566544" y="63275"/>
                    </a:cubicBezTo>
                    <a:lnTo>
                      <a:pt x="1566544" y="33159"/>
                    </a:lnTo>
                    <a:cubicBezTo>
                      <a:pt x="1572424" y="31233"/>
                      <a:pt x="1578103" y="29204"/>
                      <a:pt x="1583579" y="27075"/>
                    </a:cubicBezTo>
                    <a:cubicBezTo>
                      <a:pt x="1589054" y="24946"/>
                      <a:pt x="1594454" y="22563"/>
                      <a:pt x="1599778" y="19926"/>
                    </a:cubicBezTo>
                    <a:cubicBezTo>
                      <a:pt x="1605101" y="17290"/>
                      <a:pt x="1610475" y="14349"/>
                      <a:pt x="1615900" y="11104"/>
                    </a:cubicBezTo>
                    <a:cubicBezTo>
                      <a:pt x="1621325" y="7860"/>
                      <a:pt x="1626927" y="4159"/>
                      <a:pt x="1632707" y="1"/>
                    </a:cubicBezTo>
                    <a:close/>
                    <a:moveTo>
                      <a:pt x="877316" y="1"/>
                    </a:moveTo>
                    <a:lnTo>
                      <a:pt x="892222" y="1"/>
                    </a:lnTo>
                    <a:lnTo>
                      <a:pt x="892222" y="222981"/>
                    </a:lnTo>
                    <a:lnTo>
                      <a:pt x="856934" y="222981"/>
                    </a:lnTo>
                    <a:lnTo>
                      <a:pt x="856934" y="43198"/>
                    </a:lnTo>
                    <a:cubicBezTo>
                      <a:pt x="850546" y="47761"/>
                      <a:pt x="843676" y="51639"/>
                      <a:pt x="836324" y="54833"/>
                    </a:cubicBezTo>
                    <a:cubicBezTo>
                      <a:pt x="828973" y="58028"/>
                      <a:pt x="820582" y="60841"/>
                      <a:pt x="811152" y="63275"/>
                    </a:cubicBezTo>
                    <a:lnTo>
                      <a:pt x="811152" y="33159"/>
                    </a:lnTo>
                    <a:cubicBezTo>
                      <a:pt x="817033" y="31233"/>
                      <a:pt x="822711" y="29204"/>
                      <a:pt x="828187" y="27075"/>
                    </a:cubicBezTo>
                    <a:cubicBezTo>
                      <a:pt x="833663" y="24946"/>
                      <a:pt x="839062" y="22563"/>
                      <a:pt x="844386" y="19926"/>
                    </a:cubicBezTo>
                    <a:cubicBezTo>
                      <a:pt x="849709" y="17290"/>
                      <a:pt x="855084" y="14349"/>
                      <a:pt x="860508" y="11104"/>
                    </a:cubicBezTo>
                    <a:cubicBezTo>
                      <a:pt x="865934" y="7860"/>
                      <a:pt x="871536" y="4159"/>
                      <a:pt x="877316" y="1"/>
                    </a:cubicBezTo>
                    <a:close/>
                    <a:moveTo>
                      <a:pt x="744261" y="1"/>
                    </a:moveTo>
                    <a:lnTo>
                      <a:pt x="759168" y="1"/>
                    </a:lnTo>
                    <a:lnTo>
                      <a:pt x="759168" y="222981"/>
                    </a:lnTo>
                    <a:lnTo>
                      <a:pt x="723880" y="222981"/>
                    </a:lnTo>
                    <a:lnTo>
                      <a:pt x="723880" y="43198"/>
                    </a:lnTo>
                    <a:cubicBezTo>
                      <a:pt x="717492" y="47761"/>
                      <a:pt x="710622" y="51639"/>
                      <a:pt x="703270" y="54833"/>
                    </a:cubicBezTo>
                    <a:cubicBezTo>
                      <a:pt x="695919" y="58028"/>
                      <a:pt x="687528" y="60841"/>
                      <a:pt x="678098" y="63275"/>
                    </a:cubicBezTo>
                    <a:lnTo>
                      <a:pt x="678098" y="33159"/>
                    </a:lnTo>
                    <a:cubicBezTo>
                      <a:pt x="683979" y="31233"/>
                      <a:pt x="689658" y="29204"/>
                      <a:pt x="695133" y="27075"/>
                    </a:cubicBezTo>
                    <a:cubicBezTo>
                      <a:pt x="700608" y="24946"/>
                      <a:pt x="706008" y="22563"/>
                      <a:pt x="711332" y="19926"/>
                    </a:cubicBezTo>
                    <a:cubicBezTo>
                      <a:pt x="716655" y="17290"/>
                      <a:pt x="722030" y="14349"/>
                      <a:pt x="727454" y="11104"/>
                    </a:cubicBezTo>
                    <a:cubicBezTo>
                      <a:pt x="732879" y="7860"/>
                      <a:pt x="738482" y="4159"/>
                      <a:pt x="744261" y="1"/>
                    </a:cubicBezTo>
                    <a:close/>
                    <a:moveTo>
                      <a:pt x="10046341" y="0"/>
                    </a:moveTo>
                    <a:cubicBezTo>
                      <a:pt x="10093785" y="0"/>
                      <a:pt x="10117508" y="36863"/>
                      <a:pt x="10117508" y="110588"/>
                    </a:cubicBezTo>
                    <a:cubicBezTo>
                      <a:pt x="10117508" y="147099"/>
                      <a:pt x="10110812" y="174959"/>
                      <a:pt x="10097422" y="194167"/>
                    </a:cubicBezTo>
                    <a:cubicBezTo>
                      <a:pt x="10084031" y="213375"/>
                      <a:pt x="10065299" y="222980"/>
                      <a:pt x="10041225" y="222980"/>
                    </a:cubicBezTo>
                    <a:cubicBezTo>
                      <a:pt x="10018757" y="222980"/>
                      <a:pt x="10001228" y="213802"/>
                      <a:pt x="9988640" y="195446"/>
                    </a:cubicBezTo>
                    <a:cubicBezTo>
                      <a:pt x="9976051" y="177090"/>
                      <a:pt x="9969757" y="150559"/>
                      <a:pt x="9969757" y="115854"/>
                    </a:cubicBezTo>
                    <a:cubicBezTo>
                      <a:pt x="9969757" y="77737"/>
                      <a:pt x="9976327" y="48900"/>
                      <a:pt x="9989467" y="29340"/>
                    </a:cubicBezTo>
                    <a:cubicBezTo>
                      <a:pt x="10002608" y="9780"/>
                      <a:pt x="10021565" y="0"/>
                      <a:pt x="10046341" y="0"/>
                    </a:cubicBezTo>
                    <a:close/>
                    <a:moveTo>
                      <a:pt x="9825418" y="0"/>
                    </a:moveTo>
                    <a:cubicBezTo>
                      <a:pt x="9872862" y="0"/>
                      <a:pt x="9896585" y="36863"/>
                      <a:pt x="9896585" y="110588"/>
                    </a:cubicBezTo>
                    <a:cubicBezTo>
                      <a:pt x="9896585" y="147099"/>
                      <a:pt x="9889889" y="174959"/>
                      <a:pt x="9876499" y="194167"/>
                    </a:cubicBezTo>
                    <a:cubicBezTo>
                      <a:pt x="9863108" y="213375"/>
                      <a:pt x="9844376" y="222980"/>
                      <a:pt x="9820302" y="222980"/>
                    </a:cubicBezTo>
                    <a:cubicBezTo>
                      <a:pt x="9797834" y="222980"/>
                      <a:pt x="9780305" y="213802"/>
                      <a:pt x="9767717" y="195446"/>
                    </a:cubicBezTo>
                    <a:cubicBezTo>
                      <a:pt x="9755128" y="177090"/>
                      <a:pt x="9748834" y="150559"/>
                      <a:pt x="9748834" y="115854"/>
                    </a:cubicBezTo>
                    <a:cubicBezTo>
                      <a:pt x="9748834" y="77737"/>
                      <a:pt x="9755404" y="48900"/>
                      <a:pt x="9768544" y="29340"/>
                    </a:cubicBezTo>
                    <a:cubicBezTo>
                      <a:pt x="9781685" y="9780"/>
                      <a:pt x="9800642" y="0"/>
                      <a:pt x="9825418" y="0"/>
                    </a:cubicBezTo>
                    <a:close/>
                    <a:moveTo>
                      <a:pt x="9163758" y="0"/>
                    </a:moveTo>
                    <a:cubicBezTo>
                      <a:pt x="9211202" y="0"/>
                      <a:pt x="9234925" y="36863"/>
                      <a:pt x="9234925" y="110588"/>
                    </a:cubicBezTo>
                    <a:cubicBezTo>
                      <a:pt x="9234925" y="147099"/>
                      <a:pt x="9228229" y="174959"/>
                      <a:pt x="9214839" y="194167"/>
                    </a:cubicBezTo>
                    <a:cubicBezTo>
                      <a:pt x="9201448" y="213375"/>
                      <a:pt x="9182716" y="222980"/>
                      <a:pt x="9158642" y="222980"/>
                    </a:cubicBezTo>
                    <a:cubicBezTo>
                      <a:pt x="9136174" y="222980"/>
                      <a:pt x="9118645" y="213802"/>
                      <a:pt x="9106057" y="195446"/>
                    </a:cubicBezTo>
                    <a:cubicBezTo>
                      <a:pt x="9093468" y="177090"/>
                      <a:pt x="9087174" y="150559"/>
                      <a:pt x="9087174" y="115854"/>
                    </a:cubicBezTo>
                    <a:cubicBezTo>
                      <a:pt x="9087174" y="77737"/>
                      <a:pt x="9093744" y="48900"/>
                      <a:pt x="9106884" y="29340"/>
                    </a:cubicBezTo>
                    <a:cubicBezTo>
                      <a:pt x="9120025" y="9780"/>
                      <a:pt x="9138982" y="0"/>
                      <a:pt x="9163758" y="0"/>
                    </a:cubicBezTo>
                    <a:close/>
                    <a:moveTo>
                      <a:pt x="8942835" y="0"/>
                    </a:moveTo>
                    <a:cubicBezTo>
                      <a:pt x="8990279" y="0"/>
                      <a:pt x="9014002" y="36863"/>
                      <a:pt x="9014002" y="110588"/>
                    </a:cubicBezTo>
                    <a:cubicBezTo>
                      <a:pt x="9014002" y="147099"/>
                      <a:pt x="9007306" y="174959"/>
                      <a:pt x="8993916" y="194167"/>
                    </a:cubicBezTo>
                    <a:cubicBezTo>
                      <a:pt x="8980525" y="213375"/>
                      <a:pt x="8961793" y="222980"/>
                      <a:pt x="8937719" y="222980"/>
                    </a:cubicBezTo>
                    <a:cubicBezTo>
                      <a:pt x="8915251" y="222980"/>
                      <a:pt x="8897722" y="213802"/>
                      <a:pt x="8885134" y="195446"/>
                    </a:cubicBezTo>
                    <a:cubicBezTo>
                      <a:pt x="8872545" y="177090"/>
                      <a:pt x="8866251" y="150559"/>
                      <a:pt x="8866251" y="115854"/>
                    </a:cubicBezTo>
                    <a:cubicBezTo>
                      <a:pt x="8866251" y="77737"/>
                      <a:pt x="8872821" y="48900"/>
                      <a:pt x="8885961" y="29340"/>
                    </a:cubicBezTo>
                    <a:cubicBezTo>
                      <a:pt x="8899102" y="9780"/>
                      <a:pt x="8918059" y="0"/>
                      <a:pt x="8942835" y="0"/>
                    </a:cubicBezTo>
                    <a:close/>
                    <a:moveTo>
                      <a:pt x="3990288" y="0"/>
                    </a:moveTo>
                    <a:cubicBezTo>
                      <a:pt x="4037732" y="0"/>
                      <a:pt x="4061455" y="36863"/>
                      <a:pt x="4061455" y="110588"/>
                    </a:cubicBezTo>
                    <a:cubicBezTo>
                      <a:pt x="4061455" y="147099"/>
                      <a:pt x="4054760" y="174959"/>
                      <a:pt x="4041369" y="194167"/>
                    </a:cubicBezTo>
                    <a:cubicBezTo>
                      <a:pt x="4027978" y="213375"/>
                      <a:pt x="4009246" y="222980"/>
                      <a:pt x="3985172" y="222980"/>
                    </a:cubicBezTo>
                    <a:cubicBezTo>
                      <a:pt x="3962704" y="222980"/>
                      <a:pt x="3945175" y="213802"/>
                      <a:pt x="3932587" y="195446"/>
                    </a:cubicBezTo>
                    <a:cubicBezTo>
                      <a:pt x="3919998" y="177090"/>
                      <a:pt x="3913704" y="150559"/>
                      <a:pt x="3913704" y="115854"/>
                    </a:cubicBezTo>
                    <a:cubicBezTo>
                      <a:pt x="3913704" y="77737"/>
                      <a:pt x="3920274" y="48900"/>
                      <a:pt x="3933414" y="29340"/>
                    </a:cubicBezTo>
                    <a:cubicBezTo>
                      <a:pt x="3946555" y="9780"/>
                      <a:pt x="3965512" y="0"/>
                      <a:pt x="3990288" y="0"/>
                    </a:cubicBezTo>
                    <a:close/>
                    <a:moveTo>
                      <a:pt x="3769365" y="0"/>
                    </a:moveTo>
                    <a:cubicBezTo>
                      <a:pt x="3816809" y="0"/>
                      <a:pt x="3840532" y="36863"/>
                      <a:pt x="3840532" y="110588"/>
                    </a:cubicBezTo>
                    <a:cubicBezTo>
                      <a:pt x="3840532" y="147099"/>
                      <a:pt x="3833837" y="174959"/>
                      <a:pt x="3820446" y="194167"/>
                    </a:cubicBezTo>
                    <a:cubicBezTo>
                      <a:pt x="3807055" y="213375"/>
                      <a:pt x="3788323" y="222980"/>
                      <a:pt x="3764249" y="222980"/>
                    </a:cubicBezTo>
                    <a:cubicBezTo>
                      <a:pt x="3741781" y="222980"/>
                      <a:pt x="3724252" y="213802"/>
                      <a:pt x="3711664" y="195446"/>
                    </a:cubicBezTo>
                    <a:cubicBezTo>
                      <a:pt x="3699075" y="177090"/>
                      <a:pt x="3692781" y="150559"/>
                      <a:pt x="3692781" y="115854"/>
                    </a:cubicBezTo>
                    <a:cubicBezTo>
                      <a:pt x="3692781" y="77737"/>
                      <a:pt x="3699351" y="48900"/>
                      <a:pt x="3712491" y="29340"/>
                    </a:cubicBezTo>
                    <a:cubicBezTo>
                      <a:pt x="3725632" y="9780"/>
                      <a:pt x="3744589" y="0"/>
                      <a:pt x="3769365" y="0"/>
                    </a:cubicBezTo>
                    <a:close/>
                    <a:moveTo>
                      <a:pt x="3107705" y="0"/>
                    </a:moveTo>
                    <a:cubicBezTo>
                      <a:pt x="3155149" y="0"/>
                      <a:pt x="3178872" y="36863"/>
                      <a:pt x="3178872" y="110588"/>
                    </a:cubicBezTo>
                    <a:cubicBezTo>
                      <a:pt x="3178872" y="147099"/>
                      <a:pt x="3172177" y="174959"/>
                      <a:pt x="3158786" y="194167"/>
                    </a:cubicBezTo>
                    <a:cubicBezTo>
                      <a:pt x="3145395" y="213375"/>
                      <a:pt x="3126663" y="222980"/>
                      <a:pt x="3102589" y="222980"/>
                    </a:cubicBezTo>
                    <a:cubicBezTo>
                      <a:pt x="3080121" y="222980"/>
                      <a:pt x="3062592" y="213802"/>
                      <a:pt x="3050004" y="195446"/>
                    </a:cubicBezTo>
                    <a:cubicBezTo>
                      <a:pt x="3037415" y="177090"/>
                      <a:pt x="3031121" y="150559"/>
                      <a:pt x="3031121" y="115854"/>
                    </a:cubicBezTo>
                    <a:cubicBezTo>
                      <a:pt x="3031121" y="77737"/>
                      <a:pt x="3037691" y="48900"/>
                      <a:pt x="3050831" y="29340"/>
                    </a:cubicBezTo>
                    <a:cubicBezTo>
                      <a:pt x="3063972" y="9780"/>
                      <a:pt x="3082929" y="0"/>
                      <a:pt x="3107705" y="0"/>
                    </a:cubicBezTo>
                    <a:close/>
                    <a:moveTo>
                      <a:pt x="2886782" y="0"/>
                    </a:moveTo>
                    <a:cubicBezTo>
                      <a:pt x="2934226" y="0"/>
                      <a:pt x="2957949" y="36863"/>
                      <a:pt x="2957949" y="110588"/>
                    </a:cubicBezTo>
                    <a:cubicBezTo>
                      <a:pt x="2957949" y="147099"/>
                      <a:pt x="2951254" y="174959"/>
                      <a:pt x="2937863" y="194167"/>
                    </a:cubicBezTo>
                    <a:cubicBezTo>
                      <a:pt x="2924472" y="213375"/>
                      <a:pt x="2905740" y="222980"/>
                      <a:pt x="2881666" y="222980"/>
                    </a:cubicBezTo>
                    <a:cubicBezTo>
                      <a:pt x="2859198" y="222980"/>
                      <a:pt x="2841669" y="213802"/>
                      <a:pt x="2829081" y="195446"/>
                    </a:cubicBezTo>
                    <a:cubicBezTo>
                      <a:pt x="2816492" y="177090"/>
                      <a:pt x="2810198" y="150559"/>
                      <a:pt x="2810198" y="115854"/>
                    </a:cubicBezTo>
                    <a:cubicBezTo>
                      <a:pt x="2810198" y="77737"/>
                      <a:pt x="2816768" y="48900"/>
                      <a:pt x="2829908" y="29340"/>
                    </a:cubicBezTo>
                    <a:cubicBezTo>
                      <a:pt x="2843049" y="9780"/>
                      <a:pt x="2862006" y="0"/>
                      <a:pt x="2886782" y="0"/>
                    </a:cubicBezTo>
                    <a:close/>
                    <a:moveTo>
                      <a:pt x="66163" y="0"/>
                    </a:moveTo>
                    <a:lnTo>
                      <a:pt x="81070" y="0"/>
                    </a:lnTo>
                    <a:lnTo>
                      <a:pt x="81070" y="222980"/>
                    </a:lnTo>
                    <a:lnTo>
                      <a:pt x="45782" y="222980"/>
                    </a:lnTo>
                    <a:lnTo>
                      <a:pt x="45782" y="43197"/>
                    </a:lnTo>
                    <a:cubicBezTo>
                      <a:pt x="39394" y="47760"/>
                      <a:pt x="32524" y="51638"/>
                      <a:pt x="25172" y="54832"/>
                    </a:cubicBezTo>
                    <a:cubicBezTo>
                      <a:pt x="17821" y="58027"/>
                      <a:pt x="9430" y="60840"/>
                      <a:pt x="0" y="63274"/>
                    </a:cubicBezTo>
                    <a:lnTo>
                      <a:pt x="0" y="33158"/>
                    </a:lnTo>
                    <a:cubicBezTo>
                      <a:pt x="5881" y="31232"/>
                      <a:pt x="11559" y="29203"/>
                      <a:pt x="17035" y="27074"/>
                    </a:cubicBezTo>
                    <a:cubicBezTo>
                      <a:pt x="22510" y="24945"/>
                      <a:pt x="27910" y="22562"/>
                      <a:pt x="33234" y="19925"/>
                    </a:cubicBezTo>
                    <a:cubicBezTo>
                      <a:pt x="38557" y="17289"/>
                      <a:pt x="43932" y="14348"/>
                      <a:pt x="49356" y="11103"/>
                    </a:cubicBezTo>
                    <a:cubicBezTo>
                      <a:pt x="54782" y="7859"/>
                      <a:pt x="60384"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1" name="Freeform 430"/>
              <p:cNvSpPr/>
              <p:nvPr/>
            </p:nvSpPr>
            <p:spPr>
              <a:xfrm>
                <a:off x="8290533" y="1595884"/>
                <a:ext cx="146838" cy="222980"/>
              </a:xfrm>
              <a:custGeom>
                <a:avLst/>
                <a:gdLst>
                  <a:gd name="connsiteX0" fmla="*/ 193478 w 344985"/>
                  <a:gd name="connsiteY0" fmla="*/ 0 h 523875"/>
                  <a:gd name="connsiteX1" fmla="*/ 298848 w 344985"/>
                  <a:gd name="connsiteY1" fmla="*/ 91678 h 523875"/>
                  <a:gd name="connsiteX2" fmla="*/ 298848 w 344985"/>
                  <a:gd name="connsiteY2" fmla="*/ 177105 h 523875"/>
                  <a:gd name="connsiteX3" fmla="*/ 344985 w 344985"/>
                  <a:gd name="connsiteY3" fmla="*/ 240209 h 523875"/>
                  <a:gd name="connsiteX4" fmla="*/ 344985 w 344985"/>
                  <a:gd name="connsiteY4" fmla="*/ 283666 h 523875"/>
                  <a:gd name="connsiteX5" fmla="*/ 298848 w 344985"/>
                  <a:gd name="connsiteY5" fmla="*/ 345579 h 523875"/>
                  <a:gd name="connsiteX6" fmla="*/ 298848 w 344985"/>
                  <a:gd name="connsiteY6" fmla="*/ 433388 h 523875"/>
                  <a:gd name="connsiteX7" fmla="*/ 193478 w 344985"/>
                  <a:gd name="connsiteY7" fmla="*/ 523875 h 523875"/>
                  <a:gd name="connsiteX8" fmla="*/ 193478 w 344985"/>
                  <a:gd name="connsiteY8" fmla="*/ 478036 h 523875"/>
                  <a:gd name="connsiteX9" fmla="*/ 230238 w 344985"/>
                  <a:gd name="connsiteY9" fmla="*/ 463748 h 523875"/>
                  <a:gd name="connsiteX10" fmla="*/ 241103 w 344985"/>
                  <a:gd name="connsiteY10" fmla="*/ 418505 h 523875"/>
                  <a:gd name="connsiteX11" fmla="*/ 241103 w 344985"/>
                  <a:gd name="connsiteY11" fmla="*/ 335459 h 523875"/>
                  <a:gd name="connsiteX12" fmla="*/ 299741 w 344985"/>
                  <a:gd name="connsiteY12" fmla="*/ 261937 h 523875"/>
                  <a:gd name="connsiteX13" fmla="*/ 299741 w 344985"/>
                  <a:gd name="connsiteY13" fmla="*/ 261045 h 523875"/>
                  <a:gd name="connsiteX14" fmla="*/ 241103 w 344985"/>
                  <a:gd name="connsiteY14" fmla="*/ 186928 h 523875"/>
                  <a:gd name="connsiteX15" fmla="*/ 241103 w 344985"/>
                  <a:gd name="connsiteY15" fmla="*/ 102989 h 523875"/>
                  <a:gd name="connsiteX16" fmla="*/ 193478 w 344985"/>
                  <a:gd name="connsiteY16" fmla="*/ 46137 h 523875"/>
                  <a:gd name="connsiteX17" fmla="*/ 152400 w 344985"/>
                  <a:gd name="connsiteY17" fmla="*/ 0 h 523875"/>
                  <a:gd name="connsiteX18" fmla="*/ 152400 w 344985"/>
                  <a:gd name="connsiteY18" fmla="*/ 46137 h 523875"/>
                  <a:gd name="connsiteX19" fmla="*/ 105073 w 344985"/>
                  <a:gd name="connsiteY19" fmla="*/ 102989 h 523875"/>
                  <a:gd name="connsiteX20" fmla="*/ 105073 w 344985"/>
                  <a:gd name="connsiteY20" fmla="*/ 186928 h 523875"/>
                  <a:gd name="connsiteX21" fmla="*/ 45839 w 344985"/>
                  <a:gd name="connsiteY21" fmla="*/ 261045 h 523875"/>
                  <a:gd name="connsiteX22" fmla="*/ 45839 w 344985"/>
                  <a:gd name="connsiteY22" fmla="*/ 261937 h 523875"/>
                  <a:gd name="connsiteX23" fmla="*/ 105073 w 344985"/>
                  <a:gd name="connsiteY23" fmla="*/ 335459 h 523875"/>
                  <a:gd name="connsiteX24" fmla="*/ 105073 w 344985"/>
                  <a:gd name="connsiteY24" fmla="*/ 418505 h 523875"/>
                  <a:gd name="connsiteX25" fmla="*/ 115640 w 344985"/>
                  <a:gd name="connsiteY25" fmla="*/ 463897 h 523875"/>
                  <a:gd name="connsiteX26" fmla="*/ 152400 w 344985"/>
                  <a:gd name="connsiteY26" fmla="*/ 478036 h 523875"/>
                  <a:gd name="connsiteX27" fmla="*/ 152400 w 344985"/>
                  <a:gd name="connsiteY27" fmla="*/ 523875 h 523875"/>
                  <a:gd name="connsiteX28" fmla="*/ 46435 w 344985"/>
                  <a:gd name="connsiteY28" fmla="*/ 433388 h 523875"/>
                  <a:gd name="connsiteX29" fmla="*/ 46435 w 344985"/>
                  <a:gd name="connsiteY29" fmla="*/ 345579 h 523875"/>
                  <a:gd name="connsiteX30" fmla="*/ 0 w 344985"/>
                  <a:gd name="connsiteY30" fmla="*/ 283666 h 523875"/>
                  <a:gd name="connsiteX31" fmla="*/ 0 w 344985"/>
                  <a:gd name="connsiteY31" fmla="*/ 240209 h 523875"/>
                  <a:gd name="connsiteX32" fmla="*/ 46435 w 344985"/>
                  <a:gd name="connsiteY32" fmla="*/ 177105 h 523875"/>
                  <a:gd name="connsiteX33" fmla="*/ 46435 w 344985"/>
                  <a:gd name="connsiteY33" fmla="*/ 91678 h 523875"/>
                  <a:gd name="connsiteX34" fmla="*/ 152400 w 344985"/>
                  <a:gd name="connsiteY34"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4985" h="523875">
                    <a:moveTo>
                      <a:pt x="193478" y="0"/>
                    </a:moveTo>
                    <a:cubicBezTo>
                      <a:pt x="263725" y="794"/>
                      <a:pt x="298848" y="31353"/>
                      <a:pt x="298848" y="91678"/>
                    </a:cubicBezTo>
                    <a:lnTo>
                      <a:pt x="298848" y="177105"/>
                    </a:lnTo>
                    <a:cubicBezTo>
                      <a:pt x="298848" y="217190"/>
                      <a:pt x="314227" y="238224"/>
                      <a:pt x="344985" y="240209"/>
                    </a:cubicBezTo>
                    <a:lnTo>
                      <a:pt x="344985" y="283666"/>
                    </a:lnTo>
                    <a:cubicBezTo>
                      <a:pt x="314227" y="285651"/>
                      <a:pt x="298848" y="306288"/>
                      <a:pt x="298848" y="345579"/>
                    </a:cubicBezTo>
                    <a:lnTo>
                      <a:pt x="298848" y="433388"/>
                    </a:lnTo>
                    <a:cubicBezTo>
                      <a:pt x="298848" y="492919"/>
                      <a:pt x="263725" y="523081"/>
                      <a:pt x="193478" y="523875"/>
                    </a:cubicBezTo>
                    <a:lnTo>
                      <a:pt x="193478" y="478036"/>
                    </a:lnTo>
                    <a:cubicBezTo>
                      <a:pt x="210742" y="477639"/>
                      <a:pt x="222995" y="472877"/>
                      <a:pt x="230238" y="463748"/>
                    </a:cubicBezTo>
                    <a:cubicBezTo>
                      <a:pt x="237481" y="454620"/>
                      <a:pt x="241103" y="439539"/>
                      <a:pt x="241103" y="418505"/>
                    </a:cubicBezTo>
                    <a:lnTo>
                      <a:pt x="241103" y="335459"/>
                    </a:lnTo>
                    <a:cubicBezTo>
                      <a:pt x="241103" y="295176"/>
                      <a:pt x="260649" y="270669"/>
                      <a:pt x="299741" y="261937"/>
                    </a:cubicBezTo>
                    <a:lnTo>
                      <a:pt x="299741" y="261045"/>
                    </a:lnTo>
                    <a:cubicBezTo>
                      <a:pt x="260649" y="251718"/>
                      <a:pt x="241103" y="227013"/>
                      <a:pt x="241103" y="186928"/>
                    </a:cubicBezTo>
                    <a:lnTo>
                      <a:pt x="241103" y="102989"/>
                    </a:lnTo>
                    <a:cubicBezTo>
                      <a:pt x="241103" y="65881"/>
                      <a:pt x="225228" y="46930"/>
                      <a:pt x="193478" y="46137"/>
                    </a:cubicBezTo>
                    <a:close/>
                    <a:moveTo>
                      <a:pt x="152400" y="0"/>
                    </a:moveTo>
                    <a:lnTo>
                      <a:pt x="152400" y="46137"/>
                    </a:lnTo>
                    <a:cubicBezTo>
                      <a:pt x="120849" y="46930"/>
                      <a:pt x="105073" y="65881"/>
                      <a:pt x="105073" y="102989"/>
                    </a:cubicBezTo>
                    <a:lnTo>
                      <a:pt x="105073" y="186928"/>
                    </a:lnTo>
                    <a:cubicBezTo>
                      <a:pt x="105073" y="227013"/>
                      <a:pt x="85328" y="251718"/>
                      <a:pt x="45839" y="261045"/>
                    </a:cubicBezTo>
                    <a:lnTo>
                      <a:pt x="45839" y="261937"/>
                    </a:lnTo>
                    <a:cubicBezTo>
                      <a:pt x="85328" y="270669"/>
                      <a:pt x="105073" y="295176"/>
                      <a:pt x="105073" y="335459"/>
                    </a:cubicBezTo>
                    <a:lnTo>
                      <a:pt x="105073" y="418505"/>
                    </a:lnTo>
                    <a:cubicBezTo>
                      <a:pt x="105073" y="439738"/>
                      <a:pt x="108595" y="454868"/>
                      <a:pt x="115640" y="463897"/>
                    </a:cubicBezTo>
                    <a:cubicBezTo>
                      <a:pt x="122684" y="472926"/>
                      <a:pt x="134938" y="477639"/>
                      <a:pt x="152400" y="478036"/>
                    </a:cubicBezTo>
                    <a:lnTo>
                      <a:pt x="152400" y="523875"/>
                    </a:lnTo>
                    <a:cubicBezTo>
                      <a:pt x="81756" y="523081"/>
                      <a:pt x="46435" y="492919"/>
                      <a:pt x="46435" y="433388"/>
                    </a:cubicBezTo>
                    <a:lnTo>
                      <a:pt x="46435" y="345579"/>
                    </a:lnTo>
                    <a:cubicBezTo>
                      <a:pt x="46435" y="306288"/>
                      <a:pt x="30956" y="285651"/>
                      <a:pt x="0" y="283666"/>
                    </a:cubicBezTo>
                    <a:lnTo>
                      <a:pt x="0" y="240209"/>
                    </a:lnTo>
                    <a:cubicBezTo>
                      <a:pt x="30956" y="238224"/>
                      <a:pt x="46435" y="217190"/>
                      <a:pt x="46435" y="177105"/>
                    </a:cubicBezTo>
                    <a:lnTo>
                      <a:pt x="46435" y="91678"/>
                    </a:lnTo>
                    <a:cubicBezTo>
                      <a:pt x="46435" y="31353"/>
                      <a:pt x="81756" y="794"/>
                      <a:pt x="1524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3" name="Group 382"/>
            <p:cNvGrpSpPr/>
            <p:nvPr/>
          </p:nvGrpSpPr>
          <p:grpSpPr>
            <a:xfrm>
              <a:off x="8434614" y="2935885"/>
              <a:ext cx="2794741" cy="53130"/>
              <a:chOff x="71712" y="703820"/>
              <a:chExt cx="12025612" cy="228614"/>
            </a:xfrm>
            <a:grpFill/>
          </p:grpSpPr>
          <p:sp>
            <p:nvSpPr>
              <p:cNvPr id="420" name="Freeform 419"/>
              <p:cNvSpPr/>
              <p:nvPr/>
            </p:nvSpPr>
            <p:spPr>
              <a:xfrm>
                <a:off x="221685" y="706637"/>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1" name="Freeform 420"/>
              <p:cNvSpPr/>
              <p:nvPr/>
            </p:nvSpPr>
            <p:spPr>
              <a:xfrm>
                <a:off x="71712" y="706637"/>
                <a:ext cx="12025612"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2" name="Freeform 421"/>
              <p:cNvSpPr/>
              <p:nvPr/>
            </p:nvSpPr>
            <p:spPr>
              <a:xfrm>
                <a:off x="1414316" y="706637"/>
                <a:ext cx="6578759"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3" name="Freeform 422"/>
              <p:cNvSpPr/>
              <p:nvPr/>
            </p:nvSpPr>
            <p:spPr>
              <a:xfrm>
                <a:off x="2446762" y="703820"/>
                <a:ext cx="6261344"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4" name="Freeform 423"/>
              <p:cNvSpPr/>
              <p:nvPr/>
            </p:nvSpPr>
            <p:spPr>
              <a:xfrm>
                <a:off x="2233753" y="706637"/>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4" name="Group 383"/>
            <p:cNvGrpSpPr/>
            <p:nvPr/>
          </p:nvGrpSpPr>
          <p:grpSpPr>
            <a:xfrm>
              <a:off x="8590643" y="2869858"/>
              <a:ext cx="2640740" cy="50259"/>
              <a:chOff x="54768" y="395781"/>
              <a:chExt cx="12049814" cy="229328"/>
            </a:xfrm>
            <a:grpFill/>
          </p:grpSpPr>
          <p:sp>
            <p:nvSpPr>
              <p:cNvPr id="415" name="Freeform 414"/>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16" name="Freeform 415"/>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7" name="Freeform 416"/>
              <p:cNvSpPr/>
              <p:nvPr/>
            </p:nvSpPr>
            <p:spPr>
              <a:xfrm>
                <a:off x="1552515"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8" name="Freeform 417"/>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9" name="Freeform 418"/>
              <p:cNvSpPr/>
              <p:nvPr/>
            </p:nvSpPr>
            <p:spPr>
              <a:xfrm>
                <a:off x="2493568" y="398324"/>
                <a:ext cx="8739617"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5" name="Group 384"/>
            <p:cNvGrpSpPr/>
            <p:nvPr/>
          </p:nvGrpSpPr>
          <p:grpSpPr>
            <a:xfrm>
              <a:off x="8766629" y="2811998"/>
              <a:ext cx="2465530" cy="46872"/>
              <a:chOff x="71712" y="703821"/>
              <a:chExt cx="12025613" cy="228614"/>
            </a:xfrm>
            <a:grpFill/>
          </p:grpSpPr>
          <p:sp>
            <p:nvSpPr>
              <p:cNvPr id="410" name="Freeform 409"/>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1" name="Freeform 410"/>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2" name="Freeform 411"/>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3" name="Freeform 412"/>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4" name="Freeform 413"/>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6" name="Group 385"/>
            <p:cNvGrpSpPr/>
            <p:nvPr/>
          </p:nvGrpSpPr>
          <p:grpSpPr>
            <a:xfrm>
              <a:off x="8986573" y="2753076"/>
              <a:ext cx="2247959" cy="42782"/>
              <a:chOff x="54768" y="395781"/>
              <a:chExt cx="12049814" cy="229328"/>
            </a:xfrm>
            <a:grpFill/>
          </p:grpSpPr>
          <p:sp>
            <p:nvSpPr>
              <p:cNvPr id="405" name="Freeform 404"/>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06" name="Freeform 405"/>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7" name="Freeform 406"/>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8" name="Freeform 407"/>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9" name="Freeform 408"/>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7" name="Group 386"/>
            <p:cNvGrpSpPr/>
            <p:nvPr/>
          </p:nvGrpSpPr>
          <p:grpSpPr>
            <a:xfrm>
              <a:off x="9183914" y="2695597"/>
              <a:ext cx="2059520" cy="39026"/>
              <a:chOff x="87923" y="68248"/>
              <a:chExt cx="12064389" cy="228614"/>
            </a:xfrm>
            <a:grpFill/>
          </p:grpSpPr>
          <p:sp>
            <p:nvSpPr>
              <p:cNvPr id="400" name="Freeform 399"/>
              <p:cNvSpPr/>
              <p:nvPr/>
            </p:nvSpPr>
            <p:spPr>
              <a:xfrm>
                <a:off x="2269482" y="68248"/>
                <a:ext cx="9542688"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1" name="Freeform 400"/>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2" name="Freeform 401"/>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3" name="Freeform 402"/>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4" name="Freeform 403"/>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8" name="Group 387"/>
            <p:cNvGrpSpPr/>
            <p:nvPr/>
          </p:nvGrpSpPr>
          <p:grpSpPr>
            <a:xfrm>
              <a:off x="9916885" y="2604045"/>
              <a:ext cx="1319186" cy="25079"/>
              <a:chOff x="71712" y="703821"/>
              <a:chExt cx="12025613" cy="228614"/>
            </a:xfrm>
            <a:grpFill/>
          </p:grpSpPr>
          <p:sp>
            <p:nvSpPr>
              <p:cNvPr id="395" name="Freeform 394"/>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6" name="Freeform 395"/>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7" name="Freeform 396"/>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8" name="Freeform 397"/>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9" name="Freeform 398"/>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9" name="Group 388"/>
            <p:cNvGrpSpPr/>
            <p:nvPr/>
          </p:nvGrpSpPr>
          <p:grpSpPr>
            <a:xfrm>
              <a:off x="9495970" y="2643633"/>
              <a:ext cx="1741663" cy="32454"/>
              <a:chOff x="37549" y="2881001"/>
              <a:chExt cx="12074550" cy="224991"/>
            </a:xfrm>
            <a:grpFill/>
          </p:grpSpPr>
          <p:sp>
            <p:nvSpPr>
              <p:cNvPr id="390" name="Freeform 389"/>
              <p:cNvSpPr/>
              <p:nvPr/>
            </p:nvSpPr>
            <p:spPr>
              <a:xfrm>
                <a:off x="257711" y="2883011"/>
                <a:ext cx="8179660" cy="222981"/>
              </a:xfrm>
              <a:custGeom>
                <a:avLst/>
                <a:gdLst>
                  <a:gd name="connsiteX0" fmla="*/ 179758 w 8179660"/>
                  <a:gd name="connsiteY0" fmla="*/ 169438 h 222980"/>
                  <a:gd name="connsiteX1" fmla="*/ 156567 w 8179660"/>
                  <a:gd name="connsiteY1" fmla="*/ 208685 h 222980"/>
                  <a:gd name="connsiteX2" fmla="*/ 172979 w 8179660"/>
                  <a:gd name="connsiteY2" fmla="*/ 212075 h 222980"/>
                  <a:gd name="connsiteX3" fmla="*/ 189391 w 8179660"/>
                  <a:gd name="connsiteY3" fmla="*/ 208507 h 222980"/>
                  <a:gd name="connsiteX4" fmla="*/ 186448 w 8179660"/>
                  <a:gd name="connsiteY4" fmla="*/ 199052 h 222980"/>
                  <a:gd name="connsiteX5" fmla="*/ 187429 w 8179660"/>
                  <a:gd name="connsiteY5" fmla="*/ 185851 h 222980"/>
                  <a:gd name="connsiteX6" fmla="*/ 179758 w 8179660"/>
                  <a:gd name="connsiteY6" fmla="*/ 169438 h 222980"/>
                  <a:gd name="connsiteX7" fmla="*/ 19737 w 8179660"/>
                  <a:gd name="connsiteY7" fmla="*/ 153026 h 222980"/>
                  <a:gd name="connsiteX8" fmla="*/ 6090 w 8179660"/>
                  <a:gd name="connsiteY8" fmla="*/ 173274 h 222980"/>
                  <a:gd name="connsiteX9" fmla="*/ 27587 w 8179660"/>
                  <a:gd name="connsiteY9" fmla="*/ 194860 h 222980"/>
                  <a:gd name="connsiteX10" fmla="*/ 36506 w 8179660"/>
                  <a:gd name="connsiteY10" fmla="*/ 187635 h 222980"/>
                  <a:gd name="connsiteX11" fmla="*/ 19737 w 8179660"/>
                  <a:gd name="connsiteY11" fmla="*/ 153026 h 222980"/>
                  <a:gd name="connsiteX12" fmla="*/ 3349 w 8179660"/>
                  <a:gd name="connsiteY12" fmla="*/ 84735 h 222980"/>
                  <a:gd name="connsiteX13" fmla="*/ 3148 w 8179660"/>
                  <a:gd name="connsiteY13" fmla="*/ 86252 h 222980"/>
                  <a:gd name="connsiteX14" fmla="*/ 3082 w 8179660"/>
                  <a:gd name="connsiteY14" fmla="*/ 84992 h 222980"/>
                  <a:gd name="connsiteX15" fmla="*/ 205269 w 8179660"/>
                  <a:gd name="connsiteY15" fmla="*/ 57540 h 222980"/>
                  <a:gd name="connsiteX16" fmla="*/ 201277 w 8179660"/>
                  <a:gd name="connsiteY16" fmla="*/ 60394 h 222980"/>
                  <a:gd name="connsiteX17" fmla="*/ 208199 w 8179660"/>
                  <a:gd name="connsiteY17" fmla="*/ 68765 h 222980"/>
                  <a:gd name="connsiteX18" fmla="*/ 215080 w 8179660"/>
                  <a:gd name="connsiteY18" fmla="*/ 67039 h 222980"/>
                  <a:gd name="connsiteX19" fmla="*/ 188856 w 8179660"/>
                  <a:gd name="connsiteY19" fmla="*/ 86217 h 222980"/>
                  <a:gd name="connsiteX20" fmla="*/ 193873 w 8179660"/>
                  <a:gd name="connsiteY20" fmla="*/ 78594 h 222980"/>
                  <a:gd name="connsiteX21" fmla="*/ 186091 w 8179660"/>
                  <a:gd name="connsiteY21" fmla="*/ 71633 h 222980"/>
                  <a:gd name="connsiteX22" fmla="*/ 181274 w 8179660"/>
                  <a:gd name="connsiteY22" fmla="*/ 75692 h 222980"/>
                  <a:gd name="connsiteX23" fmla="*/ 205269 w 8179660"/>
                  <a:gd name="connsiteY23" fmla="*/ 57540 h 222980"/>
                  <a:gd name="connsiteX24" fmla="*/ 178700 w 8179660"/>
                  <a:gd name="connsiteY24" fmla="*/ 41128 h 222980"/>
                  <a:gd name="connsiteX25" fmla="*/ 180985 w 8179660"/>
                  <a:gd name="connsiteY25" fmla="*/ 41165 h 222980"/>
                  <a:gd name="connsiteX26" fmla="*/ 189124 w 8179660"/>
                  <a:gd name="connsiteY26" fmla="*/ 42421 h 222980"/>
                  <a:gd name="connsiteX27" fmla="*/ 170214 w 8179660"/>
                  <a:gd name="connsiteY27" fmla="*/ 61331 h 222980"/>
                  <a:gd name="connsiteX28" fmla="*/ 178700 w 8179660"/>
                  <a:gd name="connsiteY28" fmla="*/ 41128 h 222980"/>
                  <a:gd name="connsiteX29" fmla="*/ 281303 w 8179660"/>
                  <a:gd name="connsiteY29" fmla="*/ 19051 h 222980"/>
                  <a:gd name="connsiteX30" fmla="*/ 273106 w 8179660"/>
                  <a:gd name="connsiteY30" fmla="*/ 32972 h 222980"/>
                  <a:gd name="connsiteX31" fmla="*/ 260930 w 8179660"/>
                  <a:gd name="connsiteY31" fmla="*/ 34963 h 222980"/>
                  <a:gd name="connsiteX32" fmla="*/ 272071 w 8179660"/>
                  <a:gd name="connsiteY32" fmla="*/ 28334 h 222980"/>
                  <a:gd name="connsiteX33" fmla="*/ 281303 w 8179660"/>
                  <a:gd name="connsiteY33" fmla="*/ 19051 h 222980"/>
                  <a:gd name="connsiteX34" fmla="*/ 177366 w 8179660"/>
                  <a:gd name="connsiteY34" fmla="*/ 46 h 222980"/>
                  <a:gd name="connsiteX35" fmla="*/ 183229 w 8179660"/>
                  <a:gd name="connsiteY35" fmla="*/ 560 h 222980"/>
                  <a:gd name="connsiteX36" fmla="*/ 226214 w 8179660"/>
                  <a:gd name="connsiteY36" fmla="*/ 29780 h 222980"/>
                  <a:gd name="connsiteX37" fmla="*/ 244085 w 8179660"/>
                  <a:gd name="connsiteY37" fmla="*/ 50790 h 222980"/>
                  <a:gd name="connsiteX38" fmla="*/ 240945 w 8179660"/>
                  <a:gd name="connsiteY38" fmla="*/ 58517 h 222980"/>
                  <a:gd name="connsiteX39" fmla="*/ 253971 w 8179660"/>
                  <a:gd name="connsiteY39" fmla="*/ 68554 h 222980"/>
                  <a:gd name="connsiteX40" fmla="*/ 252295 w 8179660"/>
                  <a:gd name="connsiteY40" fmla="*/ 31471 h 222980"/>
                  <a:gd name="connsiteX41" fmla="*/ 267509 w 8179660"/>
                  <a:gd name="connsiteY41" fmla="*/ 21811 h 222980"/>
                  <a:gd name="connsiteX42" fmla="*/ 279342 w 8179660"/>
                  <a:gd name="connsiteY42" fmla="*/ 10703 h 222980"/>
                  <a:gd name="connsiteX43" fmla="*/ 302042 w 8179660"/>
                  <a:gd name="connsiteY43" fmla="*/ 72765 h 222980"/>
                  <a:gd name="connsiteX44" fmla="*/ 264611 w 8179660"/>
                  <a:gd name="connsiteY44" fmla="*/ 140624 h 222980"/>
                  <a:gd name="connsiteX45" fmla="*/ 232800 w 8179660"/>
                  <a:gd name="connsiteY45" fmla="*/ 141337 h 222980"/>
                  <a:gd name="connsiteX46" fmla="*/ 228821 w 8179660"/>
                  <a:gd name="connsiteY46" fmla="*/ 139951 h 222980"/>
                  <a:gd name="connsiteX47" fmla="*/ 228343 w 8179660"/>
                  <a:gd name="connsiteY47" fmla="*/ 142212 h 222980"/>
                  <a:gd name="connsiteX48" fmla="*/ 203756 w 8179660"/>
                  <a:gd name="connsiteY48" fmla="*/ 162116 h 222980"/>
                  <a:gd name="connsiteX49" fmla="*/ 182263 w 8179660"/>
                  <a:gd name="connsiteY49" fmla="*/ 152457 h 222980"/>
                  <a:gd name="connsiteX50" fmla="*/ 181297 w 8179660"/>
                  <a:gd name="connsiteY50" fmla="*/ 165014 h 222980"/>
                  <a:gd name="connsiteX51" fmla="*/ 190957 w 8179660"/>
                  <a:gd name="connsiteY51" fmla="*/ 185540 h 222980"/>
                  <a:gd name="connsiteX52" fmla="*/ 190474 w 8179660"/>
                  <a:gd name="connsiteY52" fmla="*/ 196649 h 222980"/>
                  <a:gd name="connsiteX53" fmla="*/ 192647 w 8179660"/>
                  <a:gd name="connsiteY53" fmla="*/ 210414 h 222980"/>
                  <a:gd name="connsiteX54" fmla="*/ 176709 w 8179660"/>
                  <a:gd name="connsiteY54" fmla="*/ 216210 h 222980"/>
                  <a:gd name="connsiteX55" fmla="*/ 151835 w 8179660"/>
                  <a:gd name="connsiteY55" fmla="*/ 210897 h 222980"/>
                  <a:gd name="connsiteX56" fmla="*/ 151076 w 8179660"/>
                  <a:gd name="connsiteY56" fmla="*/ 206443 h 222980"/>
                  <a:gd name="connsiteX57" fmla="*/ 151036 w 8179660"/>
                  <a:gd name="connsiteY57" fmla="*/ 205098 h 222980"/>
                  <a:gd name="connsiteX58" fmla="*/ 147297 w 8179660"/>
                  <a:gd name="connsiteY58" fmla="*/ 208642 h 222980"/>
                  <a:gd name="connsiteX59" fmla="*/ 123823 w 8179660"/>
                  <a:gd name="connsiteY59" fmla="*/ 222971 h 222980"/>
                  <a:gd name="connsiteX60" fmla="*/ 100398 w 8179660"/>
                  <a:gd name="connsiteY60" fmla="*/ 194717 h 222980"/>
                  <a:gd name="connsiteX61" fmla="*/ 111265 w 8179660"/>
                  <a:gd name="connsiteY61" fmla="*/ 182884 h 222980"/>
                  <a:gd name="connsiteX62" fmla="*/ 86392 w 8179660"/>
                  <a:gd name="connsiteY62" fmla="*/ 180469 h 222980"/>
                  <a:gd name="connsiteX63" fmla="*/ 85426 w 8179660"/>
                  <a:gd name="connsiteY63" fmla="*/ 191336 h 222980"/>
                  <a:gd name="connsiteX64" fmla="*/ 79147 w 8179660"/>
                  <a:gd name="connsiteY64" fmla="*/ 201962 h 222980"/>
                  <a:gd name="connsiteX65" fmla="*/ 74076 w 8179660"/>
                  <a:gd name="connsiteY65" fmla="*/ 221039 h 222980"/>
                  <a:gd name="connsiteX66" fmla="*/ 33988 w 8179660"/>
                  <a:gd name="connsiteY66" fmla="*/ 212587 h 222980"/>
                  <a:gd name="connsiteX67" fmla="*/ 34954 w 8179660"/>
                  <a:gd name="connsiteY67" fmla="*/ 198581 h 222980"/>
                  <a:gd name="connsiteX68" fmla="*/ 25295 w 8179660"/>
                  <a:gd name="connsiteY68" fmla="*/ 200513 h 222980"/>
                  <a:gd name="connsiteX69" fmla="*/ 180 w 8179660"/>
                  <a:gd name="connsiteY69" fmla="*/ 174673 h 222980"/>
                  <a:gd name="connsiteX70" fmla="*/ 15394 w 8179660"/>
                  <a:gd name="connsiteY70" fmla="*/ 148110 h 222980"/>
                  <a:gd name="connsiteX71" fmla="*/ 16843 w 8179660"/>
                  <a:gd name="connsiteY71" fmla="*/ 121546 h 222980"/>
                  <a:gd name="connsiteX72" fmla="*/ 1387 w 8179660"/>
                  <a:gd name="connsiteY72" fmla="*/ 99570 h 222980"/>
                  <a:gd name="connsiteX73" fmla="*/ 3148 w 8179660"/>
                  <a:gd name="connsiteY73" fmla="*/ 86252 h 222980"/>
                  <a:gd name="connsiteX74" fmla="*/ 3607 w 8179660"/>
                  <a:gd name="connsiteY74" fmla="*/ 94972 h 222980"/>
                  <a:gd name="connsiteX75" fmla="*/ 4431 w 8179660"/>
                  <a:gd name="connsiteY75" fmla="*/ 95368 h 222980"/>
                  <a:gd name="connsiteX76" fmla="*/ 4553 w 8179660"/>
                  <a:gd name="connsiteY76" fmla="*/ 96542 h 222980"/>
                  <a:gd name="connsiteX77" fmla="*/ 24108 w 8179660"/>
                  <a:gd name="connsiteY77" fmla="*/ 110389 h 222980"/>
                  <a:gd name="connsiteX78" fmla="*/ 42331 w 8179660"/>
                  <a:gd name="connsiteY78" fmla="*/ 181019 h 222980"/>
                  <a:gd name="connsiteX79" fmla="*/ 43293 w 8179660"/>
                  <a:gd name="connsiteY79" fmla="*/ 182869 h 222980"/>
                  <a:gd name="connsiteX80" fmla="*/ 43259 w 8179660"/>
                  <a:gd name="connsiteY80" fmla="*/ 183736 h 222980"/>
                  <a:gd name="connsiteX81" fmla="*/ 41858 w 8179660"/>
                  <a:gd name="connsiteY81" fmla="*/ 197179 h 222980"/>
                  <a:gd name="connsiteX82" fmla="*/ 38558 w 8179660"/>
                  <a:gd name="connsiteY82" fmla="*/ 208507 h 222980"/>
                  <a:gd name="connsiteX83" fmla="*/ 72721 w 8179660"/>
                  <a:gd name="connsiteY83" fmla="*/ 215108 h 222980"/>
                  <a:gd name="connsiteX84" fmla="*/ 73880 w 8179660"/>
                  <a:gd name="connsiteY84" fmla="*/ 204225 h 222980"/>
                  <a:gd name="connsiteX85" fmla="*/ 80481 w 8179660"/>
                  <a:gd name="connsiteY85" fmla="*/ 190043 h 222980"/>
                  <a:gd name="connsiteX86" fmla="*/ 80760 w 8179660"/>
                  <a:gd name="connsiteY86" fmla="*/ 174935 h 222980"/>
                  <a:gd name="connsiteX87" fmla="*/ 80552 w 8179660"/>
                  <a:gd name="connsiteY87" fmla="*/ 169256 h 222980"/>
                  <a:gd name="connsiteX88" fmla="*/ 82140 w 8179660"/>
                  <a:gd name="connsiteY88" fmla="*/ 171106 h 222980"/>
                  <a:gd name="connsiteX89" fmla="*/ 121512 w 8179660"/>
                  <a:gd name="connsiteY89" fmla="*/ 168903 h 222980"/>
                  <a:gd name="connsiteX90" fmla="*/ 122404 w 8179660"/>
                  <a:gd name="connsiteY90" fmla="*/ 182640 h 222980"/>
                  <a:gd name="connsiteX91" fmla="*/ 105367 w 8179660"/>
                  <a:gd name="connsiteY91" fmla="*/ 195306 h 222980"/>
                  <a:gd name="connsiteX92" fmla="*/ 124277 w 8179660"/>
                  <a:gd name="connsiteY92" fmla="*/ 218229 h 222980"/>
                  <a:gd name="connsiteX93" fmla="*/ 159332 w 8179660"/>
                  <a:gd name="connsiteY93" fmla="*/ 190489 h 222980"/>
                  <a:gd name="connsiteX94" fmla="*/ 178420 w 8179660"/>
                  <a:gd name="connsiteY94" fmla="*/ 148655 h 222980"/>
                  <a:gd name="connsiteX95" fmla="*/ 161557 w 8179660"/>
                  <a:gd name="connsiteY95" fmla="*/ 130392 h 222980"/>
                  <a:gd name="connsiteX96" fmla="*/ 161363 w 8179660"/>
                  <a:gd name="connsiteY96" fmla="*/ 129884 h 222980"/>
                  <a:gd name="connsiteX97" fmla="*/ 163981 w 8179660"/>
                  <a:gd name="connsiteY97" fmla="*/ 131532 h 222980"/>
                  <a:gd name="connsiteX98" fmla="*/ 183147 w 8179660"/>
                  <a:gd name="connsiteY98" fmla="*/ 142144 h 222980"/>
                  <a:gd name="connsiteX99" fmla="*/ 204466 w 8179660"/>
                  <a:gd name="connsiteY99" fmla="*/ 156594 h 222980"/>
                  <a:gd name="connsiteX100" fmla="*/ 225427 w 8179660"/>
                  <a:gd name="connsiteY100" fmla="*/ 138219 h 222980"/>
                  <a:gd name="connsiteX101" fmla="*/ 222127 w 8179660"/>
                  <a:gd name="connsiteY101" fmla="*/ 137952 h 222980"/>
                  <a:gd name="connsiteX102" fmla="*/ 194334 w 8179660"/>
                  <a:gd name="connsiteY102" fmla="*/ 115804 h 222980"/>
                  <a:gd name="connsiteX103" fmla="*/ 195258 w 8179660"/>
                  <a:gd name="connsiteY103" fmla="*/ 111028 h 222980"/>
                  <a:gd name="connsiteX104" fmla="*/ 197011 w 8179660"/>
                  <a:gd name="connsiteY104" fmla="*/ 112938 h 222980"/>
                  <a:gd name="connsiteX105" fmla="*/ 268777 w 8179660"/>
                  <a:gd name="connsiteY105" fmla="*/ 131083 h 222980"/>
                  <a:gd name="connsiteX106" fmla="*/ 280641 w 8179660"/>
                  <a:gd name="connsiteY106" fmla="*/ 13967 h 222980"/>
                  <a:gd name="connsiteX107" fmla="*/ 271364 w 8179660"/>
                  <a:gd name="connsiteY107" fmla="*/ 24671 h 222980"/>
                  <a:gd name="connsiteX108" fmla="*/ 257806 w 8179660"/>
                  <a:gd name="connsiteY108" fmla="*/ 31539 h 222980"/>
                  <a:gd name="connsiteX109" fmla="*/ 249329 w 8179660"/>
                  <a:gd name="connsiteY109" fmla="*/ 92334 h 222980"/>
                  <a:gd name="connsiteX110" fmla="*/ 247849 w 8179660"/>
                  <a:gd name="connsiteY110" fmla="*/ 93502 h 222980"/>
                  <a:gd name="connsiteX111" fmla="*/ 248160 w 8179660"/>
                  <a:gd name="connsiteY111" fmla="*/ 92901 h 222980"/>
                  <a:gd name="connsiteX112" fmla="*/ 251384 w 8179660"/>
                  <a:gd name="connsiteY112" fmla="*/ 73819 h 222980"/>
                  <a:gd name="connsiteX113" fmla="*/ 238807 w 8179660"/>
                  <a:gd name="connsiteY113" fmla="*/ 76227 h 222980"/>
                  <a:gd name="connsiteX114" fmla="*/ 240145 w 8179660"/>
                  <a:gd name="connsiteY114" fmla="*/ 65791 h 222980"/>
                  <a:gd name="connsiteX115" fmla="*/ 228371 w 8179660"/>
                  <a:gd name="connsiteY115" fmla="*/ 65701 h 222980"/>
                  <a:gd name="connsiteX116" fmla="*/ 231760 w 8179660"/>
                  <a:gd name="connsiteY116" fmla="*/ 57941 h 222980"/>
                  <a:gd name="connsiteX117" fmla="*/ 224954 w 8179660"/>
                  <a:gd name="connsiteY117" fmla="*/ 54797 h 222980"/>
                  <a:gd name="connsiteX118" fmla="*/ 223067 w 8179660"/>
                  <a:gd name="connsiteY118" fmla="*/ 54810 h 222980"/>
                  <a:gd name="connsiteX119" fmla="*/ 224618 w 8179660"/>
                  <a:gd name="connsiteY119" fmla="*/ 54253 h 222980"/>
                  <a:gd name="connsiteX120" fmla="*/ 226944 w 8179660"/>
                  <a:gd name="connsiteY120" fmla="*/ 53571 h 222980"/>
                  <a:gd name="connsiteX121" fmla="*/ 238183 w 8179660"/>
                  <a:gd name="connsiteY121" fmla="*/ 50984 h 222980"/>
                  <a:gd name="connsiteX122" fmla="*/ 226765 w 8179660"/>
                  <a:gd name="connsiteY122" fmla="*/ 36445 h 222980"/>
                  <a:gd name="connsiteX123" fmla="*/ 214866 w 8179660"/>
                  <a:gd name="connsiteY123" fmla="*/ 34985 h 222980"/>
                  <a:gd name="connsiteX124" fmla="*/ 213767 w 8179660"/>
                  <a:gd name="connsiteY124" fmla="*/ 34927 h 222980"/>
                  <a:gd name="connsiteX125" fmla="*/ 213776 w 8179660"/>
                  <a:gd name="connsiteY125" fmla="*/ 34903 h 222980"/>
                  <a:gd name="connsiteX126" fmla="*/ 221503 w 8179660"/>
                  <a:gd name="connsiteY126" fmla="*/ 32520 h 222980"/>
                  <a:gd name="connsiteX127" fmla="*/ 179134 w 8179660"/>
                  <a:gd name="connsiteY127" fmla="*/ 6564 h 222980"/>
                  <a:gd name="connsiteX128" fmla="*/ 129004 w 8179660"/>
                  <a:gd name="connsiteY128" fmla="*/ 30023 h 222980"/>
                  <a:gd name="connsiteX129" fmla="*/ 143141 w 8179660"/>
                  <a:gd name="connsiteY129" fmla="*/ 30347 h 222980"/>
                  <a:gd name="connsiteX130" fmla="*/ 143714 w 8179660"/>
                  <a:gd name="connsiteY130" fmla="*/ 30430 h 222980"/>
                  <a:gd name="connsiteX131" fmla="*/ 141320 w 8179660"/>
                  <a:gd name="connsiteY131" fmla="*/ 31081 h 222980"/>
                  <a:gd name="connsiteX132" fmla="*/ 116887 w 8179660"/>
                  <a:gd name="connsiteY132" fmla="*/ 36163 h 222980"/>
                  <a:gd name="connsiteX133" fmla="*/ 70724 w 8179660"/>
                  <a:gd name="connsiteY133" fmla="*/ 96042 h 222980"/>
                  <a:gd name="connsiteX134" fmla="*/ 84611 w 8179660"/>
                  <a:gd name="connsiteY134" fmla="*/ 118006 h 222980"/>
                  <a:gd name="connsiteX135" fmla="*/ 99020 w 8179660"/>
                  <a:gd name="connsiteY135" fmla="*/ 101580 h 222980"/>
                  <a:gd name="connsiteX136" fmla="*/ 82162 w 8179660"/>
                  <a:gd name="connsiteY136" fmla="*/ 136449 h 222980"/>
                  <a:gd name="connsiteX137" fmla="*/ 97984 w 8179660"/>
                  <a:gd name="connsiteY137" fmla="*/ 145767 h 222980"/>
                  <a:gd name="connsiteX138" fmla="*/ 124956 w 8179660"/>
                  <a:gd name="connsiteY138" fmla="*/ 132414 h 222980"/>
                  <a:gd name="connsiteX139" fmla="*/ 142247 w 8179660"/>
                  <a:gd name="connsiteY139" fmla="*/ 130685 h 222980"/>
                  <a:gd name="connsiteX140" fmla="*/ 148443 w 8179660"/>
                  <a:gd name="connsiteY140" fmla="*/ 62099 h 222980"/>
                  <a:gd name="connsiteX141" fmla="*/ 149163 w 8179660"/>
                  <a:gd name="connsiteY141" fmla="*/ 139475 h 222980"/>
                  <a:gd name="connsiteX142" fmla="*/ 147070 w 8179660"/>
                  <a:gd name="connsiteY142" fmla="*/ 139132 h 222980"/>
                  <a:gd name="connsiteX143" fmla="*/ 144419 w 8179660"/>
                  <a:gd name="connsiteY143" fmla="*/ 138454 h 222980"/>
                  <a:gd name="connsiteX144" fmla="*/ 141703 w 8179660"/>
                  <a:gd name="connsiteY144" fmla="*/ 138030 h 222980"/>
                  <a:gd name="connsiteX145" fmla="*/ 140942 w 8179660"/>
                  <a:gd name="connsiteY145" fmla="*/ 137854 h 222980"/>
                  <a:gd name="connsiteX146" fmla="*/ 134217 w 8179660"/>
                  <a:gd name="connsiteY146" fmla="*/ 137626 h 222980"/>
                  <a:gd name="connsiteX147" fmla="*/ 133238 w 8179660"/>
                  <a:gd name="connsiteY147" fmla="*/ 137854 h 222980"/>
                  <a:gd name="connsiteX148" fmla="*/ 132646 w 8179660"/>
                  <a:gd name="connsiteY148" fmla="*/ 137906 h 222980"/>
                  <a:gd name="connsiteX149" fmla="*/ 93682 w 8179660"/>
                  <a:gd name="connsiteY149" fmla="*/ 153740 h 222980"/>
                  <a:gd name="connsiteX150" fmla="*/ 71492 w 8179660"/>
                  <a:gd name="connsiteY150" fmla="*/ 136140 h 222980"/>
                  <a:gd name="connsiteX151" fmla="*/ 71037 w 8179660"/>
                  <a:gd name="connsiteY151" fmla="*/ 135551 h 222980"/>
                  <a:gd name="connsiteX152" fmla="*/ 72748 w 8179660"/>
                  <a:gd name="connsiteY152" fmla="*/ 132692 h 222980"/>
                  <a:gd name="connsiteX153" fmla="*/ 78786 w 8179660"/>
                  <a:gd name="connsiteY153" fmla="*/ 123948 h 222980"/>
                  <a:gd name="connsiteX154" fmla="*/ 61838 w 8179660"/>
                  <a:gd name="connsiteY154" fmla="*/ 97099 h 222980"/>
                  <a:gd name="connsiteX155" fmla="*/ 91898 w 8179660"/>
                  <a:gd name="connsiteY155" fmla="*/ 51251 h 222980"/>
                  <a:gd name="connsiteX156" fmla="*/ 12382 w 8179660"/>
                  <a:gd name="connsiteY156" fmla="*/ 98314 h 222980"/>
                  <a:gd name="connsiteX157" fmla="*/ 8782 w 8179660"/>
                  <a:gd name="connsiteY157" fmla="*/ 95073 h 222980"/>
                  <a:gd name="connsiteX158" fmla="*/ 9834 w 8179660"/>
                  <a:gd name="connsiteY158" fmla="*/ 94482 h 222980"/>
                  <a:gd name="connsiteX159" fmla="*/ 13761 w 8179660"/>
                  <a:gd name="connsiteY159" fmla="*/ 74710 h 222980"/>
                  <a:gd name="connsiteX160" fmla="*/ 3349 w 8179660"/>
                  <a:gd name="connsiteY160" fmla="*/ 84735 h 222980"/>
                  <a:gd name="connsiteX161" fmla="*/ 4255 w 8179660"/>
                  <a:gd name="connsiteY161" fmla="*/ 77882 h 222980"/>
                  <a:gd name="connsiteX162" fmla="*/ 17809 w 8179660"/>
                  <a:gd name="connsiteY162" fmla="*/ 69384 h 222980"/>
                  <a:gd name="connsiteX163" fmla="*/ 17809 w 8179660"/>
                  <a:gd name="connsiteY163" fmla="*/ 93050 h 222980"/>
                  <a:gd name="connsiteX164" fmla="*/ 93637 w 8179660"/>
                  <a:gd name="connsiteY164" fmla="*/ 44994 h 222980"/>
                  <a:gd name="connsiteX165" fmla="*/ 116095 w 8179660"/>
                  <a:gd name="connsiteY165" fmla="*/ 28573 h 222980"/>
                  <a:gd name="connsiteX166" fmla="*/ 122090 w 8179660"/>
                  <a:gd name="connsiteY166" fmla="*/ 27944 h 222980"/>
                  <a:gd name="connsiteX167" fmla="*/ 122785 w 8179660"/>
                  <a:gd name="connsiteY167" fmla="*/ 26457 h 222980"/>
                  <a:gd name="connsiteX168" fmla="*/ 141935 w 8179660"/>
                  <a:gd name="connsiteY168" fmla="*/ 8046 h 222980"/>
                  <a:gd name="connsiteX169" fmla="*/ 177366 w 8179660"/>
                  <a:gd name="connsiteY169" fmla="*/ 46 h 222980"/>
                  <a:gd name="connsiteX170" fmla="*/ 8115173 w 8179660"/>
                  <a:gd name="connsiteY170" fmla="*/ 0 h 222980"/>
                  <a:gd name="connsiteX171" fmla="*/ 8160022 w 8179660"/>
                  <a:gd name="connsiteY171" fmla="*/ 39022 h 222980"/>
                  <a:gd name="connsiteX172" fmla="*/ 8160022 w 8179660"/>
                  <a:gd name="connsiteY172" fmla="*/ 75382 h 222980"/>
                  <a:gd name="connsiteX173" fmla="*/ 8179660 w 8179660"/>
                  <a:gd name="connsiteY173" fmla="*/ 102242 h 222980"/>
                  <a:gd name="connsiteX174" fmla="*/ 8179660 w 8179660"/>
                  <a:gd name="connsiteY174" fmla="*/ 120739 h 222980"/>
                  <a:gd name="connsiteX175" fmla="*/ 8160022 w 8179660"/>
                  <a:gd name="connsiteY175" fmla="*/ 147091 h 222980"/>
                  <a:gd name="connsiteX176" fmla="*/ 8160022 w 8179660"/>
                  <a:gd name="connsiteY176" fmla="*/ 184466 h 222980"/>
                  <a:gd name="connsiteX177" fmla="*/ 8115173 w 8179660"/>
                  <a:gd name="connsiteY177" fmla="*/ 222980 h 222980"/>
                  <a:gd name="connsiteX178" fmla="*/ 8115173 w 8179660"/>
                  <a:gd name="connsiteY178" fmla="*/ 203469 h 222980"/>
                  <a:gd name="connsiteX179" fmla="*/ 8130820 w 8179660"/>
                  <a:gd name="connsiteY179" fmla="*/ 197388 h 222980"/>
                  <a:gd name="connsiteX180" fmla="*/ 8135444 w 8179660"/>
                  <a:gd name="connsiteY180" fmla="*/ 178131 h 222980"/>
                  <a:gd name="connsiteX181" fmla="*/ 8135444 w 8179660"/>
                  <a:gd name="connsiteY181" fmla="*/ 142784 h 222980"/>
                  <a:gd name="connsiteX182" fmla="*/ 8160403 w 8179660"/>
                  <a:gd name="connsiteY182" fmla="*/ 111490 h 222980"/>
                  <a:gd name="connsiteX183" fmla="*/ 8160403 w 8179660"/>
                  <a:gd name="connsiteY183" fmla="*/ 111110 h 222980"/>
                  <a:gd name="connsiteX184" fmla="*/ 8135444 w 8179660"/>
                  <a:gd name="connsiteY184" fmla="*/ 79563 h 222980"/>
                  <a:gd name="connsiteX185" fmla="*/ 8135444 w 8179660"/>
                  <a:gd name="connsiteY185" fmla="*/ 43836 h 222980"/>
                  <a:gd name="connsiteX186" fmla="*/ 8115173 w 8179660"/>
                  <a:gd name="connsiteY186" fmla="*/ 19638 h 222980"/>
                  <a:gd name="connsiteX187" fmla="*/ 8097689 w 8179660"/>
                  <a:gd name="connsiteY187" fmla="*/ 0 h 222980"/>
                  <a:gd name="connsiteX188" fmla="*/ 8097689 w 8179660"/>
                  <a:gd name="connsiteY188" fmla="*/ 19638 h 222980"/>
                  <a:gd name="connsiteX189" fmla="*/ 8077545 w 8179660"/>
                  <a:gd name="connsiteY189" fmla="*/ 43836 h 222980"/>
                  <a:gd name="connsiteX190" fmla="*/ 8077545 w 8179660"/>
                  <a:gd name="connsiteY190" fmla="*/ 79563 h 222980"/>
                  <a:gd name="connsiteX191" fmla="*/ 8052333 w 8179660"/>
                  <a:gd name="connsiteY191" fmla="*/ 111110 h 222980"/>
                  <a:gd name="connsiteX192" fmla="*/ 8052333 w 8179660"/>
                  <a:gd name="connsiteY192" fmla="*/ 111490 h 222980"/>
                  <a:gd name="connsiteX193" fmla="*/ 8077545 w 8179660"/>
                  <a:gd name="connsiteY193" fmla="*/ 142784 h 222980"/>
                  <a:gd name="connsiteX194" fmla="*/ 8077545 w 8179660"/>
                  <a:gd name="connsiteY194" fmla="*/ 178131 h 222980"/>
                  <a:gd name="connsiteX195" fmla="*/ 8082043 w 8179660"/>
                  <a:gd name="connsiteY195" fmla="*/ 197451 h 222980"/>
                  <a:gd name="connsiteX196" fmla="*/ 8097689 w 8179660"/>
                  <a:gd name="connsiteY196" fmla="*/ 203469 h 222980"/>
                  <a:gd name="connsiteX197" fmla="*/ 8097689 w 8179660"/>
                  <a:gd name="connsiteY197" fmla="*/ 222980 h 222980"/>
                  <a:gd name="connsiteX198" fmla="*/ 8052587 w 8179660"/>
                  <a:gd name="connsiteY198" fmla="*/ 184466 h 222980"/>
                  <a:gd name="connsiteX199" fmla="*/ 8052587 w 8179660"/>
                  <a:gd name="connsiteY199" fmla="*/ 147091 h 222980"/>
                  <a:gd name="connsiteX200" fmla="*/ 8032822 w 8179660"/>
                  <a:gd name="connsiteY200" fmla="*/ 120739 h 222980"/>
                  <a:gd name="connsiteX201" fmla="*/ 8032822 w 8179660"/>
                  <a:gd name="connsiteY201" fmla="*/ 102242 h 222980"/>
                  <a:gd name="connsiteX202" fmla="*/ 8052587 w 8179660"/>
                  <a:gd name="connsiteY202" fmla="*/ 75382 h 222980"/>
                  <a:gd name="connsiteX203" fmla="*/ 8052587 w 8179660"/>
                  <a:gd name="connsiteY203" fmla="*/ 39022 h 222980"/>
                  <a:gd name="connsiteX204" fmla="*/ 8097689 w 8179660"/>
                  <a:gd name="connsiteY204" fmla="*/ 0 h 222980"/>
                  <a:gd name="connsiteX205" fmla="*/ 5416748 w 8179660"/>
                  <a:gd name="connsiteY205" fmla="*/ 0 h 222980"/>
                  <a:gd name="connsiteX206" fmla="*/ 5461598 w 8179660"/>
                  <a:gd name="connsiteY206" fmla="*/ 39022 h 222980"/>
                  <a:gd name="connsiteX207" fmla="*/ 5461598 w 8179660"/>
                  <a:gd name="connsiteY207" fmla="*/ 75382 h 222980"/>
                  <a:gd name="connsiteX208" fmla="*/ 5481235 w 8179660"/>
                  <a:gd name="connsiteY208" fmla="*/ 102242 h 222980"/>
                  <a:gd name="connsiteX209" fmla="*/ 5481235 w 8179660"/>
                  <a:gd name="connsiteY209" fmla="*/ 120739 h 222980"/>
                  <a:gd name="connsiteX210" fmla="*/ 5461598 w 8179660"/>
                  <a:gd name="connsiteY210" fmla="*/ 147091 h 222980"/>
                  <a:gd name="connsiteX211" fmla="*/ 5461598 w 8179660"/>
                  <a:gd name="connsiteY211" fmla="*/ 184466 h 222980"/>
                  <a:gd name="connsiteX212" fmla="*/ 5416748 w 8179660"/>
                  <a:gd name="connsiteY212" fmla="*/ 222980 h 222980"/>
                  <a:gd name="connsiteX213" fmla="*/ 5416748 w 8179660"/>
                  <a:gd name="connsiteY213" fmla="*/ 203469 h 222980"/>
                  <a:gd name="connsiteX214" fmla="*/ 5432395 w 8179660"/>
                  <a:gd name="connsiteY214" fmla="*/ 197388 h 222980"/>
                  <a:gd name="connsiteX215" fmla="*/ 5437019 w 8179660"/>
                  <a:gd name="connsiteY215" fmla="*/ 178131 h 222980"/>
                  <a:gd name="connsiteX216" fmla="*/ 5437019 w 8179660"/>
                  <a:gd name="connsiteY216" fmla="*/ 142784 h 222980"/>
                  <a:gd name="connsiteX217" fmla="*/ 5461978 w 8179660"/>
                  <a:gd name="connsiteY217" fmla="*/ 111490 h 222980"/>
                  <a:gd name="connsiteX218" fmla="*/ 5461978 w 8179660"/>
                  <a:gd name="connsiteY218" fmla="*/ 111110 h 222980"/>
                  <a:gd name="connsiteX219" fmla="*/ 5437019 w 8179660"/>
                  <a:gd name="connsiteY219" fmla="*/ 79563 h 222980"/>
                  <a:gd name="connsiteX220" fmla="*/ 5437019 w 8179660"/>
                  <a:gd name="connsiteY220" fmla="*/ 43836 h 222980"/>
                  <a:gd name="connsiteX221" fmla="*/ 5416748 w 8179660"/>
                  <a:gd name="connsiteY221" fmla="*/ 19638 h 222980"/>
                  <a:gd name="connsiteX222" fmla="*/ 5399264 w 8179660"/>
                  <a:gd name="connsiteY222" fmla="*/ 0 h 222980"/>
                  <a:gd name="connsiteX223" fmla="*/ 5399264 w 8179660"/>
                  <a:gd name="connsiteY223" fmla="*/ 19638 h 222980"/>
                  <a:gd name="connsiteX224" fmla="*/ 5379120 w 8179660"/>
                  <a:gd name="connsiteY224" fmla="*/ 43836 h 222980"/>
                  <a:gd name="connsiteX225" fmla="*/ 5379120 w 8179660"/>
                  <a:gd name="connsiteY225" fmla="*/ 79563 h 222980"/>
                  <a:gd name="connsiteX226" fmla="*/ 5353908 w 8179660"/>
                  <a:gd name="connsiteY226" fmla="*/ 111110 h 222980"/>
                  <a:gd name="connsiteX227" fmla="*/ 5353908 w 8179660"/>
                  <a:gd name="connsiteY227" fmla="*/ 111490 h 222980"/>
                  <a:gd name="connsiteX228" fmla="*/ 5379120 w 8179660"/>
                  <a:gd name="connsiteY228" fmla="*/ 142784 h 222980"/>
                  <a:gd name="connsiteX229" fmla="*/ 5379120 w 8179660"/>
                  <a:gd name="connsiteY229" fmla="*/ 178131 h 222980"/>
                  <a:gd name="connsiteX230" fmla="*/ 5383618 w 8179660"/>
                  <a:gd name="connsiteY230" fmla="*/ 197451 h 222980"/>
                  <a:gd name="connsiteX231" fmla="*/ 5399264 w 8179660"/>
                  <a:gd name="connsiteY231" fmla="*/ 203469 h 222980"/>
                  <a:gd name="connsiteX232" fmla="*/ 5399264 w 8179660"/>
                  <a:gd name="connsiteY232" fmla="*/ 222980 h 222980"/>
                  <a:gd name="connsiteX233" fmla="*/ 5354162 w 8179660"/>
                  <a:gd name="connsiteY233" fmla="*/ 184466 h 222980"/>
                  <a:gd name="connsiteX234" fmla="*/ 5354162 w 8179660"/>
                  <a:gd name="connsiteY234" fmla="*/ 147091 h 222980"/>
                  <a:gd name="connsiteX235" fmla="*/ 5334397 w 8179660"/>
                  <a:gd name="connsiteY235" fmla="*/ 120739 h 222980"/>
                  <a:gd name="connsiteX236" fmla="*/ 5334397 w 8179660"/>
                  <a:gd name="connsiteY236" fmla="*/ 102242 h 222980"/>
                  <a:gd name="connsiteX237" fmla="*/ 5354162 w 8179660"/>
                  <a:gd name="connsiteY237" fmla="*/ 75382 h 222980"/>
                  <a:gd name="connsiteX238" fmla="*/ 5354162 w 8179660"/>
                  <a:gd name="connsiteY238" fmla="*/ 39022 h 222980"/>
                  <a:gd name="connsiteX239" fmla="*/ 5399264 w 8179660"/>
                  <a:gd name="connsiteY239" fmla="*/ 0 h 222980"/>
                  <a:gd name="connsiteX240" fmla="*/ 2059120 w 8179660"/>
                  <a:gd name="connsiteY240" fmla="*/ 0 h 222980"/>
                  <a:gd name="connsiteX241" fmla="*/ 2103970 w 8179660"/>
                  <a:gd name="connsiteY241" fmla="*/ 39022 h 222980"/>
                  <a:gd name="connsiteX242" fmla="*/ 2103970 w 8179660"/>
                  <a:gd name="connsiteY242" fmla="*/ 75382 h 222980"/>
                  <a:gd name="connsiteX243" fmla="*/ 2123607 w 8179660"/>
                  <a:gd name="connsiteY243" fmla="*/ 102242 h 222980"/>
                  <a:gd name="connsiteX244" fmla="*/ 2123607 w 8179660"/>
                  <a:gd name="connsiteY244" fmla="*/ 120739 h 222980"/>
                  <a:gd name="connsiteX245" fmla="*/ 2103970 w 8179660"/>
                  <a:gd name="connsiteY245" fmla="*/ 147091 h 222980"/>
                  <a:gd name="connsiteX246" fmla="*/ 2103970 w 8179660"/>
                  <a:gd name="connsiteY246" fmla="*/ 184466 h 222980"/>
                  <a:gd name="connsiteX247" fmla="*/ 2059120 w 8179660"/>
                  <a:gd name="connsiteY247" fmla="*/ 222980 h 222980"/>
                  <a:gd name="connsiteX248" fmla="*/ 2059120 w 8179660"/>
                  <a:gd name="connsiteY248" fmla="*/ 203469 h 222980"/>
                  <a:gd name="connsiteX249" fmla="*/ 2074767 w 8179660"/>
                  <a:gd name="connsiteY249" fmla="*/ 197388 h 222980"/>
                  <a:gd name="connsiteX250" fmla="*/ 2079391 w 8179660"/>
                  <a:gd name="connsiteY250" fmla="*/ 178131 h 222980"/>
                  <a:gd name="connsiteX251" fmla="*/ 2079391 w 8179660"/>
                  <a:gd name="connsiteY251" fmla="*/ 142784 h 222980"/>
                  <a:gd name="connsiteX252" fmla="*/ 2104350 w 8179660"/>
                  <a:gd name="connsiteY252" fmla="*/ 111490 h 222980"/>
                  <a:gd name="connsiteX253" fmla="*/ 2104350 w 8179660"/>
                  <a:gd name="connsiteY253" fmla="*/ 111110 h 222980"/>
                  <a:gd name="connsiteX254" fmla="*/ 2079391 w 8179660"/>
                  <a:gd name="connsiteY254" fmla="*/ 79563 h 222980"/>
                  <a:gd name="connsiteX255" fmla="*/ 2079391 w 8179660"/>
                  <a:gd name="connsiteY255" fmla="*/ 43836 h 222980"/>
                  <a:gd name="connsiteX256" fmla="*/ 2059120 w 8179660"/>
                  <a:gd name="connsiteY256" fmla="*/ 19638 h 222980"/>
                  <a:gd name="connsiteX257" fmla="*/ 2041636 w 8179660"/>
                  <a:gd name="connsiteY257" fmla="*/ 0 h 222980"/>
                  <a:gd name="connsiteX258" fmla="*/ 2041636 w 8179660"/>
                  <a:gd name="connsiteY258" fmla="*/ 19638 h 222980"/>
                  <a:gd name="connsiteX259" fmla="*/ 2021492 w 8179660"/>
                  <a:gd name="connsiteY259" fmla="*/ 43836 h 222980"/>
                  <a:gd name="connsiteX260" fmla="*/ 2021492 w 8179660"/>
                  <a:gd name="connsiteY260" fmla="*/ 79563 h 222980"/>
                  <a:gd name="connsiteX261" fmla="*/ 1996280 w 8179660"/>
                  <a:gd name="connsiteY261" fmla="*/ 111110 h 222980"/>
                  <a:gd name="connsiteX262" fmla="*/ 1996280 w 8179660"/>
                  <a:gd name="connsiteY262" fmla="*/ 111490 h 222980"/>
                  <a:gd name="connsiteX263" fmla="*/ 2021492 w 8179660"/>
                  <a:gd name="connsiteY263" fmla="*/ 142784 h 222980"/>
                  <a:gd name="connsiteX264" fmla="*/ 2021492 w 8179660"/>
                  <a:gd name="connsiteY264" fmla="*/ 178131 h 222980"/>
                  <a:gd name="connsiteX265" fmla="*/ 2025990 w 8179660"/>
                  <a:gd name="connsiteY265" fmla="*/ 197451 h 222980"/>
                  <a:gd name="connsiteX266" fmla="*/ 2041636 w 8179660"/>
                  <a:gd name="connsiteY266" fmla="*/ 203469 h 222980"/>
                  <a:gd name="connsiteX267" fmla="*/ 2041636 w 8179660"/>
                  <a:gd name="connsiteY267" fmla="*/ 222980 h 222980"/>
                  <a:gd name="connsiteX268" fmla="*/ 1996534 w 8179660"/>
                  <a:gd name="connsiteY268" fmla="*/ 184466 h 222980"/>
                  <a:gd name="connsiteX269" fmla="*/ 1996534 w 8179660"/>
                  <a:gd name="connsiteY269" fmla="*/ 147091 h 222980"/>
                  <a:gd name="connsiteX270" fmla="*/ 1976769 w 8179660"/>
                  <a:gd name="connsiteY270" fmla="*/ 120739 h 222980"/>
                  <a:gd name="connsiteX271" fmla="*/ 1976769 w 8179660"/>
                  <a:gd name="connsiteY271" fmla="*/ 102242 h 222980"/>
                  <a:gd name="connsiteX272" fmla="*/ 1996534 w 8179660"/>
                  <a:gd name="connsiteY272" fmla="*/ 75382 h 222980"/>
                  <a:gd name="connsiteX273" fmla="*/ 1996534 w 8179660"/>
                  <a:gd name="connsiteY273" fmla="*/ 39022 h 222980"/>
                  <a:gd name="connsiteX274" fmla="*/ 2041636 w 8179660"/>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8179660" h="222980">
                    <a:moveTo>
                      <a:pt x="179758" y="169438"/>
                    </a:moveTo>
                    <a:cubicBezTo>
                      <a:pt x="175239" y="187337"/>
                      <a:pt x="170095" y="198636"/>
                      <a:pt x="156567" y="208685"/>
                    </a:cubicBezTo>
                    <a:cubicBezTo>
                      <a:pt x="155199" y="216029"/>
                      <a:pt x="167508" y="212105"/>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9" y="173125"/>
                      <a:pt x="179758" y="169438"/>
                    </a:cubicBezTo>
                    <a:close/>
                    <a:moveTo>
                      <a:pt x="19737" y="153026"/>
                    </a:moveTo>
                    <a:cubicBezTo>
                      <a:pt x="14920" y="158527"/>
                      <a:pt x="6090" y="169022"/>
                      <a:pt x="6090" y="173274"/>
                    </a:cubicBezTo>
                    <a:cubicBezTo>
                      <a:pt x="6357" y="178566"/>
                      <a:pt x="20540" y="194206"/>
                      <a:pt x="27587" y="194860"/>
                    </a:cubicBezTo>
                    <a:cubicBezTo>
                      <a:pt x="33414" y="195008"/>
                      <a:pt x="33979" y="191946"/>
                      <a:pt x="36506" y="187635"/>
                    </a:cubicBezTo>
                    <a:cubicBezTo>
                      <a:pt x="28419" y="176188"/>
                      <a:pt x="25059" y="170360"/>
                      <a:pt x="19737" y="153026"/>
                    </a:cubicBezTo>
                    <a:close/>
                    <a:moveTo>
                      <a:pt x="3349" y="84735"/>
                    </a:moveTo>
                    <a:lnTo>
                      <a:pt x="3148" y="86252"/>
                    </a:lnTo>
                    <a:lnTo>
                      <a:pt x="3082" y="84992"/>
                    </a:lnTo>
                    <a:close/>
                    <a:moveTo>
                      <a:pt x="205269" y="57540"/>
                    </a:moveTo>
                    <a:cubicBezTo>
                      <a:pt x="205231" y="57711"/>
                      <a:pt x="202373" y="58774"/>
                      <a:pt x="201277" y="60394"/>
                    </a:cubicBezTo>
                    <a:cubicBezTo>
                      <a:pt x="205814" y="61906"/>
                      <a:pt x="207408" y="63329"/>
                      <a:pt x="208199" y="68765"/>
                    </a:cubicBezTo>
                    <a:cubicBezTo>
                      <a:pt x="208413" y="68725"/>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178700" y="41128"/>
                    </a:moveTo>
                    <a:cubicBezTo>
                      <a:pt x="179400" y="41073"/>
                      <a:pt x="180159" y="41093"/>
                      <a:pt x="180985"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281303" y="19051"/>
                    </a:moveTo>
                    <a:cubicBezTo>
                      <a:pt x="282900" y="21107"/>
                      <a:pt x="278040" y="28848"/>
                      <a:pt x="273106" y="32972"/>
                    </a:cubicBezTo>
                    <a:cubicBezTo>
                      <a:pt x="268171" y="37096"/>
                      <a:pt x="260901" y="36673"/>
                      <a:pt x="260930" y="34963"/>
                    </a:cubicBezTo>
                    <a:cubicBezTo>
                      <a:pt x="260958" y="33254"/>
                      <a:pt x="268675" y="30987"/>
                      <a:pt x="272071" y="28334"/>
                    </a:cubicBezTo>
                    <a:cubicBezTo>
                      <a:pt x="275466" y="25682"/>
                      <a:pt x="280174" y="18065"/>
                      <a:pt x="281303" y="19051"/>
                    </a:cubicBezTo>
                    <a:close/>
                    <a:moveTo>
                      <a:pt x="177366" y="46"/>
                    </a:moveTo>
                    <a:cubicBezTo>
                      <a:pt x="179305" y="121"/>
                      <a:pt x="181262" y="288"/>
                      <a:pt x="183229" y="560"/>
                    </a:cubicBezTo>
                    <a:cubicBezTo>
                      <a:pt x="198966" y="2733"/>
                      <a:pt x="219211" y="19235"/>
                      <a:pt x="226214" y="29780"/>
                    </a:cubicBezTo>
                    <a:cubicBezTo>
                      <a:pt x="235633" y="32356"/>
                      <a:pt x="241630" y="46000"/>
                      <a:pt x="244085" y="50790"/>
                    </a:cubicBezTo>
                    <a:cubicBezTo>
                      <a:pt x="246540" y="55579"/>
                      <a:pt x="243682" y="58316"/>
                      <a:pt x="240945" y="58517"/>
                    </a:cubicBezTo>
                    <a:cubicBezTo>
                      <a:pt x="240905" y="59101"/>
                      <a:pt x="249387" y="65882"/>
                      <a:pt x="253971" y="68554"/>
                    </a:cubicBezTo>
                    <a:cubicBezTo>
                      <a:pt x="257518" y="53134"/>
                      <a:pt x="252371" y="42785"/>
                      <a:pt x="252295" y="31471"/>
                    </a:cubicBezTo>
                    <a:cubicBezTo>
                      <a:pt x="257689" y="22052"/>
                      <a:pt x="262116" y="25433"/>
                      <a:pt x="267509" y="21811"/>
                    </a:cubicBezTo>
                    <a:cubicBezTo>
                      <a:pt x="270729" y="18108"/>
                      <a:pt x="273708" y="10300"/>
                      <a:pt x="279342" y="10703"/>
                    </a:cubicBezTo>
                    <a:cubicBezTo>
                      <a:pt x="289163" y="11105"/>
                      <a:pt x="301640" y="29378"/>
                      <a:pt x="302042" y="72765"/>
                    </a:cubicBezTo>
                    <a:cubicBezTo>
                      <a:pt x="302284" y="107218"/>
                      <a:pt x="288519" y="130320"/>
                      <a:pt x="264611" y="140624"/>
                    </a:cubicBezTo>
                    <a:cubicBezTo>
                      <a:pt x="252386" y="143884"/>
                      <a:pt x="241892" y="143680"/>
                      <a:pt x="232800" y="141337"/>
                    </a:cubicBezTo>
                    <a:lnTo>
                      <a:pt x="228821" y="139951"/>
                    </a:lnTo>
                    <a:lnTo>
                      <a:pt x="228343" y="142212"/>
                    </a:lnTo>
                    <a:cubicBezTo>
                      <a:pt x="223491" y="160826"/>
                      <a:pt x="209848" y="162257"/>
                      <a:pt x="203756" y="162116"/>
                    </a:cubicBezTo>
                    <a:cubicBezTo>
                      <a:pt x="196793" y="161955"/>
                      <a:pt x="186489" y="155515"/>
                      <a:pt x="182263" y="152457"/>
                    </a:cubicBezTo>
                    <a:cubicBezTo>
                      <a:pt x="182142" y="157125"/>
                      <a:pt x="183229" y="158776"/>
                      <a:pt x="181297" y="165014"/>
                    </a:cubicBezTo>
                    <a:cubicBezTo>
                      <a:pt x="186368" y="168355"/>
                      <a:pt x="189427" y="180268"/>
                      <a:pt x="190957" y="185540"/>
                    </a:cubicBezTo>
                    <a:cubicBezTo>
                      <a:pt x="192486" y="190813"/>
                      <a:pt x="190595" y="192020"/>
                      <a:pt x="190474" y="196649"/>
                    </a:cubicBezTo>
                    <a:cubicBezTo>
                      <a:pt x="190353" y="201278"/>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40"/>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1" y="95368"/>
                    </a:lnTo>
                    <a:lnTo>
                      <a:pt x="4553" y="96542"/>
                    </a:lnTo>
                    <a:cubicBezTo>
                      <a:pt x="5577" y="104921"/>
                      <a:pt x="8320" y="114203"/>
                      <a:pt x="24108" y="110389"/>
                    </a:cubicBezTo>
                    <a:cubicBezTo>
                      <a:pt x="17318" y="146422"/>
                      <a:pt x="32654" y="164288"/>
                      <a:pt x="42331" y="181019"/>
                    </a:cubicBezTo>
                    <a:lnTo>
                      <a:pt x="43293" y="182869"/>
                    </a:lnTo>
                    <a:lnTo>
                      <a:pt x="43259" y="183736"/>
                    </a:lnTo>
                    <a:cubicBezTo>
                      <a:pt x="42968" y="188844"/>
                      <a:pt x="42237" y="192384"/>
                      <a:pt x="41858" y="197179"/>
                    </a:cubicBezTo>
                    <a:cubicBezTo>
                      <a:pt x="40758" y="200955"/>
                      <a:pt x="38052" y="200539"/>
                      <a:pt x="38558" y="208507"/>
                    </a:cubicBezTo>
                    <a:cubicBezTo>
                      <a:pt x="38885" y="213472"/>
                      <a:pt x="68023" y="221470"/>
                      <a:pt x="72721" y="215108"/>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6"/>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7" y="142144"/>
                    </a:cubicBezTo>
                    <a:cubicBezTo>
                      <a:pt x="187488" y="147139"/>
                      <a:pt x="192543" y="155078"/>
                      <a:pt x="204466" y="156594"/>
                    </a:cubicBezTo>
                    <a:cubicBezTo>
                      <a:pt x="214634" y="158318"/>
                      <a:pt x="221859" y="148715"/>
                      <a:pt x="225427" y="138219"/>
                    </a:cubicBezTo>
                    <a:lnTo>
                      <a:pt x="222127" y="137952"/>
                    </a:lnTo>
                    <a:cubicBezTo>
                      <a:pt x="206963" y="163373"/>
                      <a:pt x="190937" y="140189"/>
                      <a:pt x="194334" y="115804"/>
                    </a:cubicBezTo>
                    <a:lnTo>
                      <a:pt x="195258" y="111028"/>
                    </a:lnTo>
                    <a:lnTo>
                      <a:pt x="197011" y="112938"/>
                    </a:lnTo>
                    <a:cubicBezTo>
                      <a:pt x="227283" y="143789"/>
                      <a:pt x="253753" y="139278"/>
                      <a:pt x="268777" y="131083"/>
                    </a:cubicBezTo>
                    <a:cubicBezTo>
                      <a:pt x="309928" y="105721"/>
                      <a:pt x="297871" y="18193"/>
                      <a:pt x="280641" y="13967"/>
                    </a:cubicBezTo>
                    <a:cubicBezTo>
                      <a:pt x="276701" y="13001"/>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20"/>
                      <a:pt x="251384" y="73819"/>
                    </a:cubicBezTo>
                    <a:cubicBezTo>
                      <a:pt x="246121" y="69626"/>
                      <a:pt x="242821" y="72837"/>
                      <a:pt x="238807" y="76227"/>
                    </a:cubicBezTo>
                    <a:cubicBezTo>
                      <a:pt x="241394" y="73283"/>
                      <a:pt x="244516" y="72748"/>
                      <a:pt x="240145" y="65791"/>
                    </a:cubicBezTo>
                    <a:cubicBezTo>
                      <a:pt x="236666" y="63442"/>
                      <a:pt x="234793" y="64037"/>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3"/>
                    </a:cubicBezTo>
                    <a:cubicBezTo>
                      <a:pt x="135144" y="29956"/>
                      <a:pt x="139712" y="29984"/>
                      <a:pt x="143141" y="30347"/>
                    </a:cubicBezTo>
                    <a:lnTo>
                      <a:pt x="143714" y="30430"/>
                    </a:lnTo>
                    <a:lnTo>
                      <a:pt x="141320" y="31081"/>
                    </a:lnTo>
                    <a:cubicBezTo>
                      <a:pt x="128601" y="34141"/>
                      <a:pt x="119739" y="33684"/>
                      <a:pt x="116887" y="36163"/>
                    </a:cubicBezTo>
                    <a:cubicBezTo>
                      <a:pt x="110925" y="40335"/>
                      <a:pt x="72316" y="75904"/>
                      <a:pt x="70724" y="96042"/>
                    </a:cubicBezTo>
                    <a:cubicBezTo>
                      <a:pt x="74813" y="106732"/>
                      <a:pt x="75582" y="99178"/>
                      <a:pt x="84611" y="118006"/>
                    </a:cubicBezTo>
                    <a:lnTo>
                      <a:pt x="99020" y="101580"/>
                    </a:lnTo>
                    <a:lnTo>
                      <a:pt x="82162" y="136449"/>
                    </a:lnTo>
                    <a:cubicBezTo>
                      <a:pt x="86366" y="142588"/>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9"/>
                      <a:pt x="136725" y="137231"/>
                      <a:pt x="134217" y="137626"/>
                    </a:cubicBezTo>
                    <a:lnTo>
                      <a:pt x="133238" y="137854"/>
                    </a:lnTo>
                    <a:lnTo>
                      <a:pt x="132646" y="137906"/>
                    </a:lnTo>
                    <a:cubicBezTo>
                      <a:pt x="119533" y="139947"/>
                      <a:pt x="114710" y="151510"/>
                      <a:pt x="93682" y="153740"/>
                    </a:cubicBezTo>
                    <a:cubicBezTo>
                      <a:pt x="87412" y="152517"/>
                      <a:pt x="77386" y="143304"/>
                      <a:pt x="71492" y="136140"/>
                    </a:cubicBezTo>
                    <a:lnTo>
                      <a:pt x="71037" y="135551"/>
                    </a:lnTo>
                    <a:lnTo>
                      <a:pt x="72748" y="132692"/>
                    </a:lnTo>
                    <a:cubicBezTo>
                      <a:pt x="74575" y="129846"/>
                      <a:pt x="76575" y="126936"/>
                      <a:pt x="78786" y="123948"/>
                    </a:cubicBezTo>
                    <a:cubicBezTo>
                      <a:pt x="74921" y="113571"/>
                      <a:pt x="64723" y="109973"/>
                      <a:pt x="61838" y="97099"/>
                    </a:cubicBezTo>
                    <a:cubicBezTo>
                      <a:pt x="66506" y="83779"/>
                      <a:pt x="68409" y="75097"/>
                      <a:pt x="91898" y="51251"/>
                    </a:cubicBezTo>
                    <a:cubicBezTo>
                      <a:pt x="29460" y="60201"/>
                      <a:pt x="29645" y="110467"/>
                      <a:pt x="12382" y="98314"/>
                    </a:cubicBezTo>
                    <a:lnTo>
                      <a:pt x="8782"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3"/>
                    </a:cubicBezTo>
                    <a:lnTo>
                      <a:pt x="122090" y="27944"/>
                    </a:lnTo>
                    <a:lnTo>
                      <a:pt x="122785" y="26457"/>
                    </a:lnTo>
                    <a:cubicBezTo>
                      <a:pt x="128121" y="15860"/>
                      <a:pt x="132778" y="12554"/>
                      <a:pt x="141935" y="8046"/>
                    </a:cubicBezTo>
                    <a:cubicBezTo>
                      <a:pt x="151091" y="3538"/>
                      <a:pt x="163791" y="-477"/>
                      <a:pt x="177366" y="46"/>
                    </a:cubicBezTo>
                    <a:close/>
                    <a:moveTo>
                      <a:pt x="8115173" y="0"/>
                    </a:moveTo>
                    <a:cubicBezTo>
                      <a:pt x="8145073" y="338"/>
                      <a:pt x="8160022" y="13345"/>
                      <a:pt x="8160022" y="39022"/>
                    </a:cubicBezTo>
                    <a:lnTo>
                      <a:pt x="8160022" y="75382"/>
                    </a:lnTo>
                    <a:cubicBezTo>
                      <a:pt x="8160022" y="92444"/>
                      <a:pt x="8166568" y="101397"/>
                      <a:pt x="8179660" y="102242"/>
                    </a:cubicBezTo>
                    <a:lnTo>
                      <a:pt x="8179660" y="120739"/>
                    </a:lnTo>
                    <a:cubicBezTo>
                      <a:pt x="8166568" y="121583"/>
                      <a:pt x="8160022" y="130367"/>
                      <a:pt x="8160022" y="147091"/>
                    </a:cubicBezTo>
                    <a:lnTo>
                      <a:pt x="8160022" y="184466"/>
                    </a:lnTo>
                    <a:cubicBezTo>
                      <a:pt x="8160022" y="209804"/>
                      <a:pt x="8145073" y="222642"/>
                      <a:pt x="8115173" y="222980"/>
                    </a:cubicBezTo>
                    <a:lnTo>
                      <a:pt x="8115173" y="203469"/>
                    </a:lnTo>
                    <a:cubicBezTo>
                      <a:pt x="8122522" y="203300"/>
                      <a:pt x="8127737" y="201274"/>
                      <a:pt x="8130820" y="197388"/>
                    </a:cubicBezTo>
                    <a:cubicBezTo>
                      <a:pt x="8133902" y="193503"/>
                      <a:pt x="8135444" y="187084"/>
                      <a:pt x="8135444" y="178131"/>
                    </a:cubicBezTo>
                    <a:lnTo>
                      <a:pt x="8135444" y="142784"/>
                    </a:lnTo>
                    <a:cubicBezTo>
                      <a:pt x="8135444" y="125638"/>
                      <a:pt x="8143764" y="115207"/>
                      <a:pt x="8160403" y="111490"/>
                    </a:cubicBezTo>
                    <a:lnTo>
                      <a:pt x="8160403" y="111110"/>
                    </a:lnTo>
                    <a:cubicBezTo>
                      <a:pt x="8143764" y="107140"/>
                      <a:pt x="8135444" y="96625"/>
                      <a:pt x="8135444" y="79563"/>
                    </a:cubicBezTo>
                    <a:lnTo>
                      <a:pt x="8135444" y="43836"/>
                    </a:lnTo>
                    <a:cubicBezTo>
                      <a:pt x="8135444" y="28041"/>
                      <a:pt x="8128687" y="19975"/>
                      <a:pt x="8115173" y="19638"/>
                    </a:cubicBezTo>
                    <a:close/>
                    <a:moveTo>
                      <a:pt x="8097689" y="0"/>
                    </a:moveTo>
                    <a:lnTo>
                      <a:pt x="8097689" y="19638"/>
                    </a:lnTo>
                    <a:cubicBezTo>
                      <a:pt x="8084260" y="19975"/>
                      <a:pt x="8077545" y="28041"/>
                      <a:pt x="8077545" y="43836"/>
                    </a:cubicBezTo>
                    <a:lnTo>
                      <a:pt x="8077545" y="79563"/>
                    </a:lnTo>
                    <a:cubicBezTo>
                      <a:pt x="8077545" y="96625"/>
                      <a:pt x="8069141" y="107140"/>
                      <a:pt x="8052333" y="111110"/>
                    </a:cubicBezTo>
                    <a:lnTo>
                      <a:pt x="8052333" y="111490"/>
                    </a:lnTo>
                    <a:cubicBezTo>
                      <a:pt x="8069141" y="115207"/>
                      <a:pt x="8077545" y="125638"/>
                      <a:pt x="8077545" y="142784"/>
                    </a:cubicBezTo>
                    <a:lnTo>
                      <a:pt x="8077545" y="178131"/>
                    </a:lnTo>
                    <a:cubicBezTo>
                      <a:pt x="8077545" y="187168"/>
                      <a:pt x="8079044" y="193608"/>
                      <a:pt x="8082043" y="197451"/>
                    </a:cubicBezTo>
                    <a:cubicBezTo>
                      <a:pt x="8085041" y="201294"/>
                      <a:pt x="8090257" y="203300"/>
                      <a:pt x="8097689" y="203469"/>
                    </a:cubicBezTo>
                    <a:lnTo>
                      <a:pt x="8097689" y="222980"/>
                    </a:lnTo>
                    <a:cubicBezTo>
                      <a:pt x="8067621" y="222642"/>
                      <a:pt x="8052587" y="209804"/>
                      <a:pt x="8052587" y="184466"/>
                    </a:cubicBezTo>
                    <a:lnTo>
                      <a:pt x="8052587" y="147091"/>
                    </a:lnTo>
                    <a:cubicBezTo>
                      <a:pt x="8052587" y="130367"/>
                      <a:pt x="8045998" y="121583"/>
                      <a:pt x="8032822" y="120739"/>
                    </a:cubicBezTo>
                    <a:lnTo>
                      <a:pt x="8032822" y="102242"/>
                    </a:lnTo>
                    <a:cubicBezTo>
                      <a:pt x="8045998" y="101397"/>
                      <a:pt x="8052587" y="92444"/>
                      <a:pt x="8052587" y="75382"/>
                    </a:cubicBezTo>
                    <a:lnTo>
                      <a:pt x="8052587" y="39022"/>
                    </a:lnTo>
                    <a:cubicBezTo>
                      <a:pt x="8052587" y="13345"/>
                      <a:pt x="8067621" y="338"/>
                      <a:pt x="8097689" y="0"/>
                    </a:cubicBezTo>
                    <a:close/>
                    <a:moveTo>
                      <a:pt x="5416748" y="0"/>
                    </a:moveTo>
                    <a:cubicBezTo>
                      <a:pt x="5446648" y="338"/>
                      <a:pt x="5461598" y="13345"/>
                      <a:pt x="5461598" y="39022"/>
                    </a:cubicBezTo>
                    <a:lnTo>
                      <a:pt x="5461598" y="75382"/>
                    </a:lnTo>
                    <a:cubicBezTo>
                      <a:pt x="5461598" y="92444"/>
                      <a:pt x="5468144" y="101397"/>
                      <a:pt x="5481235" y="102242"/>
                    </a:cubicBezTo>
                    <a:lnTo>
                      <a:pt x="5481235" y="120739"/>
                    </a:lnTo>
                    <a:cubicBezTo>
                      <a:pt x="5468144" y="121583"/>
                      <a:pt x="5461598" y="130367"/>
                      <a:pt x="5461598" y="147091"/>
                    </a:cubicBezTo>
                    <a:lnTo>
                      <a:pt x="5461598" y="184466"/>
                    </a:lnTo>
                    <a:cubicBezTo>
                      <a:pt x="5461598" y="209804"/>
                      <a:pt x="5446648" y="222642"/>
                      <a:pt x="5416748" y="222980"/>
                    </a:cubicBezTo>
                    <a:lnTo>
                      <a:pt x="5416748" y="203469"/>
                    </a:lnTo>
                    <a:cubicBezTo>
                      <a:pt x="5424097" y="203300"/>
                      <a:pt x="5429312" y="201274"/>
                      <a:pt x="5432395" y="197388"/>
                    </a:cubicBezTo>
                    <a:cubicBezTo>
                      <a:pt x="5435478" y="193503"/>
                      <a:pt x="5437019" y="187084"/>
                      <a:pt x="5437019" y="178131"/>
                    </a:cubicBezTo>
                    <a:lnTo>
                      <a:pt x="5437019" y="142784"/>
                    </a:lnTo>
                    <a:cubicBezTo>
                      <a:pt x="5437019" y="125638"/>
                      <a:pt x="5445339" y="115207"/>
                      <a:pt x="5461978" y="111490"/>
                    </a:cubicBezTo>
                    <a:lnTo>
                      <a:pt x="5461978" y="111110"/>
                    </a:lnTo>
                    <a:cubicBezTo>
                      <a:pt x="5445339" y="107140"/>
                      <a:pt x="5437019" y="96625"/>
                      <a:pt x="5437019" y="79563"/>
                    </a:cubicBezTo>
                    <a:lnTo>
                      <a:pt x="5437019" y="43836"/>
                    </a:lnTo>
                    <a:cubicBezTo>
                      <a:pt x="5437019" y="28041"/>
                      <a:pt x="5430262" y="19975"/>
                      <a:pt x="5416748" y="19638"/>
                    </a:cubicBezTo>
                    <a:close/>
                    <a:moveTo>
                      <a:pt x="5399264" y="0"/>
                    </a:moveTo>
                    <a:lnTo>
                      <a:pt x="5399264" y="19638"/>
                    </a:lnTo>
                    <a:cubicBezTo>
                      <a:pt x="5385835" y="19975"/>
                      <a:pt x="5379120" y="28041"/>
                      <a:pt x="5379120" y="43836"/>
                    </a:cubicBezTo>
                    <a:lnTo>
                      <a:pt x="5379120" y="79563"/>
                    </a:lnTo>
                    <a:cubicBezTo>
                      <a:pt x="5379120" y="96625"/>
                      <a:pt x="5370716" y="107140"/>
                      <a:pt x="5353908" y="111110"/>
                    </a:cubicBezTo>
                    <a:lnTo>
                      <a:pt x="5353908" y="111490"/>
                    </a:lnTo>
                    <a:cubicBezTo>
                      <a:pt x="5370716" y="115207"/>
                      <a:pt x="5379120" y="125638"/>
                      <a:pt x="5379120" y="142784"/>
                    </a:cubicBezTo>
                    <a:lnTo>
                      <a:pt x="5379120" y="178131"/>
                    </a:lnTo>
                    <a:cubicBezTo>
                      <a:pt x="5379120" y="187168"/>
                      <a:pt x="5380619" y="193608"/>
                      <a:pt x="5383618" y="197451"/>
                    </a:cubicBezTo>
                    <a:cubicBezTo>
                      <a:pt x="5386616" y="201294"/>
                      <a:pt x="5391832" y="203300"/>
                      <a:pt x="5399264" y="203469"/>
                    </a:cubicBezTo>
                    <a:lnTo>
                      <a:pt x="5399264" y="222980"/>
                    </a:lnTo>
                    <a:cubicBezTo>
                      <a:pt x="5369196" y="222642"/>
                      <a:pt x="5354162" y="209804"/>
                      <a:pt x="5354162" y="184466"/>
                    </a:cubicBezTo>
                    <a:lnTo>
                      <a:pt x="5354162" y="147091"/>
                    </a:lnTo>
                    <a:cubicBezTo>
                      <a:pt x="5354162" y="130367"/>
                      <a:pt x="5347573" y="121583"/>
                      <a:pt x="5334397" y="120739"/>
                    </a:cubicBezTo>
                    <a:lnTo>
                      <a:pt x="5334397" y="102242"/>
                    </a:lnTo>
                    <a:cubicBezTo>
                      <a:pt x="5347573" y="101397"/>
                      <a:pt x="5354162" y="92444"/>
                      <a:pt x="5354162" y="75382"/>
                    </a:cubicBezTo>
                    <a:lnTo>
                      <a:pt x="5354162" y="39022"/>
                    </a:lnTo>
                    <a:cubicBezTo>
                      <a:pt x="5354162" y="13345"/>
                      <a:pt x="5369196" y="338"/>
                      <a:pt x="5399264" y="0"/>
                    </a:cubicBezTo>
                    <a:close/>
                    <a:moveTo>
                      <a:pt x="2059120" y="0"/>
                    </a:moveTo>
                    <a:cubicBezTo>
                      <a:pt x="2089020" y="338"/>
                      <a:pt x="2103970" y="13345"/>
                      <a:pt x="2103970" y="39022"/>
                    </a:cubicBezTo>
                    <a:lnTo>
                      <a:pt x="2103970" y="75382"/>
                    </a:lnTo>
                    <a:cubicBezTo>
                      <a:pt x="2103970" y="92444"/>
                      <a:pt x="2110515" y="101397"/>
                      <a:pt x="2123607" y="102242"/>
                    </a:cubicBezTo>
                    <a:lnTo>
                      <a:pt x="2123607" y="120739"/>
                    </a:lnTo>
                    <a:cubicBezTo>
                      <a:pt x="2110515" y="121583"/>
                      <a:pt x="2103970" y="130367"/>
                      <a:pt x="2103970" y="147091"/>
                    </a:cubicBezTo>
                    <a:lnTo>
                      <a:pt x="2103970" y="184466"/>
                    </a:lnTo>
                    <a:cubicBezTo>
                      <a:pt x="2103970" y="209804"/>
                      <a:pt x="2089020" y="222642"/>
                      <a:pt x="2059120" y="222980"/>
                    </a:cubicBezTo>
                    <a:lnTo>
                      <a:pt x="2059120" y="203469"/>
                    </a:lnTo>
                    <a:cubicBezTo>
                      <a:pt x="2066469" y="203300"/>
                      <a:pt x="2071684" y="201274"/>
                      <a:pt x="2074767" y="197388"/>
                    </a:cubicBezTo>
                    <a:cubicBezTo>
                      <a:pt x="2077850" y="193503"/>
                      <a:pt x="2079391" y="187084"/>
                      <a:pt x="2079391" y="178131"/>
                    </a:cubicBezTo>
                    <a:lnTo>
                      <a:pt x="2079391" y="142784"/>
                    </a:lnTo>
                    <a:cubicBezTo>
                      <a:pt x="2079391" y="125638"/>
                      <a:pt x="2087711" y="115207"/>
                      <a:pt x="2104350" y="111490"/>
                    </a:cubicBezTo>
                    <a:lnTo>
                      <a:pt x="2104350" y="111110"/>
                    </a:lnTo>
                    <a:cubicBezTo>
                      <a:pt x="2087711" y="107140"/>
                      <a:pt x="2079391" y="96625"/>
                      <a:pt x="2079391" y="79563"/>
                    </a:cubicBezTo>
                    <a:lnTo>
                      <a:pt x="2079391" y="43836"/>
                    </a:lnTo>
                    <a:cubicBezTo>
                      <a:pt x="2079391" y="28041"/>
                      <a:pt x="2072634" y="19975"/>
                      <a:pt x="2059120" y="19638"/>
                    </a:cubicBezTo>
                    <a:close/>
                    <a:moveTo>
                      <a:pt x="2041636" y="0"/>
                    </a:moveTo>
                    <a:lnTo>
                      <a:pt x="2041636" y="19638"/>
                    </a:lnTo>
                    <a:cubicBezTo>
                      <a:pt x="2028207" y="19975"/>
                      <a:pt x="2021492" y="28041"/>
                      <a:pt x="2021492" y="43836"/>
                    </a:cubicBezTo>
                    <a:lnTo>
                      <a:pt x="2021492" y="79563"/>
                    </a:lnTo>
                    <a:cubicBezTo>
                      <a:pt x="2021492" y="96625"/>
                      <a:pt x="2013088" y="107140"/>
                      <a:pt x="1996280" y="111110"/>
                    </a:cubicBezTo>
                    <a:lnTo>
                      <a:pt x="1996280" y="111490"/>
                    </a:lnTo>
                    <a:cubicBezTo>
                      <a:pt x="2013088" y="115207"/>
                      <a:pt x="2021492" y="125638"/>
                      <a:pt x="2021492" y="142784"/>
                    </a:cubicBezTo>
                    <a:lnTo>
                      <a:pt x="2021492" y="178131"/>
                    </a:lnTo>
                    <a:cubicBezTo>
                      <a:pt x="2021492" y="187168"/>
                      <a:pt x="2022991" y="193608"/>
                      <a:pt x="2025990" y="197451"/>
                    </a:cubicBezTo>
                    <a:cubicBezTo>
                      <a:pt x="2028988" y="201294"/>
                      <a:pt x="2034204" y="203300"/>
                      <a:pt x="2041636" y="203469"/>
                    </a:cubicBezTo>
                    <a:lnTo>
                      <a:pt x="2041636" y="222980"/>
                    </a:lnTo>
                    <a:cubicBezTo>
                      <a:pt x="2011567" y="222642"/>
                      <a:pt x="1996534" y="209804"/>
                      <a:pt x="1996534" y="184466"/>
                    </a:cubicBezTo>
                    <a:lnTo>
                      <a:pt x="1996534" y="147091"/>
                    </a:lnTo>
                    <a:cubicBezTo>
                      <a:pt x="1996534" y="130367"/>
                      <a:pt x="1989945" y="121583"/>
                      <a:pt x="1976769" y="120739"/>
                    </a:cubicBezTo>
                    <a:lnTo>
                      <a:pt x="1976769" y="102242"/>
                    </a:lnTo>
                    <a:cubicBezTo>
                      <a:pt x="1989945" y="101397"/>
                      <a:pt x="1996534" y="92444"/>
                      <a:pt x="1996534" y="75382"/>
                    </a:cubicBezTo>
                    <a:lnTo>
                      <a:pt x="1996534" y="39022"/>
                    </a:lnTo>
                    <a:cubicBezTo>
                      <a:pt x="1996534" y="13345"/>
                      <a:pt x="2011567" y="338"/>
                      <a:pt x="204163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391" name="Freeform 390"/>
              <p:cNvSpPr/>
              <p:nvPr/>
            </p:nvSpPr>
            <p:spPr>
              <a:xfrm>
                <a:off x="1426527" y="2883011"/>
                <a:ext cx="10368473" cy="222981"/>
              </a:xfrm>
              <a:custGeom>
                <a:avLst/>
                <a:gdLst>
                  <a:gd name="connsiteX0" fmla="*/ 5056840 w 10368472"/>
                  <a:gd name="connsiteY0" fmla="*/ 169438 h 222980"/>
                  <a:gd name="connsiteX1" fmla="*/ 5033649 w 10368472"/>
                  <a:gd name="connsiteY1" fmla="*/ 208685 h 222980"/>
                  <a:gd name="connsiteX2" fmla="*/ 5050061 w 10368472"/>
                  <a:gd name="connsiteY2" fmla="*/ 212075 h 222980"/>
                  <a:gd name="connsiteX3" fmla="*/ 5066473 w 10368472"/>
                  <a:gd name="connsiteY3" fmla="*/ 208507 h 222980"/>
                  <a:gd name="connsiteX4" fmla="*/ 5063530 w 10368472"/>
                  <a:gd name="connsiteY4" fmla="*/ 199052 h 222980"/>
                  <a:gd name="connsiteX5" fmla="*/ 5064511 w 10368472"/>
                  <a:gd name="connsiteY5" fmla="*/ 185851 h 222980"/>
                  <a:gd name="connsiteX6" fmla="*/ 5056840 w 10368472"/>
                  <a:gd name="connsiteY6" fmla="*/ 169438 h 222980"/>
                  <a:gd name="connsiteX7" fmla="*/ 4896819 w 10368472"/>
                  <a:gd name="connsiteY7" fmla="*/ 153026 h 222980"/>
                  <a:gd name="connsiteX8" fmla="*/ 4883172 w 10368472"/>
                  <a:gd name="connsiteY8" fmla="*/ 173274 h 222980"/>
                  <a:gd name="connsiteX9" fmla="*/ 4904668 w 10368472"/>
                  <a:gd name="connsiteY9" fmla="*/ 194860 h 222980"/>
                  <a:gd name="connsiteX10" fmla="*/ 4913588 w 10368472"/>
                  <a:gd name="connsiteY10" fmla="*/ 187635 h 222980"/>
                  <a:gd name="connsiteX11" fmla="*/ 4896819 w 10368472"/>
                  <a:gd name="connsiteY11" fmla="*/ 153026 h 222980"/>
                  <a:gd name="connsiteX12" fmla="*/ 4880431 w 10368472"/>
                  <a:gd name="connsiteY12" fmla="*/ 84735 h 222980"/>
                  <a:gd name="connsiteX13" fmla="*/ 4880230 w 10368472"/>
                  <a:gd name="connsiteY13" fmla="*/ 86252 h 222980"/>
                  <a:gd name="connsiteX14" fmla="*/ 4880164 w 10368472"/>
                  <a:gd name="connsiteY14" fmla="*/ 84992 h 222980"/>
                  <a:gd name="connsiteX15" fmla="*/ 5082351 w 10368472"/>
                  <a:gd name="connsiteY15" fmla="*/ 57540 h 222980"/>
                  <a:gd name="connsiteX16" fmla="*/ 5078359 w 10368472"/>
                  <a:gd name="connsiteY16" fmla="*/ 60394 h 222980"/>
                  <a:gd name="connsiteX17" fmla="*/ 5085281 w 10368472"/>
                  <a:gd name="connsiteY17" fmla="*/ 68765 h 222980"/>
                  <a:gd name="connsiteX18" fmla="*/ 5092162 w 10368472"/>
                  <a:gd name="connsiteY18" fmla="*/ 67039 h 222980"/>
                  <a:gd name="connsiteX19" fmla="*/ 5065938 w 10368472"/>
                  <a:gd name="connsiteY19" fmla="*/ 86217 h 222980"/>
                  <a:gd name="connsiteX20" fmla="*/ 5070955 w 10368472"/>
                  <a:gd name="connsiteY20" fmla="*/ 78594 h 222980"/>
                  <a:gd name="connsiteX21" fmla="*/ 5063173 w 10368472"/>
                  <a:gd name="connsiteY21" fmla="*/ 71633 h 222980"/>
                  <a:gd name="connsiteX22" fmla="*/ 5058356 w 10368472"/>
                  <a:gd name="connsiteY22" fmla="*/ 75692 h 222980"/>
                  <a:gd name="connsiteX23" fmla="*/ 5082351 w 10368472"/>
                  <a:gd name="connsiteY23" fmla="*/ 57540 h 222980"/>
                  <a:gd name="connsiteX24" fmla="*/ 5055782 w 10368472"/>
                  <a:gd name="connsiteY24" fmla="*/ 41128 h 222980"/>
                  <a:gd name="connsiteX25" fmla="*/ 5058066 w 10368472"/>
                  <a:gd name="connsiteY25" fmla="*/ 41165 h 222980"/>
                  <a:gd name="connsiteX26" fmla="*/ 5066206 w 10368472"/>
                  <a:gd name="connsiteY26" fmla="*/ 42421 h 222980"/>
                  <a:gd name="connsiteX27" fmla="*/ 5047296 w 10368472"/>
                  <a:gd name="connsiteY27" fmla="*/ 61331 h 222980"/>
                  <a:gd name="connsiteX28" fmla="*/ 5055782 w 10368472"/>
                  <a:gd name="connsiteY28" fmla="*/ 41128 h 222980"/>
                  <a:gd name="connsiteX29" fmla="*/ 5158385 w 10368472"/>
                  <a:gd name="connsiteY29" fmla="*/ 19051 h 222980"/>
                  <a:gd name="connsiteX30" fmla="*/ 5150188 w 10368472"/>
                  <a:gd name="connsiteY30" fmla="*/ 32972 h 222980"/>
                  <a:gd name="connsiteX31" fmla="*/ 5138012 w 10368472"/>
                  <a:gd name="connsiteY31" fmla="*/ 34963 h 222980"/>
                  <a:gd name="connsiteX32" fmla="*/ 5149153 w 10368472"/>
                  <a:gd name="connsiteY32" fmla="*/ 28334 h 222980"/>
                  <a:gd name="connsiteX33" fmla="*/ 5158385 w 10368472"/>
                  <a:gd name="connsiteY33" fmla="*/ 19051 h 222980"/>
                  <a:gd name="connsiteX34" fmla="*/ 5054448 w 10368472"/>
                  <a:gd name="connsiteY34" fmla="*/ 46 h 222980"/>
                  <a:gd name="connsiteX35" fmla="*/ 5060311 w 10368472"/>
                  <a:gd name="connsiteY35" fmla="*/ 560 h 222980"/>
                  <a:gd name="connsiteX36" fmla="*/ 5103296 w 10368472"/>
                  <a:gd name="connsiteY36" fmla="*/ 29780 h 222980"/>
                  <a:gd name="connsiteX37" fmla="*/ 5121167 w 10368472"/>
                  <a:gd name="connsiteY37" fmla="*/ 50790 h 222980"/>
                  <a:gd name="connsiteX38" fmla="*/ 5118027 w 10368472"/>
                  <a:gd name="connsiteY38" fmla="*/ 58517 h 222980"/>
                  <a:gd name="connsiteX39" fmla="*/ 5131053 w 10368472"/>
                  <a:gd name="connsiteY39" fmla="*/ 68554 h 222980"/>
                  <a:gd name="connsiteX40" fmla="*/ 5129377 w 10368472"/>
                  <a:gd name="connsiteY40" fmla="*/ 31471 h 222980"/>
                  <a:gd name="connsiteX41" fmla="*/ 5144591 w 10368472"/>
                  <a:gd name="connsiteY41" fmla="*/ 21811 h 222980"/>
                  <a:gd name="connsiteX42" fmla="*/ 5156424 w 10368472"/>
                  <a:gd name="connsiteY42" fmla="*/ 10703 h 222980"/>
                  <a:gd name="connsiteX43" fmla="*/ 5179124 w 10368472"/>
                  <a:gd name="connsiteY43" fmla="*/ 72765 h 222980"/>
                  <a:gd name="connsiteX44" fmla="*/ 5141693 w 10368472"/>
                  <a:gd name="connsiteY44" fmla="*/ 140624 h 222980"/>
                  <a:gd name="connsiteX45" fmla="*/ 5109882 w 10368472"/>
                  <a:gd name="connsiteY45" fmla="*/ 141337 h 222980"/>
                  <a:gd name="connsiteX46" fmla="*/ 5105902 w 10368472"/>
                  <a:gd name="connsiteY46" fmla="*/ 139951 h 222980"/>
                  <a:gd name="connsiteX47" fmla="*/ 5105425 w 10368472"/>
                  <a:gd name="connsiteY47" fmla="*/ 142212 h 222980"/>
                  <a:gd name="connsiteX48" fmla="*/ 5080838 w 10368472"/>
                  <a:gd name="connsiteY48" fmla="*/ 162116 h 222980"/>
                  <a:gd name="connsiteX49" fmla="*/ 5059345 w 10368472"/>
                  <a:gd name="connsiteY49" fmla="*/ 152457 h 222980"/>
                  <a:gd name="connsiteX50" fmla="*/ 5058379 w 10368472"/>
                  <a:gd name="connsiteY50" fmla="*/ 165014 h 222980"/>
                  <a:gd name="connsiteX51" fmla="*/ 5068039 w 10368472"/>
                  <a:gd name="connsiteY51" fmla="*/ 185540 h 222980"/>
                  <a:gd name="connsiteX52" fmla="*/ 5067556 w 10368472"/>
                  <a:gd name="connsiteY52" fmla="*/ 196649 h 222980"/>
                  <a:gd name="connsiteX53" fmla="*/ 5069729 w 10368472"/>
                  <a:gd name="connsiteY53" fmla="*/ 210414 h 222980"/>
                  <a:gd name="connsiteX54" fmla="*/ 5053791 w 10368472"/>
                  <a:gd name="connsiteY54" fmla="*/ 216210 h 222980"/>
                  <a:gd name="connsiteX55" fmla="*/ 5028917 w 10368472"/>
                  <a:gd name="connsiteY55" fmla="*/ 210897 h 222980"/>
                  <a:gd name="connsiteX56" fmla="*/ 5028158 w 10368472"/>
                  <a:gd name="connsiteY56" fmla="*/ 206443 h 222980"/>
                  <a:gd name="connsiteX57" fmla="*/ 5028118 w 10368472"/>
                  <a:gd name="connsiteY57" fmla="*/ 205098 h 222980"/>
                  <a:gd name="connsiteX58" fmla="*/ 5024379 w 10368472"/>
                  <a:gd name="connsiteY58" fmla="*/ 208642 h 222980"/>
                  <a:gd name="connsiteX59" fmla="*/ 5000905 w 10368472"/>
                  <a:gd name="connsiteY59" fmla="*/ 222971 h 222980"/>
                  <a:gd name="connsiteX60" fmla="*/ 4977480 w 10368472"/>
                  <a:gd name="connsiteY60" fmla="*/ 194717 h 222980"/>
                  <a:gd name="connsiteX61" fmla="*/ 4988347 w 10368472"/>
                  <a:gd name="connsiteY61" fmla="*/ 182884 h 222980"/>
                  <a:gd name="connsiteX62" fmla="*/ 4963474 w 10368472"/>
                  <a:gd name="connsiteY62" fmla="*/ 180469 h 222980"/>
                  <a:gd name="connsiteX63" fmla="*/ 4962508 w 10368472"/>
                  <a:gd name="connsiteY63" fmla="*/ 191336 h 222980"/>
                  <a:gd name="connsiteX64" fmla="*/ 4956229 w 10368472"/>
                  <a:gd name="connsiteY64" fmla="*/ 201962 h 222980"/>
                  <a:gd name="connsiteX65" fmla="*/ 4951158 w 10368472"/>
                  <a:gd name="connsiteY65" fmla="*/ 221039 h 222980"/>
                  <a:gd name="connsiteX66" fmla="*/ 4911070 w 10368472"/>
                  <a:gd name="connsiteY66" fmla="*/ 212587 h 222980"/>
                  <a:gd name="connsiteX67" fmla="*/ 4912036 w 10368472"/>
                  <a:gd name="connsiteY67" fmla="*/ 198581 h 222980"/>
                  <a:gd name="connsiteX68" fmla="*/ 4902377 w 10368472"/>
                  <a:gd name="connsiteY68" fmla="*/ 200513 h 222980"/>
                  <a:gd name="connsiteX69" fmla="*/ 4877262 w 10368472"/>
                  <a:gd name="connsiteY69" fmla="*/ 174673 h 222980"/>
                  <a:gd name="connsiteX70" fmla="*/ 4892476 w 10368472"/>
                  <a:gd name="connsiteY70" fmla="*/ 148110 h 222980"/>
                  <a:gd name="connsiteX71" fmla="*/ 4893925 w 10368472"/>
                  <a:gd name="connsiteY71" fmla="*/ 121546 h 222980"/>
                  <a:gd name="connsiteX72" fmla="*/ 4878469 w 10368472"/>
                  <a:gd name="connsiteY72" fmla="*/ 99570 h 222980"/>
                  <a:gd name="connsiteX73" fmla="*/ 4880230 w 10368472"/>
                  <a:gd name="connsiteY73" fmla="*/ 86252 h 222980"/>
                  <a:gd name="connsiteX74" fmla="*/ 4880689 w 10368472"/>
                  <a:gd name="connsiteY74" fmla="*/ 94972 h 222980"/>
                  <a:gd name="connsiteX75" fmla="*/ 4881512 w 10368472"/>
                  <a:gd name="connsiteY75" fmla="*/ 95368 h 222980"/>
                  <a:gd name="connsiteX76" fmla="*/ 4881635 w 10368472"/>
                  <a:gd name="connsiteY76" fmla="*/ 96542 h 222980"/>
                  <a:gd name="connsiteX77" fmla="*/ 4901190 w 10368472"/>
                  <a:gd name="connsiteY77" fmla="*/ 110389 h 222980"/>
                  <a:gd name="connsiteX78" fmla="*/ 4919413 w 10368472"/>
                  <a:gd name="connsiteY78" fmla="*/ 181019 h 222980"/>
                  <a:gd name="connsiteX79" fmla="*/ 4920375 w 10368472"/>
                  <a:gd name="connsiteY79" fmla="*/ 182869 h 222980"/>
                  <a:gd name="connsiteX80" fmla="*/ 4920341 w 10368472"/>
                  <a:gd name="connsiteY80" fmla="*/ 183736 h 222980"/>
                  <a:gd name="connsiteX81" fmla="*/ 4918940 w 10368472"/>
                  <a:gd name="connsiteY81" fmla="*/ 197179 h 222980"/>
                  <a:gd name="connsiteX82" fmla="*/ 4915640 w 10368472"/>
                  <a:gd name="connsiteY82" fmla="*/ 208507 h 222980"/>
                  <a:gd name="connsiteX83" fmla="*/ 4949803 w 10368472"/>
                  <a:gd name="connsiteY83" fmla="*/ 215108 h 222980"/>
                  <a:gd name="connsiteX84" fmla="*/ 4950962 w 10368472"/>
                  <a:gd name="connsiteY84" fmla="*/ 204225 h 222980"/>
                  <a:gd name="connsiteX85" fmla="*/ 4957563 w 10368472"/>
                  <a:gd name="connsiteY85" fmla="*/ 190043 h 222980"/>
                  <a:gd name="connsiteX86" fmla="*/ 4957842 w 10368472"/>
                  <a:gd name="connsiteY86" fmla="*/ 174935 h 222980"/>
                  <a:gd name="connsiteX87" fmla="*/ 4957634 w 10368472"/>
                  <a:gd name="connsiteY87" fmla="*/ 169256 h 222980"/>
                  <a:gd name="connsiteX88" fmla="*/ 4959222 w 10368472"/>
                  <a:gd name="connsiteY88" fmla="*/ 171106 h 222980"/>
                  <a:gd name="connsiteX89" fmla="*/ 4998594 w 10368472"/>
                  <a:gd name="connsiteY89" fmla="*/ 168903 h 222980"/>
                  <a:gd name="connsiteX90" fmla="*/ 4999486 w 10368472"/>
                  <a:gd name="connsiteY90" fmla="*/ 182640 h 222980"/>
                  <a:gd name="connsiteX91" fmla="*/ 4982449 w 10368472"/>
                  <a:gd name="connsiteY91" fmla="*/ 195306 h 222980"/>
                  <a:gd name="connsiteX92" fmla="*/ 5001359 w 10368472"/>
                  <a:gd name="connsiteY92" fmla="*/ 218229 h 222980"/>
                  <a:gd name="connsiteX93" fmla="*/ 5036414 w 10368472"/>
                  <a:gd name="connsiteY93" fmla="*/ 190489 h 222980"/>
                  <a:gd name="connsiteX94" fmla="*/ 5055502 w 10368472"/>
                  <a:gd name="connsiteY94" fmla="*/ 148655 h 222980"/>
                  <a:gd name="connsiteX95" fmla="*/ 5038639 w 10368472"/>
                  <a:gd name="connsiteY95" fmla="*/ 130392 h 222980"/>
                  <a:gd name="connsiteX96" fmla="*/ 5038445 w 10368472"/>
                  <a:gd name="connsiteY96" fmla="*/ 129884 h 222980"/>
                  <a:gd name="connsiteX97" fmla="*/ 5041063 w 10368472"/>
                  <a:gd name="connsiteY97" fmla="*/ 131532 h 222980"/>
                  <a:gd name="connsiteX98" fmla="*/ 5060230 w 10368472"/>
                  <a:gd name="connsiteY98" fmla="*/ 142144 h 222980"/>
                  <a:gd name="connsiteX99" fmla="*/ 5081548 w 10368472"/>
                  <a:gd name="connsiteY99" fmla="*/ 156594 h 222980"/>
                  <a:gd name="connsiteX100" fmla="*/ 5102509 w 10368472"/>
                  <a:gd name="connsiteY100" fmla="*/ 138219 h 222980"/>
                  <a:gd name="connsiteX101" fmla="*/ 5099209 w 10368472"/>
                  <a:gd name="connsiteY101" fmla="*/ 137952 h 222980"/>
                  <a:gd name="connsiteX102" fmla="*/ 5071416 w 10368472"/>
                  <a:gd name="connsiteY102" fmla="*/ 115804 h 222980"/>
                  <a:gd name="connsiteX103" fmla="*/ 5072341 w 10368472"/>
                  <a:gd name="connsiteY103" fmla="*/ 111028 h 222980"/>
                  <a:gd name="connsiteX104" fmla="*/ 5074093 w 10368472"/>
                  <a:gd name="connsiteY104" fmla="*/ 112938 h 222980"/>
                  <a:gd name="connsiteX105" fmla="*/ 5145860 w 10368472"/>
                  <a:gd name="connsiteY105" fmla="*/ 131083 h 222980"/>
                  <a:gd name="connsiteX106" fmla="*/ 5157723 w 10368472"/>
                  <a:gd name="connsiteY106" fmla="*/ 13967 h 222980"/>
                  <a:gd name="connsiteX107" fmla="*/ 5148446 w 10368472"/>
                  <a:gd name="connsiteY107" fmla="*/ 24671 h 222980"/>
                  <a:gd name="connsiteX108" fmla="*/ 5134888 w 10368472"/>
                  <a:gd name="connsiteY108" fmla="*/ 31539 h 222980"/>
                  <a:gd name="connsiteX109" fmla="*/ 5126411 w 10368472"/>
                  <a:gd name="connsiteY109" fmla="*/ 92334 h 222980"/>
                  <a:gd name="connsiteX110" fmla="*/ 5124931 w 10368472"/>
                  <a:gd name="connsiteY110" fmla="*/ 93502 h 222980"/>
                  <a:gd name="connsiteX111" fmla="*/ 5125242 w 10368472"/>
                  <a:gd name="connsiteY111" fmla="*/ 92901 h 222980"/>
                  <a:gd name="connsiteX112" fmla="*/ 5128466 w 10368472"/>
                  <a:gd name="connsiteY112" fmla="*/ 73819 h 222980"/>
                  <a:gd name="connsiteX113" fmla="*/ 5115889 w 10368472"/>
                  <a:gd name="connsiteY113" fmla="*/ 76227 h 222980"/>
                  <a:gd name="connsiteX114" fmla="*/ 5117227 w 10368472"/>
                  <a:gd name="connsiteY114" fmla="*/ 65791 h 222980"/>
                  <a:gd name="connsiteX115" fmla="*/ 5105453 w 10368472"/>
                  <a:gd name="connsiteY115" fmla="*/ 65701 h 222980"/>
                  <a:gd name="connsiteX116" fmla="*/ 5108842 w 10368472"/>
                  <a:gd name="connsiteY116" fmla="*/ 57941 h 222980"/>
                  <a:gd name="connsiteX117" fmla="*/ 5102035 w 10368472"/>
                  <a:gd name="connsiteY117" fmla="*/ 54797 h 222980"/>
                  <a:gd name="connsiteX118" fmla="*/ 5100149 w 10368472"/>
                  <a:gd name="connsiteY118" fmla="*/ 54810 h 222980"/>
                  <a:gd name="connsiteX119" fmla="*/ 5101700 w 10368472"/>
                  <a:gd name="connsiteY119" fmla="*/ 54253 h 222980"/>
                  <a:gd name="connsiteX120" fmla="*/ 5104026 w 10368472"/>
                  <a:gd name="connsiteY120" fmla="*/ 53571 h 222980"/>
                  <a:gd name="connsiteX121" fmla="*/ 5115265 w 10368472"/>
                  <a:gd name="connsiteY121" fmla="*/ 50984 h 222980"/>
                  <a:gd name="connsiteX122" fmla="*/ 5103847 w 10368472"/>
                  <a:gd name="connsiteY122" fmla="*/ 36445 h 222980"/>
                  <a:gd name="connsiteX123" fmla="*/ 5091948 w 10368472"/>
                  <a:gd name="connsiteY123" fmla="*/ 34985 h 222980"/>
                  <a:gd name="connsiteX124" fmla="*/ 5090849 w 10368472"/>
                  <a:gd name="connsiteY124" fmla="*/ 34927 h 222980"/>
                  <a:gd name="connsiteX125" fmla="*/ 5090858 w 10368472"/>
                  <a:gd name="connsiteY125" fmla="*/ 34903 h 222980"/>
                  <a:gd name="connsiteX126" fmla="*/ 5098585 w 10368472"/>
                  <a:gd name="connsiteY126" fmla="*/ 32520 h 222980"/>
                  <a:gd name="connsiteX127" fmla="*/ 5056216 w 10368472"/>
                  <a:gd name="connsiteY127" fmla="*/ 6564 h 222980"/>
                  <a:gd name="connsiteX128" fmla="*/ 5006086 w 10368472"/>
                  <a:gd name="connsiteY128" fmla="*/ 30023 h 222980"/>
                  <a:gd name="connsiteX129" fmla="*/ 5020223 w 10368472"/>
                  <a:gd name="connsiteY129" fmla="*/ 30347 h 222980"/>
                  <a:gd name="connsiteX130" fmla="*/ 5020796 w 10368472"/>
                  <a:gd name="connsiteY130" fmla="*/ 30430 h 222980"/>
                  <a:gd name="connsiteX131" fmla="*/ 5018402 w 10368472"/>
                  <a:gd name="connsiteY131" fmla="*/ 31081 h 222980"/>
                  <a:gd name="connsiteX132" fmla="*/ 4993969 w 10368472"/>
                  <a:gd name="connsiteY132" fmla="*/ 36163 h 222980"/>
                  <a:gd name="connsiteX133" fmla="*/ 4947806 w 10368472"/>
                  <a:gd name="connsiteY133" fmla="*/ 96042 h 222980"/>
                  <a:gd name="connsiteX134" fmla="*/ 4961693 w 10368472"/>
                  <a:gd name="connsiteY134" fmla="*/ 118006 h 222980"/>
                  <a:gd name="connsiteX135" fmla="*/ 4976102 w 10368472"/>
                  <a:gd name="connsiteY135" fmla="*/ 101580 h 222980"/>
                  <a:gd name="connsiteX136" fmla="*/ 4959244 w 10368472"/>
                  <a:gd name="connsiteY136" fmla="*/ 136449 h 222980"/>
                  <a:gd name="connsiteX137" fmla="*/ 4975066 w 10368472"/>
                  <a:gd name="connsiteY137" fmla="*/ 145767 h 222980"/>
                  <a:gd name="connsiteX138" fmla="*/ 5002038 w 10368472"/>
                  <a:gd name="connsiteY138" fmla="*/ 132414 h 222980"/>
                  <a:gd name="connsiteX139" fmla="*/ 5019329 w 10368472"/>
                  <a:gd name="connsiteY139" fmla="*/ 130685 h 222980"/>
                  <a:gd name="connsiteX140" fmla="*/ 5025525 w 10368472"/>
                  <a:gd name="connsiteY140" fmla="*/ 62099 h 222980"/>
                  <a:gd name="connsiteX141" fmla="*/ 5026245 w 10368472"/>
                  <a:gd name="connsiteY141" fmla="*/ 139475 h 222980"/>
                  <a:gd name="connsiteX142" fmla="*/ 5024152 w 10368472"/>
                  <a:gd name="connsiteY142" fmla="*/ 139132 h 222980"/>
                  <a:gd name="connsiteX143" fmla="*/ 5021501 w 10368472"/>
                  <a:gd name="connsiteY143" fmla="*/ 138454 h 222980"/>
                  <a:gd name="connsiteX144" fmla="*/ 5018785 w 10368472"/>
                  <a:gd name="connsiteY144" fmla="*/ 138030 h 222980"/>
                  <a:gd name="connsiteX145" fmla="*/ 5018024 w 10368472"/>
                  <a:gd name="connsiteY145" fmla="*/ 137854 h 222980"/>
                  <a:gd name="connsiteX146" fmla="*/ 5011299 w 10368472"/>
                  <a:gd name="connsiteY146" fmla="*/ 137626 h 222980"/>
                  <a:gd name="connsiteX147" fmla="*/ 5010320 w 10368472"/>
                  <a:gd name="connsiteY147" fmla="*/ 137854 h 222980"/>
                  <a:gd name="connsiteX148" fmla="*/ 5009728 w 10368472"/>
                  <a:gd name="connsiteY148" fmla="*/ 137906 h 222980"/>
                  <a:gd name="connsiteX149" fmla="*/ 4970764 w 10368472"/>
                  <a:gd name="connsiteY149" fmla="*/ 153740 h 222980"/>
                  <a:gd name="connsiteX150" fmla="*/ 4948574 w 10368472"/>
                  <a:gd name="connsiteY150" fmla="*/ 136140 h 222980"/>
                  <a:gd name="connsiteX151" fmla="*/ 4948119 w 10368472"/>
                  <a:gd name="connsiteY151" fmla="*/ 135551 h 222980"/>
                  <a:gd name="connsiteX152" fmla="*/ 4949830 w 10368472"/>
                  <a:gd name="connsiteY152" fmla="*/ 132692 h 222980"/>
                  <a:gd name="connsiteX153" fmla="*/ 4955868 w 10368472"/>
                  <a:gd name="connsiteY153" fmla="*/ 123948 h 222980"/>
                  <a:gd name="connsiteX154" fmla="*/ 4938920 w 10368472"/>
                  <a:gd name="connsiteY154" fmla="*/ 97099 h 222980"/>
                  <a:gd name="connsiteX155" fmla="*/ 4968980 w 10368472"/>
                  <a:gd name="connsiteY155" fmla="*/ 51251 h 222980"/>
                  <a:gd name="connsiteX156" fmla="*/ 4889464 w 10368472"/>
                  <a:gd name="connsiteY156" fmla="*/ 98314 h 222980"/>
                  <a:gd name="connsiteX157" fmla="*/ 4885863 w 10368472"/>
                  <a:gd name="connsiteY157" fmla="*/ 95073 h 222980"/>
                  <a:gd name="connsiteX158" fmla="*/ 4886916 w 10368472"/>
                  <a:gd name="connsiteY158" fmla="*/ 94482 h 222980"/>
                  <a:gd name="connsiteX159" fmla="*/ 4890843 w 10368472"/>
                  <a:gd name="connsiteY159" fmla="*/ 74710 h 222980"/>
                  <a:gd name="connsiteX160" fmla="*/ 4880431 w 10368472"/>
                  <a:gd name="connsiteY160" fmla="*/ 84735 h 222980"/>
                  <a:gd name="connsiteX161" fmla="*/ 4881337 w 10368472"/>
                  <a:gd name="connsiteY161" fmla="*/ 77882 h 222980"/>
                  <a:gd name="connsiteX162" fmla="*/ 4894891 w 10368472"/>
                  <a:gd name="connsiteY162" fmla="*/ 69384 h 222980"/>
                  <a:gd name="connsiteX163" fmla="*/ 4894891 w 10368472"/>
                  <a:gd name="connsiteY163" fmla="*/ 93050 h 222980"/>
                  <a:gd name="connsiteX164" fmla="*/ 4970718 w 10368472"/>
                  <a:gd name="connsiteY164" fmla="*/ 44994 h 222980"/>
                  <a:gd name="connsiteX165" fmla="*/ 4993177 w 10368472"/>
                  <a:gd name="connsiteY165" fmla="*/ 28573 h 222980"/>
                  <a:gd name="connsiteX166" fmla="*/ 4999172 w 10368472"/>
                  <a:gd name="connsiteY166" fmla="*/ 27944 h 222980"/>
                  <a:gd name="connsiteX167" fmla="*/ 4999867 w 10368472"/>
                  <a:gd name="connsiteY167" fmla="*/ 26457 h 222980"/>
                  <a:gd name="connsiteX168" fmla="*/ 5019017 w 10368472"/>
                  <a:gd name="connsiteY168" fmla="*/ 8046 h 222980"/>
                  <a:gd name="connsiteX169" fmla="*/ 5054448 w 10368472"/>
                  <a:gd name="connsiteY169" fmla="*/ 46 h 222980"/>
                  <a:gd name="connsiteX170" fmla="*/ 10303985 w 10368472"/>
                  <a:gd name="connsiteY170" fmla="*/ 0 h 222980"/>
                  <a:gd name="connsiteX171" fmla="*/ 10348834 w 10368472"/>
                  <a:gd name="connsiteY171" fmla="*/ 39022 h 222980"/>
                  <a:gd name="connsiteX172" fmla="*/ 10348834 w 10368472"/>
                  <a:gd name="connsiteY172" fmla="*/ 75382 h 222980"/>
                  <a:gd name="connsiteX173" fmla="*/ 10368472 w 10368472"/>
                  <a:gd name="connsiteY173" fmla="*/ 102242 h 222980"/>
                  <a:gd name="connsiteX174" fmla="*/ 10368472 w 10368472"/>
                  <a:gd name="connsiteY174" fmla="*/ 120739 h 222980"/>
                  <a:gd name="connsiteX175" fmla="*/ 10348834 w 10368472"/>
                  <a:gd name="connsiteY175" fmla="*/ 147091 h 222980"/>
                  <a:gd name="connsiteX176" fmla="*/ 10348834 w 10368472"/>
                  <a:gd name="connsiteY176" fmla="*/ 184466 h 222980"/>
                  <a:gd name="connsiteX177" fmla="*/ 10303985 w 10368472"/>
                  <a:gd name="connsiteY177" fmla="*/ 222980 h 222980"/>
                  <a:gd name="connsiteX178" fmla="*/ 10303985 w 10368472"/>
                  <a:gd name="connsiteY178" fmla="*/ 203469 h 222980"/>
                  <a:gd name="connsiteX179" fmla="*/ 10319632 w 10368472"/>
                  <a:gd name="connsiteY179" fmla="*/ 197388 h 222980"/>
                  <a:gd name="connsiteX180" fmla="*/ 10324256 w 10368472"/>
                  <a:gd name="connsiteY180" fmla="*/ 178131 h 222980"/>
                  <a:gd name="connsiteX181" fmla="*/ 10324256 w 10368472"/>
                  <a:gd name="connsiteY181" fmla="*/ 142784 h 222980"/>
                  <a:gd name="connsiteX182" fmla="*/ 10349215 w 10368472"/>
                  <a:gd name="connsiteY182" fmla="*/ 111490 h 222980"/>
                  <a:gd name="connsiteX183" fmla="*/ 10349215 w 10368472"/>
                  <a:gd name="connsiteY183" fmla="*/ 111110 h 222980"/>
                  <a:gd name="connsiteX184" fmla="*/ 10324256 w 10368472"/>
                  <a:gd name="connsiteY184" fmla="*/ 79563 h 222980"/>
                  <a:gd name="connsiteX185" fmla="*/ 10324256 w 10368472"/>
                  <a:gd name="connsiteY185" fmla="*/ 43836 h 222980"/>
                  <a:gd name="connsiteX186" fmla="*/ 10303985 w 10368472"/>
                  <a:gd name="connsiteY186" fmla="*/ 19638 h 222980"/>
                  <a:gd name="connsiteX187" fmla="*/ 10286501 w 10368472"/>
                  <a:gd name="connsiteY187" fmla="*/ 0 h 222980"/>
                  <a:gd name="connsiteX188" fmla="*/ 10286501 w 10368472"/>
                  <a:gd name="connsiteY188" fmla="*/ 19638 h 222980"/>
                  <a:gd name="connsiteX189" fmla="*/ 10266357 w 10368472"/>
                  <a:gd name="connsiteY189" fmla="*/ 43836 h 222980"/>
                  <a:gd name="connsiteX190" fmla="*/ 10266357 w 10368472"/>
                  <a:gd name="connsiteY190" fmla="*/ 79563 h 222980"/>
                  <a:gd name="connsiteX191" fmla="*/ 10241145 w 10368472"/>
                  <a:gd name="connsiteY191" fmla="*/ 111110 h 222980"/>
                  <a:gd name="connsiteX192" fmla="*/ 10241145 w 10368472"/>
                  <a:gd name="connsiteY192" fmla="*/ 111490 h 222980"/>
                  <a:gd name="connsiteX193" fmla="*/ 10266357 w 10368472"/>
                  <a:gd name="connsiteY193" fmla="*/ 142784 h 222980"/>
                  <a:gd name="connsiteX194" fmla="*/ 10266357 w 10368472"/>
                  <a:gd name="connsiteY194" fmla="*/ 178131 h 222980"/>
                  <a:gd name="connsiteX195" fmla="*/ 10270855 w 10368472"/>
                  <a:gd name="connsiteY195" fmla="*/ 197451 h 222980"/>
                  <a:gd name="connsiteX196" fmla="*/ 10286501 w 10368472"/>
                  <a:gd name="connsiteY196" fmla="*/ 203469 h 222980"/>
                  <a:gd name="connsiteX197" fmla="*/ 10286501 w 10368472"/>
                  <a:gd name="connsiteY197" fmla="*/ 222980 h 222980"/>
                  <a:gd name="connsiteX198" fmla="*/ 10241398 w 10368472"/>
                  <a:gd name="connsiteY198" fmla="*/ 184466 h 222980"/>
                  <a:gd name="connsiteX199" fmla="*/ 10241398 w 10368472"/>
                  <a:gd name="connsiteY199" fmla="*/ 147091 h 222980"/>
                  <a:gd name="connsiteX200" fmla="*/ 10221634 w 10368472"/>
                  <a:gd name="connsiteY200" fmla="*/ 120739 h 222980"/>
                  <a:gd name="connsiteX201" fmla="*/ 10221634 w 10368472"/>
                  <a:gd name="connsiteY201" fmla="*/ 102242 h 222980"/>
                  <a:gd name="connsiteX202" fmla="*/ 10241398 w 10368472"/>
                  <a:gd name="connsiteY202" fmla="*/ 75382 h 222980"/>
                  <a:gd name="connsiteX203" fmla="*/ 10241398 w 10368472"/>
                  <a:gd name="connsiteY203" fmla="*/ 39022 h 222980"/>
                  <a:gd name="connsiteX204" fmla="*/ 10286501 w 10368472"/>
                  <a:gd name="connsiteY204" fmla="*/ 0 h 222980"/>
                  <a:gd name="connsiteX205" fmla="*/ 6138404 w 10368472"/>
                  <a:gd name="connsiteY205" fmla="*/ 0 h 222980"/>
                  <a:gd name="connsiteX206" fmla="*/ 6183254 w 10368472"/>
                  <a:gd name="connsiteY206" fmla="*/ 39022 h 222980"/>
                  <a:gd name="connsiteX207" fmla="*/ 6183254 w 10368472"/>
                  <a:gd name="connsiteY207" fmla="*/ 75382 h 222980"/>
                  <a:gd name="connsiteX208" fmla="*/ 6202891 w 10368472"/>
                  <a:gd name="connsiteY208" fmla="*/ 102242 h 222980"/>
                  <a:gd name="connsiteX209" fmla="*/ 6202891 w 10368472"/>
                  <a:gd name="connsiteY209" fmla="*/ 120739 h 222980"/>
                  <a:gd name="connsiteX210" fmla="*/ 6183254 w 10368472"/>
                  <a:gd name="connsiteY210" fmla="*/ 147091 h 222980"/>
                  <a:gd name="connsiteX211" fmla="*/ 6183254 w 10368472"/>
                  <a:gd name="connsiteY211" fmla="*/ 184466 h 222980"/>
                  <a:gd name="connsiteX212" fmla="*/ 6138404 w 10368472"/>
                  <a:gd name="connsiteY212" fmla="*/ 222980 h 222980"/>
                  <a:gd name="connsiteX213" fmla="*/ 6138404 w 10368472"/>
                  <a:gd name="connsiteY213" fmla="*/ 203469 h 222980"/>
                  <a:gd name="connsiteX214" fmla="*/ 6154051 w 10368472"/>
                  <a:gd name="connsiteY214" fmla="*/ 197388 h 222980"/>
                  <a:gd name="connsiteX215" fmla="*/ 6158675 w 10368472"/>
                  <a:gd name="connsiteY215" fmla="*/ 178131 h 222980"/>
                  <a:gd name="connsiteX216" fmla="*/ 6158675 w 10368472"/>
                  <a:gd name="connsiteY216" fmla="*/ 142784 h 222980"/>
                  <a:gd name="connsiteX217" fmla="*/ 6183634 w 10368472"/>
                  <a:gd name="connsiteY217" fmla="*/ 111490 h 222980"/>
                  <a:gd name="connsiteX218" fmla="*/ 6183634 w 10368472"/>
                  <a:gd name="connsiteY218" fmla="*/ 111110 h 222980"/>
                  <a:gd name="connsiteX219" fmla="*/ 6158675 w 10368472"/>
                  <a:gd name="connsiteY219" fmla="*/ 79563 h 222980"/>
                  <a:gd name="connsiteX220" fmla="*/ 6158675 w 10368472"/>
                  <a:gd name="connsiteY220" fmla="*/ 43836 h 222980"/>
                  <a:gd name="connsiteX221" fmla="*/ 6138404 w 10368472"/>
                  <a:gd name="connsiteY221" fmla="*/ 19638 h 222980"/>
                  <a:gd name="connsiteX222" fmla="*/ 6120920 w 10368472"/>
                  <a:gd name="connsiteY222" fmla="*/ 0 h 222980"/>
                  <a:gd name="connsiteX223" fmla="*/ 6120920 w 10368472"/>
                  <a:gd name="connsiteY223" fmla="*/ 19638 h 222980"/>
                  <a:gd name="connsiteX224" fmla="*/ 6100776 w 10368472"/>
                  <a:gd name="connsiteY224" fmla="*/ 43836 h 222980"/>
                  <a:gd name="connsiteX225" fmla="*/ 6100776 w 10368472"/>
                  <a:gd name="connsiteY225" fmla="*/ 79563 h 222980"/>
                  <a:gd name="connsiteX226" fmla="*/ 6075564 w 10368472"/>
                  <a:gd name="connsiteY226" fmla="*/ 111110 h 222980"/>
                  <a:gd name="connsiteX227" fmla="*/ 6075564 w 10368472"/>
                  <a:gd name="connsiteY227" fmla="*/ 111490 h 222980"/>
                  <a:gd name="connsiteX228" fmla="*/ 6100776 w 10368472"/>
                  <a:gd name="connsiteY228" fmla="*/ 142784 h 222980"/>
                  <a:gd name="connsiteX229" fmla="*/ 6100776 w 10368472"/>
                  <a:gd name="connsiteY229" fmla="*/ 178131 h 222980"/>
                  <a:gd name="connsiteX230" fmla="*/ 6105274 w 10368472"/>
                  <a:gd name="connsiteY230" fmla="*/ 197451 h 222980"/>
                  <a:gd name="connsiteX231" fmla="*/ 6120920 w 10368472"/>
                  <a:gd name="connsiteY231" fmla="*/ 203469 h 222980"/>
                  <a:gd name="connsiteX232" fmla="*/ 6120920 w 10368472"/>
                  <a:gd name="connsiteY232" fmla="*/ 222980 h 222980"/>
                  <a:gd name="connsiteX233" fmla="*/ 6075818 w 10368472"/>
                  <a:gd name="connsiteY233" fmla="*/ 184466 h 222980"/>
                  <a:gd name="connsiteX234" fmla="*/ 6075818 w 10368472"/>
                  <a:gd name="connsiteY234" fmla="*/ 147091 h 222980"/>
                  <a:gd name="connsiteX235" fmla="*/ 6056053 w 10368472"/>
                  <a:gd name="connsiteY235" fmla="*/ 120739 h 222980"/>
                  <a:gd name="connsiteX236" fmla="*/ 6056053 w 10368472"/>
                  <a:gd name="connsiteY236" fmla="*/ 102242 h 222980"/>
                  <a:gd name="connsiteX237" fmla="*/ 6075818 w 10368472"/>
                  <a:gd name="connsiteY237" fmla="*/ 75382 h 222980"/>
                  <a:gd name="connsiteX238" fmla="*/ 6075818 w 10368472"/>
                  <a:gd name="connsiteY238" fmla="*/ 39022 h 222980"/>
                  <a:gd name="connsiteX239" fmla="*/ 6120920 w 10368472"/>
                  <a:gd name="connsiteY239" fmla="*/ 0 h 222980"/>
                  <a:gd name="connsiteX240" fmla="*/ 82352 w 10368472"/>
                  <a:gd name="connsiteY240" fmla="*/ 0 h 222980"/>
                  <a:gd name="connsiteX241" fmla="*/ 127201 w 10368472"/>
                  <a:gd name="connsiteY241" fmla="*/ 39022 h 222980"/>
                  <a:gd name="connsiteX242" fmla="*/ 127201 w 10368472"/>
                  <a:gd name="connsiteY242" fmla="*/ 75382 h 222980"/>
                  <a:gd name="connsiteX243" fmla="*/ 146838 w 10368472"/>
                  <a:gd name="connsiteY243" fmla="*/ 102242 h 222980"/>
                  <a:gd name="connsiteX244" fmla="*/ 146838 w 10368472"/>
                  <a:gd name="connsiteY244" fmla="*/ 120739 h 222980"/>
                  <a:gd name="connsiteX245" fmla="*/ 127201 w 10368472"/>
                  <a:gd name="connsiteY245" fmla="*/ 147091 h 222980"/>
                  <a:gd name="connsiteX246" fmla="*/ 127201 w 10368472"/>
                  <a:gd name="connsiteY246" fmla="*/ 184466 h 222980"/>
                  <a:gd name="connsiteX247" fmla="*/ 82352 w 10368472"/>
                  <a:gd name="connsiteY247" fmla="*/ 222980 h 222980"/>
                  <a:gd name="connsiteX248" fmla="*/ 82352 w 10368472"/>
                  <a:gd name="connsiteY248" fmla="*/ 203469 h 222980"/>
                  <a:gd name="connsiteX249" fmla="*/ 97998 w 10368472"/>
                  <a:gd name="connsiteY249" fmla="*/ 197388 h 222980"/>
                  <a:gd name="connsiteX250" fmla="*/ 102622 w 10368472"/>
                  <a:gd name="connsiteY250" fmla="*/ 178131 h 222980"/>
                  <a:gd name="connsiteX251" fmla="*/ 102622 w 10368472"/>
                  <a:gd name="connsiteY251" fmla="*/ 142784 h 222980"/>
                  <a:gd name="connsiteX252" fmla="*/ 127581 w 10368472"/>
                  <a:gd name="connsiteY252" fmla="*/ 111490 h 222980"/>
                  <a:gd name="connsiteX253" fmla="*/ 127581 w 10368472"/>
                  <a:gd name="connsiteY253" fmla="*/ 111110 h 222980"/>
                  <a:gd name="connsiteX254" fmla="*/ 102622 w 10368472"/>
                  <a:gd name="connsiteY254" fmla="*/ 79563 h 222980"/>
                  <a:gd name="connsiteX255" fmla="*/ 102622 w 10368472"/>
                  <a:gd name="connsiteY255" fmla="*/ 43836 h 222980"/>
                  <a:gd name="connsiteX256" fmla="*/ 82352 w 10368472"/>
                  <a:gd name="connsiteY256" fmla="*/ 19638 h 222980"/>
                  <a:gd name="connsiteX257" fmla="*/ 64867 w 10368472"/>
                  <a:gd name="connsiteY257" fmla="*/ 0 h 222980"/>
                  <a:gd name="connsiteX258" fmla="*/ 64867 w 10368472"/>
                  <a:gd name="connsiteY258" fmla="*/ 19638 h 222980"/>
                  <a:gd name="connsiteX259" fmla="*/ 44723 w 10368472"/>
                  <a:gd name="connsiteY259" fmla="*/ 43836 h 222980"/>
                  <a:gd name="connsiteX260" fmla="*/ 44723 w 10368472"/>
                  <a:gd name="connsiteY260" fmla="*/ 79563 h 222980"/>
                  <a:gd name="connsiteX261" fmla="*/ 19511 w 10368472"/>
                  <a:gd name="connsiteY261" fmla="*/ 111110 h 222980"/>
                  <a:gd name="connsiteX262" fmla="*/ 19511 w 10368472"/>
                  <a:gd name="connsiteY262" fmla="*/ 111490 h 222980"/>
                  <a:gd name="connsiteX263" fmla="*/ 44723 w 10368472"/>
                  <a:gd name="connsiteY263" fmla="*/ 142784 h 222980"/>
                  <a:gd name="connsiteX264" fmla="*/ 44723 w 10368472"/>
                  <a:gd name="connsiteY264" fmla="*/ 178131 h 222980"/>
                  <a:gd name="connsiteX265" fmla="*/ 49221 w 10368472"/>
                  <a:gd name="connsiteY265" fmla="*/ 197451 h 222980"/>
                  <a:gd name="connsiteX266" fmla="*/ 64867 w 10368472"/>
                  <a:gd name="connsiteY266" fmla="*/ 203469 h 222980"/>
                  <a:gd name="connsiteX267" fmla="*/ 64867 w 10368472"/>
                  <a:gd name="connsiteY267" fmla="*/ 222980 h 222980"/>
                  <a:gd name="connsiteX268" fmla="*/ 19765 w 10368472"/>
                  <a:gd name="connsiteY268" fmla="*/ 184466 h 222980"/>
                  <a:gd name="connsiteX269" fmla="*/ 19765 w 10368472"/>
                  <a:gd name="connsiteY269" fmla="*/ 147091 h 222980"/>
                  <a:gd name="connsiteX270" fmla="*/ 0 w 10368472"/>
                  <a:gd name="connsiteY270" fmla="*/ 120739 h 222980"/>
                  <a:gd name="connsiteX271" fmla="*/ 0 w 10368472"/>
                  <a:gd name="connsiteY271" fmla="*/ 102242 h 222980"/>
                  <a:gd name="connsiteX272" fmla="*/ 19765 w 10368472"/>
                  <a:gd name="connsiteY272" fmla="*/ 75382 h 222980"/>
                  <a:gd name="connsiteX273" fmla="*/ 19765 w 10368472"/>
                  <a:gd name="connsiteY273" fmla="*/ 39022 h 222980"/>
                  <a:gd name="connsiteX274" fmla="*/ 64867 w 10368472"/>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0368472" h="222980">
                    <a:moveTo>
                      <a:pt x="5056840" y="169438"/>
                    </a:moveTo>
                    <a:cubicBezTo>
                      <a:pt x="5052321" y="187337"/>
                      <a:pt x="5047177" y="198636"/>
                      <a:pt x="5033649" y="208685"/>
                    </a:cubicBezTo>
                    <a:cubicBezTo>
                      <a:pt x="5032281" y="216029"/>
                      <a:pt x="5044590" y="212105"/>
                      <a:pt x="5050061" y="212075"/>
                    </a:cubicBezTo>
                    <a:cubicBezTo>
                      <a:pt x="5055532" y="212045"/>
                      <a:pt x="5065017" y="213517"/>
                      <a:pt x="5066473" y="208507"/>
                    </a:cubicBezTo>
                    <a:cubicBezTo>
                      <a:pt x="5067455" y="205058"/>
                      <a:pt x="5065046" y="202412"/>
                      <a:pt x="5063530" y="199052"/>
                    </a:cubicBezTo>
                    <a:cubicBezTo>
                      <a:pt x="5062757" y="195365"/>
                      <a:pt x="5065626" y="190786"/>
                      <a:pt x="5064511" y="185851"/>
                    </a:cubicBezTo>
                    <a:cubicBezTo>
                      <a:pt x="5063396" y="180915"/>
                      <a:pt x="5060111" y="173125"/>
                      <a:pt x="5056840" y="169438"/>
                    </a:cubicBezTo>
                    <a:close/>
                    <a:moveTo>
                      <a:pt x="4896819" y="153026"/>
                    </a:moveTo>
                    <a:cubicBezTo>
                      <a:pt x="4892002" y="158527"/>
                      <a:pt x="4883172" y="169022"/>
                      <a:pt x="4883172" y="173274"/>
                    </a:cubicBezTo>
                    <a:cubicBezTo>
                      <a:pt x="4883439" y="178566"/>
                      <a:pt x="4897622" y="194206"/>
                      <a:pt x="4904668" y="194860"/>
                    </a:cubicBezTo>
                    <a:cubicBezTo>
                      <a:pt x="4910496" y="195008"/>
                      <a:pt x="4911061" y="191946"/>
                      <a:pt x="4913588" y="187635"/>
                    </a:cubicBezTo>
                    <a:cubicBezTo>
                      <a:pt x="4905501" y="176188"/>
                      <a:pt x="4902141" y="170360"/>
                      <a:pt x="4896819" y="153026"/>
                    </a:cubicBezTo>
                    <a:close/>
                    <a:moveTo>
                      <a:pt x="4880431" y="84735"/>
                    </a:moveTo>
                    <a:lnTo>
                      <a:pt x="4880230" y="86252"/>
                    </a:lnTo>
                    <a:lnTo>
                      <a:pt x="4880164" y="84992"/>
                    </a:lnTo>
                    <a:close/>
                    <a:moveTo>
                      <a:pt x="5082351" y="57540"/>
                    </a:moveTo>
                    <a:cubicBezTo>
                      <a:pt x="5082313" y="57711"/>
                      <a:pt x="5079455" y="58774"/>
                      <a:pt x="5078359" y="60394"/>
                    </a:cubicBezTo>
                    <a:cubicBezTo>
                      <a:pt x="5082896" y="61906"/>
                      <a:pt x="5084490" y="63329"/>
                      <a:pt x="5085281" y="68765"/>
                    </a:cubicBezTo>
                    <a:cubicBezTo>
                      <a:pt x="5085495" y="68725"/>
                      <a:pt x="5086989" y="67519"/>
                      <a:pt x="5092162" y="67039"/>
                    </a:cubicBezTo>
                    <a:cubicBezTo>
                      <a:pt x="5080418" y="71737"/>
                      <a:pt x="5074471" y="76792"/>
                      <a:pt x="5065938" y="86217"/>
                    </a:cubicBezTo>
                    <a:cubicBezTo>
                      <a:pt x="5068637" y="80910"/>
                      <a:pt x="5070936" y="78660"/>
                      <a:pt x="5070955" y="78594"/>
                    </a:cubicBezTo>
                    <a:cubicBezTo>
                      <a:pt x="5066488" y="77077"/>
                      <a:pt x="5065232" y="76719"/>
                      <a:pt x="5063173" y="71633"/>
                    </a:cubicBezTo>
                    <a:cubicBezTo>
                      <a:pt x="5062902" y="71782"/>
                      <a:pt x="5062452" y="71551"/>
                      <a:pt x="5058356" y="75692"/>
                    </a:cubicBezTo>
                    <a:cubicBezTo>
                      <a:pt x="5065552" y="61539"/>
                      <a:pt x="5072301" y="60632"/>
                      <a:pt x="5082351" y="57540"/>
                    </a:cubicBezTo>
                    <a:close/>
                    <a:moveTo>
                      <a:pt x="5055782" y="41128"/>
                    </a:moveTo>
                    <a:cubicBezTo>
                      <a:pt x="5056482" y="41073"/>
                      <a:pt x="5057241" y="41093"/>
                      <a:pt x="5058066" y="41165"/>
                    </a:cubicBezTo>
                    <a:cubicBezTo>
                      <a:pt x="5060267" y="41358"/>
                      <a:pt x="5062935" y="41923"/>
                      <a:pt x="5066206" y="42421"/>
                    </a:cubicBezTo>
                    <a:cubicBezTo>
                      <a:pt x="5055086" y="44175"/>
                      <a:pt x="5051994" y="50389"/>
                      <a:pt x="5047296" y="61331"/>
                    </a:cubicBezTo>
                    <a:cubicBezTo>
                      <a:pt x="5048857" y="45604"/>
                      <a:pt x="5050879" y="41517"/>
                      <a:pt x="5055782" y="41128"/>
                    </a:cubicBezTo>
                    <a:close/>
                    <a:moveTo>
                      <a:pt x="5158385" y="19051"/>
                    </a:moveTo>
                    <a:cubicBezTo>
                      <a:pt x="5159983" y="21107"/>
                      <a:pt x="5155122" y="28848"/>
                      <a:pt x="5150188" y="32972"/>
                    </a:cubicBezTo>
                    <a:cubicBezTo>
                      <a:pt x="5145253" y="37096"/>
                      <a:pt x="5137983" y="36673"/>
                      <a:pt x="5138012" y="34963"/>
                    </a:cubicBezTo>
                    <a:cubicBezTo>
                      <a:pt x="5138040" y="33254"/>
                      <a:pt x="5145757" y="30987"/>
                      <a:pt x="5149153" y="28334"/>
                    </a:cubicBezTo>
                    <a:cubicBezTo>
                      <a:pt x="5152548" y="25682"/>
                      <a:pt x="5157256" y="18065"/>
                      <a:pt x="5158385" y="19051"/>
                    </a:cubicBezTo>
                    <a:close/>
                    <a:moveTo>
                      <a:pt x="5054448" y="46"/>
                    </a:moveTo>
                    <a:cubicBezTo>
                      <a:pt x="5056387" y="121"/>
                      <a:pt x="5058344" y="288"/>
                      <a:pt x="5060311" y="560"/>
                    </a:cubicBezTo>
                    <a:cubicBezTo>
                      <a:pt x="5076048" y="2733"/>
                      <a:pt x="5096293" y="19235"/>
                      <a:pt x="5103296" y="29780"/>
                    </a:cubicBezTo>
                    <a:cubicBezTo>
                      <a:pt x="5112715" y="32356"/>
                      <a:pt x="5118712" y="46000"/>
                      <a:pt x="5121167" y="50790"/>
                    </a:cubicBezTo>
                    <a:cubicBezTo>
                      <a:pt x="5123622" y="55579"/>
                      <a:pt x="5120764" y="58316"/>
                      <a:pt x="5118027" y="58517"/>
                    </a:cubicBezTo>
                    <a:cubicBezTo>
                      <a:pt x="5117987" y="59101"/>
                      <a:pt x="5126469" y="65882"/>
                      <a:pt x="5131053" y="68554"/>
                    </a:cubicBezTo>
                    <a:cubicBezTo>
                      <a:pt x="5134600" y="53134"/>
                      <a:pt x="5129453" y="42785"/>
                      <a:pt x="5129377" y="31471"/>
                    </a:cubicBezTo>
                    <a:cubicBezTo>
                      <a:pt x="5134771" y="22052"/>
                      <a:pt x="5139198" y="25433"/>
                      <a:pt x="5144591" y="21811"/>
                    </a:cubicBezTo>
                    <a:cubicBezTo>
                      <a:pt x="5147811" y="18108"/>
                      <a:pt x="5150790" y="10300"/>
                      <a:pt x="5156424" y="10703"/>
                    </a:cubicBezTo>
                    <a:cubicBezTo>
                      <a:pt x="5166245" y="11105"/>
                      <a:pt x="5178722" y="29378"/>
                      <a:pt x="5179124" y="72765"/>
                    </a:cubicBezTo>
                    <a:cubicBezTo>
                      <a:pt x="5179366" y="107218"/>
                      <a:pt x="5165601" y="130320"/>
                      <a:pt x="5141693" y="140624"/>
                    </a:cubicBezTo>
                    <a:cubicBezTo>
                      <a:pt x="5129468" y="143884"/>
                      <a:pt x="5118974" y="143680"/>
                      <a:pt x="5109882" y="141337"/>
                    </a:cubicBezTo>
                    <a:lnTo>
                      <a:pt x="5105902" y="139951"/>
                    </a:lnTo>
                    <a:lnTo>
                      <a:pt x="5105425" y="142212"/>
                    </a:lnTo>
                    <a:cubicBezTo>
                      <a:pt x="5100573" y="160826"/>
                      <a:pt x="5086930" y="162257"/>
                      <a:pt x="5080838" y="162116"/>
                    </a:cubicBezTo>
                    <a:cubicBezTo>
                      <a:pt x="5073875" y="161955"/>
                      <a:pt x="5063571" y="155515"/>
                      <a:pt x="5059345" y="152457"/>
                    </a:cubicBezTo>
                    <a:cubicBezTo>
                      <a:pt x="5059224" y="157125"/>
                      <a:pt x="5060311" y="158776"/>
                      <a:pt x="5058379" y="165014"/>
                    </a:cubicBezTo>
                    <a:cubicBezTo>
                      <a:pt x="5063450" y="168355"/>
                      <a:pt x="5066509" y="180268"/>
                      <a:pt x="5068039" y="185540"/>
                    </a:cubicBezTo>
                    <a:cubicBezTo>
                      <a:pt x="5069568" y="190813"/>
                      <a:pt x="5067677" y="192020"/>
                      <a:pt x="5067556" y="196649"/>
                    </a:cubicBezTo>
                    <a:cubicBezTo>
                      <a:pt x="5067435" y="201278"/>
                      <a:pt x="5072265" y="204980"/>
                      <a:pt x="5069729" y="210414"/>
                    </a:cubicBezTo>
                    <a:cubicBezTo>
                      <a:pt x="5067194" y="215847"/>
                      <a:pt x="5060593" y="216129"/>
                      <a:pt x="5053791" y="216210"/>
                    </a:cubicBezTo>
                    <a:cubicBezTo>
                      <a:pt x="5046989" y="216290"/>
                      <a:pt x="5031775" y="220959"/>
                      <a:pt x="5028917" y="210897"/>
                    </a:cubicBezTo>
                    <a:cubicBezTo>
                      <a:pt x="5028560" y="209639"/>
                      <a:pt x="5028310" y="208140"/>
                      <a:pt x="5028158" y="206443"/>
                    </a:cubicBezTo>
                    <a:cubicBezTo>
                      <a:pt x="5028145" y="205994"/>
                      <a:pt x="5028132" y="205546"/>
                      <a:pt x="5028118" y="205098"/>
                    </a:cubicBezTo>
                    <a:lnTo>
                      <a:pt x="5024379" y="208642"/>
                    </a:lnTo>
                    <a:cubicBezTo>
                      <a:pt x="5015831" y="216689"/>
                      <a:pt x="5008124" y="223273"/>
                      <a:pt x="5000905" y="222971"/>
                    </a:cubicBezTo>
                    <a:cubicBezTo>
                      <a:pt x="4988870" y="220556"/>
                      <a:pt x="4979573" y="201398"/>
                      <a:pt x="4977480" y="194717"/>
                    </a:cubicBezTo>
                    <a:cubicBezTo>
                      <a:pt x="4975387" y="188036"/>
                      <a:pt x="4982189" y="186788"/>
                      <a:pt x="4988347" y="182884"/>
                    </a:cubicBezTo>
                    <a:cubicBezTo>
                      <a:pt x="4982189" y="186466"/>
                      <a:pt x="4965526" y="183528"/>
                      <a:pt x="4963474" y="180469"/>
                    </a:cubicBezTo>
                    <a:cubicBezTo>
                      <a:pt x="4964077" y="186828"/>
                      <a:pt x="4963715" y="187754"/>
                      <a:pt x="4962508" y="191336"/>
                    </a:cubicBezTo>
                    <a:cubicBezTo>
                      <a:pt x="4961300" y="194918"/>
                      <a:pt x="4958121" y="197011"/>
                      <a:pt x="4956229" y="201962"/>
                    </a:cubicBezTo>
                    <a:cubicBezTo>
                      <a:pt x="4954337" y="206912"/>
                      <a:pt x="4958684" y="219268"/>
                      <a:pt x="4951158" y="221039"/>
                    </a:cubicBezTo>
                    <a:cubicBezTo>
                      <a:pt x="4943631" y="222810"/>
                      <a:pt x="4920247" y="222126"/>
                      <a:pt x="4911070" y="212587"/>
                    </a:cubicBezTo>
                    <a:cubicBezTo>
                      <a:pt x="4907207" y="207878"/>
                      <a:pt x="4913485" y="200593"/>
                      <a:pt x="4912036" y="198581"/>
                    </a:cubicBezTo>
                    <a:cubicBezTo>
                      <a:pt x="4910588" y="196568"/>
                      <a:pt x="4908173" y="204497"/>
                      <a:pt x="4902377" y="200513"/>
                    </a:cubicBezTo>
                    <a:cubicBezTo>
                      <a:pt x="4896581" y="196528"/>
                      <a:pt x="4878912" y="183407"/>
                      <a:pt x="4877262" y="174673"/>
                    </a:cubicBezTo>
                    <a:cubicBezTo>
                      <a:pt x="4875612" y="165940"/>
                      <a:pt x="4885674" y="156763"/>
                      <a:pt x="4892476" y="148110"/>
                    </a:cubicBezTo>
                    <a:cubicBezTo>
                      <a:pt x="4890826" y="138732"/>
                      <a:pt x="4890141" y="132453"/>
                      <a:pt x="4893925" y="121546"/>
                    </a:cubicBezTo>
                    <a:cubicBezTo>
                      <a:pt x="4888853" y="118447"/>
                      <a:pt x="4877825" y="114060"/>
                      <a:pt x="4878469" y="99570"/>
                    </a:cubicBezTo>
                    <a:lnTo>
                      <a:pt x="4880230" y="86252"/>
                    </a:lnTo>
                    <a:lnTo>
                      <a:pt x="4880689" y="94972"/>
                    </a:lnTo>
                    <a:lnTo>
                      <a:pt x="4881512" y="95368"/>
                    </a:lnTo>
                    <a:lnTo>
                      <a:pt x="4881635" y="96542"/>
                    </a:lnTo>
                    <a:cubicBezTo>
                      <a:pt x="4882659" y="104921"/>
                      <a:pt x="4885402" y="114203"/>
                      <a:pt x="4901190" y="110389"/>
                    </a:cubicBezTo>
                    <a:cubicBezTo>
                      <a:pt x="4894400" y="146422"/>
                      <a:pt x="4909736" y="164288"/>
                      <a:pt x="4919413" y="181019"/>
                    </a:cubicBezTo>
                    <a:lnTo>
                      <a:pt x="4920375" y="182869"/>
                    </a:lnTo>
                    <a:lnTo>
                      <a:pt x="4920341" y="183736"/>
                    </a:lnTo>
                    <a:cubicBezTo>
                      <a:pt x="4920050" y="188844"/>
                      <a:pt x="4919319" y="192384"/>
                      <a:pt x="4918940" y="197179"/>
                    </a:cubicBezTo>
                    <a:cubicBezTo>
                      <a:pt x="4917840" y="200955"/>
                      <a:pt x="4915134" y="200539"/>
                      <a:pt x="4915640" y="208507"/>
                    </a:cubicBezTo>
                    <a:cubicBezTo>
                      <a:pt x="4915967" y="213472"/>
                      <a:pt x="4945105" y="221470"/>
                      <a:pt x="4949803" y="215108"/>
                    </a:cubicBezTo>
                    <a:cubicBezTo>
                      <a:pt x="4951170" y="212907"/>
                      <a:pt x="4950576" y="207853"/>
                      <a:pt x="4950962" y="204225"/>
                    </a:cubicBezTo>
                    <a:cubicBezTo>
                      <a:pt x="4951557" y="200182"/>
                      <a:pt x="4956790" y="195781"/>
                      <a:pt x="4957563" y="190043"/>
                    </a:cubicBezTo>
                    <a:cubicBezTo>
                      <a:pt x="4958068" y="185479"/>
                      <a:pt x="4958016" y="180313"/>
                      <a:pt x="4957842" y="174935"/>
                    </a:cubicBezTo>
                    <a:lnTo>
                      <a:pt x="4957634" y="169256"/>
                    </a:lnTo>
                    <a:lnTo>
                      <a:pt x="4959222" y="171106"/>
                    </a:lnTo>
                    <a:cubicBezTo>
                      <a:pt x="4969495" y="181583"/>
                      <a:pt x="4991283" y="185111"/>
                      <a:pt x="4998594" y="168903"/>
                    </a:cubicBezTo>
                    <a:cubicBezTo>
                      <a:pt x="4998683" y="174106"/>
                      <a:pt x="5000378" y="176098"/>
                      <a:pt x="4999486" y="182640"/>
                    </a:cubicBezTo>
                    <a:cubicBezTo>
                      <a:pt x="4996929" y="186772"/>
                      <a:pt x="4985541" y="187694"/>
                      <a:pt x="4982449" y="195306"/>
                    </a:cubicBezTo>
                    <a:cubicBezTo>
                      <a:pt x="4981527" y="198487"/>
                      <a:pt x="4993629" y="217546"/>
                      <a:pt x="5001359" y="218229"/>
                    </a:cubicBezTo>
                    <a:cubicBezTo>
                      <a:pt x="5006978" y="218883"/>
                      <a:pt x="5017415" y="207853"/>
                      <a:pt x="5036414" y="190489"/>
                    </a:cubicBezTo>
                    <a:cubicBezTo>
                      <a:pt x="5039355" y="187801"/>
                      <a:pt x="5050477" y="166703"/>
                      <a:pt x="5055502" y="148655"/>
                    </a:cubicBezTo>
                    <a:cubicBezTo>
                      <a:pt x="5050380" y="146083"/>
                      <a:pt x="5042958" y="139955"/>
                      <a:pt x="5038639" y="130392"/>
                    </a:cubicBezTo>
                    <a:lnTo>
                      <a:pt x="5038445" y="129884"/>
                    </a:lnTo>
                    <a:lnTo>
                      <a:pt x="5041063" y="131532"/>
                    </a:lnTo>
                    <a:cubicBezTo>
                      <a:pt x="5047653" y="135922"/>
                      <a:pt x="5054343" y="140739"/>
                      <a:pt x="5060230" y="142144"/>
                    </a:cubicBezTo>
                    <a:cubicBezTo>
                      <a:pt x="5064571" y="147139"/>
                      <a:pt x="5069625" y="155078"/>
                      <a:pt x="5081548" y="156594"/>
                    </a:cubicBezTo>
                    <a:cubicBezTo>
                      <a:pt x="5091716" y="158318"/>
                      <a:pt x="5098941" y="148715"/>
                      <a:pt x="5102509" y="138219"/>
                    </a:cubicBezTo>
                    <a:lnTo>
                      <a:pt x="5099209" y="137952"/>
                    </a:lnTo>
                    <a:cubicBezTo>
                      <a:pt x="5084045" y="163373"/>
                      <a:pt x="5068019" y="140189"/>
                      <a:pt x="5071416" y="115804"/>
                    </a:cubicBezTo>
                    <a:lnTo>
                      <a:pt x="5072341" y="111028"/>
                    </a:lnTo>
                    <a:lnTo>
                      <a:pt x="5074093" y="112938"/>
                    </a:lnTo>
                    <a:cubicBezTo>
                      <a:pt x="5104365" y="143789"/>
                      <a:pt x="5130835" y="139278"/>
                      <a:pt x="5145860" y="131083"/>
                    </a:cubicBezTo>
                    <a:cubicBezTo>
                      <a:pt x="5187009" y="105721"/>
                      <a:pt x="5174953" y="18193"/>
                      <a:pt x="5157723" y="13967"/>
                    </a:cubicBezTo>
                    <a:cubicBezTo>
                      <a:pt x="5153783" y="13001"/>
                      <a:pt x="5151033" y="23154"/>
                      <a:pt x="5148446" y="24671"/>
                    </a:cubicBezTo>
                    <a:cubicBezTo>
                      <a:pt x="5140508" y="28863"/>
                      <a:pt x="5137029" y="28238"/>
                      <a:pt x="5134888" y="31539"/>
                    </a:cubicBezTo>
                    <a:cubicBezTo>
                      <a:pt x="5130651" y="37727"/>
                      <a:pt x="5146249" y="73549"/>
                      <a:pt x="5126411" y="92334"/>
                    </a:cubicBezTo>
                    <a:lnTo>
                      <a:pt x="5124931" y="93502"/>
                    </a:lnTo>
                    <a:lnTo>
                      <a:pt x="5125242" y="92901"/>
                    </a:lnTo>
                    <a:cubicBezTo>
                      <a:pt x="5129001" y="85637"/>
                      <a:pt x="5132948" y="77320"/>
                      <a:pt x="5128466" y="73819"/>
                    </a:cubicBezTo>
                    <a:cubicBezTo>
                      <a:pt x="5123203" y="69626"/>
                      <a:pt x="5119903" y="72837"/>
                      <a:pt x="5115889" y="76227"/>
                    </a:cubicBezTo>
                    <a:cubicBezTo>
                      <a:pt x="5118476" y="73283"/>
                      <a:pt x="5121598" y="72748"/>
                      <a:pt x="5117227" y="65791"/>
                    </a:cubicBezTo>
                    <a:cubicBezTo>
                      <a:pt x="5113748" y="63442"/>
                      <a:pt x="5111875" y="64037"/>
                      <a:pt x="5105453" y="65701"/>
                    </a:cubicBezTo>
                    <a:cubicBezTo>
                      <a:pt x="5109526" y="62669"/>
                      <a:pt x="5110834" y="63828"/>
                      <a:pt x="5108842" y="57941"/>
                    </a:cubicBezTo>
                    <a:cubicBezTo>
                      <a:pt x="5106122" y="54284"/>
                      <a:pt x="5104756" y="54591"/>
                      <a:pt x="5102035" y="54797"/>
                    </a:cubicBezTo>
                    <a:lnTo>
                      <a:pt x="5100149" y="54810"/>
                    </a:lnTo>
                    <a:lnTo>
                      <a:pt x="5101700" y="54253"/>
                    </a:lnTo>
                    <a:cubicBezTo>
                      <a:pt x="5102570" y="53960"/>
                      <a:pt x="5103357" y="53723"/>
                      <a:pt x="5104026" y="53571"/>
                    </a:cubicBezTo>
                    <a:cubicBezTo>
                      <a:pt x="5109378" y="52352"/>
                      <a:pt x="5115235" y="54031"/>
                      <a:pt x="5115265" y="50984"/>
                    </a:cubicBezTo>
                    <a:cubicBezTo>
                      <a:pt x="5115919" y="47654"/>
                      <a:pt x="5107564" y="37277"/>
                      <a:pt x="5103847" y="36445"/>
                    </a:cubicBezTo>
                    <a:cubicBezTo>
                      <a:pt x="5101863" y="35820"/>
                      <a:pt x="5096667" y="35296"/>
                      <a:pt x="5091948" y="34985"/>
                    </a:cubicBezTo>
                    <a:lnTo>
                      <a:pt x="5090849" y="34927"/>
                    </a:lnTo>
                    <a:lnTo>
                      <a:pt x="5090858" y="34903"/>
                    </a:lnTo>
                    <a:cubicBezTo>
                      <a:pt x="5091978" y="33356"/>
                      <a:pt x="5095708" y="32788"/>
                      <a:pt x="5098585" y="32520"/>
                    </a:cubicBezTo>
                    <a:cubicBezTo>
                      <a:pt x="5086513" y="16583"/>
                      <a:pt x="5070249" y="6355"/>
                      <a:pt x="5056216" y="6564"/>
                    </a:cubicBezTo>
                    <a:cubicBezTo>
                      <a:pt x="5039298" y="7069"/>
                      <a:pt x="5018098" y="11410"/>
                      <a:pt x="5006086" y="30023"/>
                    </a:cubicBezTo>
                    <a:cubicBezTo>
                      <a:pt x="5012226" y="29956"/>
                      <a:pt x="5016794" y="29984"/>
                      <a:pt x="5020223" y="30347"/>
                    </a:cubicBezTo>
                    <a:lnTo>
                      <a:pt x="5020796" y="30430"/>
                    </a:lnTo>
                    <a:lnTo>
                      <a:pt x="5018402" y="31081"/>
                    </a:lnTo>
                    <a:cubicBezTo>
                      <a:pt x="5005682" y="34141"/>
                      <a:pt x="4996821" y="33684"/>
                      <a:pt x="4993969" y="36163"/>
                    </a:cubicBezTo>
                    <a:cubicBezTo>
                      <a:pt x="4988007" y="40335"/>
                      <a:pt x="4949398" y="75904"/>
                      <a:pt x="4947806" y="96042"/>
                    </a:cubicBezTo>
                    <a:cubicBezTo>
                      <a:pt x="4951895" y="106732"/>
                      <a:pt x="4952664" y="99178"/>
                      <a:pt x="4961693" y="118006"/>
                    </a:cubicBezTo>
                    <a:lnTo>
                      <a:pt x="4976102" y="101580"/>
                    </a:lnTo>
                    <a:lnTo>
                      <a:pt x="4959244" y="136449"/>
                    </a:lnTo>
                    <a:cubicBezTo>
                      <a:pt x="4963448" y="142588"/>
                      <a:pt x="4966313" y="145872"/>
                      <a:pt x="4975066" y="145767"/>
                    </a:cubicBezTo>
                    <a:cubicBezTo>
                      <a:pt x="4984414" y="144527"/>
                      <a:pt x="4993048" y="136865"/>
                      <a:pt x="5002038" y="132414"/>
                    </a:cubicBezTo>
                    <a:cubicBezTo>
                      <a:pt x="5010924" y="128716"/>
                      <a:pt x="5013565" y="131262"/>
                      <a:pt x="5019329" y="130685"/>
                    </a:cubicBezTo>
                    <a:cubicBezTo>
                      <a:pt x="5031474" y="97744"/>
                      <a:pt x="5012399" y="97895"/>
                      <a:pt x="5025525" y="62099"/>
                    </a:cubicBezTo>
                    <a:cubicBezTo>
                      <a:pt x="5020859" y="91013"/>
                      <a:pt x="5039385" y="91027"/>
                      <a:pt x="5026245" y="139475"/>
                    </a:cubicBezTo>
                    <a:lnTo>
                      <a:pt x="5024152" y="139132"/>
                    </a:lnTo>
                    <a:lnTo>
                      <a:pt x="5021501" y="138454"/>
                    </a:lnTo>
                    <a:lnTo>
                      <a:pt x="5018785" y="138030"/>
                    </a:lnTo>
                    <a:lnTo>
                      <a:pt x="5018024" y="137854"/>
                    </a:lnTo>
                    <a:cubicBezTo>
                      <a:pt x="5015969" y="137449"/>
                      <a:pt x="5013807" y="137231"/>
                      <a:pt x="5011299" y="137626"/>
                    </a:cubicBezTo>
                    <a:lnTo>
                      <a:pt x="5010320" y="137854"/>
                    </a:lnTo>
                    <a:lnTo>
                      <a:pt x="5009728" y="137906"/>
                    </a:lnTo>
                    <a:cubicBezTo>
                      <a:pt x="4996615" y="139947"/>
                      <a:pt x="4991792" y="151510"/>
                      <a:pt x="4970764" y="153740"/>
                    </a:cubicBezTo>
                    <a:cubicBezTo>
                      <a:pt x="4964494" y="152517"/>
                      <a:pt x="4954468" y="143304"/>
                      <a:pt x="4948574" y="136140"/>
                    </a:cubicBezTo>
                    <a:lnTo>
                      <a:pt x="4948119" y="135551"/>
                    </a:lnTo>
                    <a:lnTo>
                      <a:pt x="4949830" y="132692"/>
                    </a:lnTo>
                    <a:cubicBezTo>
                      <a:pt x="4951657" y="129846"/>
                      <a:pt x="4953657" y="126936"/>
                      <a:pt x="4955868" y="123948"/>
                    </a:cubicBezTo>
                    <a:cubicBezTo>
                      <a:pt x="4952003" y="113571"/>
                      <a:pt x="4941804" y="109973"/>
                      <a:pt x="4938920" y="97099"/>
                    </a:cubicBezTo>
                    <a:cubicBezTo>
                      <a:pt x="4943588" y="83779"/>
                      <a:pt x="4945491" y="75097"/>
                      <a:pt x="4968980" y="51251"/>
                    </a:cubicBezTo>
                    <a:cubicBezTo>
                      <a:pt x="4906542" y="60201"/>
                      <a:pt x="4906727" y="110467"/>
                      <a:pt x="4889464" y="98314"/>
                    </a:cubicBezTo>
                    <a:lnTo>
                      <a:pt x="4885863" y="95073"/>
                    </a:lnTo>
                    <a:lnTo>
                      <a:pt x="4886916" y="94482"/>
                    </a:lnTo>
                    <a:cubicBezTo>
                      <a:pt x="4893279" y="90196"/>
                      <a:pt x="4885744" y="84024"/>
                      <a:pt x="4890843" y="74710"/>
                    </a:cubicBezTo>
                    <a:lnTo>
                      <a:pt x="4880431" y="84735"/>
                    </a:lnTo>
                    <a:lnTo>
                      <a:pt x="4881337" y="77882"/>
                    </a:lnTo>
                    <a:cubicBezTo>
                      <a:pt x="4886398" y="72846"/>
                      <a:pt x="4893241" y="70008"/>
                      <a:pt x="4894891" y="69384"/>
                    </a:cubicBezTo>
                    <a:cubicBezTo>
                      <a:pt x="4891791" y="78843"/>
                      <a:pt x="4898553" y="85443"/>
                      <a:pt x="4894891" y="93050"/>
                    </a:cubicBezTo>
                    <a:cubicBezTo>
                      <a:pt x="4930108" y="48254"/>
                      <a:pt x="4954418" y="45396"/>
                      <a:pt x="4970718" y="44994"/>
                    </a:cubicBezTo>
                    <a:cubicBezTo>
                      <a:pt x="4983397" y="33724"/>
                      <a:pt x="4984483" y="30786"/>
                      <a:pt x="4993177" y="28573"/>
                    </a:cubicBezTo>
                    <a:lnTo>
                      <a:pt x="4999172" y="27944"/>
                    </a:lnTo>
                    <a:lnTo>
                      <a:pt x="4999867" y="26457"/>
                    </a:lnTo>
                    <a:cubicBezTo>
                      <a:pt x="5005203" y="15860"/>
                      <a:pt x="5009860" y="12554"/>
                      <a:pt x="5019017" y="8046"/>
                    </a:cubicBezTo>
                    <a:cubicBezTo>
                      <a:pt x="5028173" y="3538"/>
                      <a:pt x="5040873" y="-477"/>
                      <a:pt x="5054448" y="46"/>
                    </a:cubicBezTo>
                    <a:close/>
                    <a:moveTo>
                      <a:pt x="10303985" y="0"/>
                    </a:moveTo>
                    <a:cubicBezTo>
                      <a:pt x="10333885" y="338"/>
                      <a:pt x="10348834" y="13345"/>
                      <a:pt x="10348834" y="39022"/>
                    </a:cubicBezTo>
                    <a:lnTo>
                      <a:pt x="10348834" y="75382"/>
                    </a:lnTo>
                    <a:cubicBezTo>
                      <a:pt x="10348834" y="92444"/>
                      <a:pt x="10355380" y="101397"/>
                      <a:pt x="10368472" y="102242"/>
                    </a:cubicBezTo>
                    <a:lnTo>
                      <a:pt x="10368472" y="120739"/>
                    </a:lnTo>
                    <a:cubicBezTo>
                      <a:pt x="10355380" y="121583"/>
                      <a:pt x="10348834" y="130367"/>
                      <a:pt x="10348834" y="147091"/>
                    </a:cubicBezTo>
                    <a:lnTo>
                      <a:pt x="10348834" y="184466"/>
                    </a:lnTo>
                    <a:cubicBezTo>
                      <a:pt x="10348834" y="209804"/>
                      <a:pt x="10333885" y="222642"/>
                      <a:pt x="10303985" y="222980"/>
                    </a:cubicBezTo>
                    <a:lnTo>
                      <a:pt x="10303985" y="203469"/>
                    </a:lnTo>
                    <a:cubicBezTo>
                      <a:pt x="10311333" y="203300"/>
                      <a:pt x="10316549" y="201274"/>
                      <a:pt x="10319632" y="197388"/>
                    </a:cubicBezTo>
                    <a:cubicBezTo>
                      <a:pt x="10322714" y="193503"/>
                      <a:pt x="10324256" y="187084"/>
                      <a:pt x="10324256" y="178131"/>
                    </a:cubicBezTo>
                    <a:lnTo>
                      <a:pt x="10324256" y="142784"/>
                    </a:lnTo>
                    <a:cubicBezTo>
                      <a:pt x="10324256" y="125638"/>
                      <a:pt x="10332576" y="115207"/>
                      <a:pt x="10349215" y="111490"/>
                    </a:cubicBezTo>
                    <a:lnTo>
                      <a:pt x="10349215" y="111110"/>
                    </a:lnTo>
                    <a:cubicBezTo>
                      <a:pt x="10332576" y="107140"/>
                      <a:pt x="10324256" y="96625"/>
                      <a:pt x="10324256" y="79563"/>
                    </a:cubicBezTo>
                    <a:lnTo>
                      <a:pt x="10324256" y="43836"/>
                    </a:lnTo>
                    <a:cubicBezTo>
                      <a:pt x="10324256" y="28041"/>
                      <a:pt x="10317499" y="19975"/>
                      <a:pt x="10303985" y="19638"/>
                    </a:cubicBezTo>
                    <a:close/>
                    <a:moveTo>
                      <a:pt x="10286501" y="0"/>
                    </a:moveTo>
                    <a:lnTo>
                      <a:pt x="10286501" y="19638"/>
                    </a:lnTo>
                    <a:cubicBezTo>
                      <a:pt x="10273072" y="19975"/>
                      <a:pt x="10266357" y="28041"/>
                      <a:pt x="10266357" y="43836"/>
                    </a:cubicBezTo>
                    <a:lnTo>
                      <a:pt x="10266357" y="79563"/>
                    </a:lnTo>
                    <a:cubicBezTo>
                      <a:pt x="10266357" y="96625"/>
                      <a:pt x="10257953" y="107140"/>
                      <a:pt x="10241145" y="111110"/>
                    </a:cubicBezTo>
                    <a:lnTo>
                      <a:pt x="10241145" y="111490"/>
                    </a:lnTo>
                    <a:cubicBezTo>
                      <a:pt x="10257953" y="115207"/>
                      <a:pt x="10266357" y="125638"/>
                      <a:pt x="10266357" y="142784"/>
                    </a:cubicBezTo>
                    <a:lnTo>
                      <a:pt x="10266357" y="178131"/>
                    </a:lnTo>
                    <a:cubicBezTo>
                      <a:pt x="10266357" y="187168"/>
                      <a:pt x="10267856" y="193608"/>
                      <a:pt x="10270855" y="197451"/>
                    </a:cubicBezTo>
                    <a:cubicBezTo>
                      <a:pt x="10273853" y="201294"/>
                      <a:pt x="10279068" y="203300"/>
                      <a:pt x="10286501" y="203469"/>
                    </a:cubicBezTo>
                    <a:lnTo>
                      <a:pt x="10286501" y="222980"/>
                    </a:lnTo>
                    <a:cubicBezTo>
                      <a:pt x="10256432" y="222642"/>
                      <a:pt x="10241398" y="209804"/>
                      <a:pt x="10241398" y="184466"/>
                    </a:cubicBezTo>
                    <a:lnTo>
                      <a:pt x="10241398" y="147091"/>
                    </a:lnTo>
                    <a:cubicBezTo>
                      <a:pt x="10241398" y="130367"/>
                      <a:pt x="10234810" y="121583"/>
                      <a:pt x="10221634" y="120739"/>
                    </a:cubicBezTo>
                    <a:lnTo>
                      <a:pt x="10221634" y="102242"/>
                    </a:lnTo>
                    <a:cubicBezTo>
                      <a:pt x="10234810" y="101397"/>
                      <a:pt x="10241398" y="92444"/>
                      <a:pt x="10241398" y="75382"/>
                    </a:cubicBezTo>
                    <a:lnTo>
                      <a:pt x="10241398" y="39022"/>
                    </a:lnTo>
                    <a:cubicBezTo>
                      <a:pt x="10241398" y="13345"/>
                      <a:pt x="10256432" y="338"/>
                      <a:pt x="10286501" y="0"/>
                    </a:cubicBezTo>
                    <a:close/>
                    <a:moveTo>
                      <a:pt x="6138404" y="0"/>
                    </a:moveTo>
                    <a:cubicBezTo>
                      <a:pt x="6168304" y="338"/>
                      <a:pt x="6183254" y="13345"/>
                      <a:pt x="6183254" y="39022"/>
                    </a:cubicBezTo>
                    <a:lnTo>
                      <a:pt x="6183254" y="75382"/>
                    </a:lnTo>
                    <a:cubicBezTo>
                      <a:pt x="6183254" y="92444"/>
                      <a:pt x="6189800" y="101397"/>
                      <a:pt x="6202891" y="102242"/>
                    </a:cubicBezTo>
                    <a:lnTo>
                      <a:pt x="6202891" y="120739"/>
                    </a:lnTo>
                    <a:cubicBezTo>
                      <a:pt x="6189800" y="121583"/>
                      <a:pt x="6183254" y="130367"/>
                      <a:pt x="6183254" y="147091"/>
                    </a:cubicBezTo>
                    <a:lnTo>
                      <a:pt x="6183254" y="184466"/>
                    </a:lnTo>
                    <a:cubicBezTo>
                      <a:pt x="6183254" y="209804"/>
                      <a:pt x="6168304" y="222642"/>
                      <a:pt x="6138404" y="222980"/>
                    </a:cubicBezTo>
                    <a:lnTo>
                      <a:pt x="6138404" y="203469"/>
                    </a:lnTo>
                    <a:cubicBezTo>
                      <a:pt x="6145753" y="203300"/>
                      <a:pt x="6150968" y="201274"/>
                      <a:pt x="6154051" y="197388"/>
                    </a:cubicBezTo>
                    <a:cubicBezTo>
                      <a:pt x="6157134" y="193503"/>
                      <a:pt x="6158675" y="187084"/>
                      <a:pt x="6158675" y="178131"/>
                    </a:cubicBezTo>
                    <a:lnTo>
                      <a:pt x="6158675" y="142784"/>
                    </a:lnTo>
                    <a:cubicBezTo>
                      <a:pt x="6158675" y="125638"/>
                      <a:pt x="6166995" y="115207"/>
                      <a:pt x="6183634" y="111490"/>
                    </a:cubicBezTo>
                    <a:lnTo>
                      <a:pt x="6183634" y="111110"/>
                    </a:lnTo>
                    <a:cubicBezTo>
                      <a:pt x="6166995" y="107140"/>
                      <a:pt x="6158675" y="96625"/>
                      <a:pt x="6158675" y="79563"/>
                    </a:cubicBezTo>
                    <a:lnTo>
                      <a:pt x="6158675" y="43836"/>
                    </a:lnTo>
                    <a:cubicBezTo>
                      <a:pt x="6158675" y="28041"/>
                      <a:pt x="6151918" y="19975"/>
                      <a:pt x="6138404" y="19638"/>
                    </a:cubicBezTo>
                    <a:close/>
                    <a:moveTo>
                      <a:pt x="6120920" y="0"/>
                    </a:moveTo>
                    <a:lnTo>
                      <a:pt x="6120920" y="19638"/>
                    </a:lnTo>
                    <a:cubicBezTo>
                      <a:pt x="6107491" y="19975"/>
                      <a:pt x="6100776" y="28041"/>
                      <a:pt x="6100776" y="43836"/>
                    </a:cubicBezTo>
                    <a:lnTo>
                      <a:pt x="6100776" y="79563"/>
                    </a:lnTo>
                    <a:cubicBezTo>
                      <a:pt x="6100776" y="96625"/>
                      <a:pt x="6092372" y="107140"/>
                      <a:pt x="6075564" y="111110"/>
                    </a:cubicBezTo>
                    <a:lnTo>
                      <a:pt x="6075564" y="111490"/>
                    </a:lnTo>
                    <a:cubicBezTo>
                      <a:pt x="6092372" y="115207"/>
                      <a:pt x="6100776" y="125638"/>
                      <a:pt x="6100776" y="142784"/>
                    </a:cubicBezTo>
                    <a:lnTo>
                      <a:pt x="6100776" y="178131"/>
                    </a:lnTo>
                    <a:cubicBezTo>
                      <a:pt x="6100776" y="187168"/>
                      <a:pt x="6102275" y="193608"/>
                      <a:pt x="6105274" y="197451"/>
                    </a:cubicBezTo>
                    <a:cubicBezTo>
                      <a:pt x="6108272" y="201294"/>
                      <a:pt x="6113488" y="203300"/>
                      <a:pt x="6120920" y="203469"/>
                    </a:cubicBezTo>
                    <a:lnTo>
                      <a:pt x="6120920" y="222980"/>
                    </a:lnTo>
                    <a:cubicBezTo>
                      <a:pt x="6090852" y="222642"/>
                      <a:pt x="6075818" y="209804"/>
                      <a:pt x="6075818" y="184466"/>
                    </a:cubicBezTo>
                    <a:lnTo>
                      <a:pt x="6075818" y="147091"/>
                    </a:lnTo>
                    <a:cubicBezTo>
                      <a:pt x="6075818" y="130367"/>
                      <a:pt x="6069229" y="121583"/>
                      <a:pt x="6056053" y="120739"/>
                    </a:cubicBezTo>
                    <a:lnTo>
                      <a:pt x="6056053" y="102242"/>
                    </a:lnTo>
                    <a:cubicBezTo>
                      <a:pt x="6069229" y="101397"/>
                      <a:pt x="6075818" y="92444"/>
                      <a:pt x="6075818" y="75382"/>
                    </a:cubicBezTo>
                    <a:lnTo>
                      <a:pt x="6075818" y="39022"/>
                    </a:lnTo>
                    <a:cubicBezTo>
                      <a:pt x="6075818" y="13345"/>
                      <a:pt x="6090852" y="338"/>
                      <a:pt x="6120920" y="0"/>
                    </a:cubicBezTo>
                    <a:close/>
                    <a:moveTo>
                      <a:pt x="82352" y="0"/>
                    </a:moveTo>
                    <a:cubicBezTo>
                      <a:pt x="112251" y="338"/>
                      <a:pt x="127201" y="13345"/>
                      <a:pt x="127201" y="39022"/>
                    </a:cubicBezTo>
                    <a:lnTo>
                      <a:pt x="127201" y="75382"/>
                    </a:lnTo>
                    <a:cubicBezTo>
                      <a:pt x="127201" y="92444"/>
                      <a:pt x="133747" y="101397"/>
                      <a:pt x="146838" y="102242"/>
                    </a:cubicBezTo>
                    <a:lnTo>
                      <a:pt x="146838" y="120739"/>
                    </a:lnTo>
                    <a:cubicBezTo>
                      <a:pt x="133747" y="121583"/>
                      <a:pt x="127201" y="130367"/>
                      <a:pt x="127201" y="147091"/>
                    </a:cubicBezTo>
                    <a:lnTo>
                      <a:pt x="127201" y="184466"/>
                    </a:lnTo>
                    <a:cubicBezTo>
                      <a:pt x="127201" y="209804"/>
                      <a:pt x="112251" y="222642"/>
                      <a:pt x="82352" y="222980"/>
                    </a:cubicBezTo>
                    <a:lnTo>
                      <a:pt x="82352" y="203469"/>
                    </a:lnTo>
                    <a:cubicBezTo>
                      <a:pt x="89700" y="203300"/>
                      <a:pt x="94915" y="201274"/>
                      <a:pt x="97998" y="197388"/>
                    </a:cubicBezTo>
                    <a:cubicBezTo>
                      <a:pt x="101081" y="193503"/>
                      <a:pt x="102622" y="187084"/>
                      <a:pt x="102622" y="178131"/>
                    </a:cubicBezTo>
                    <a:lnTo>
                      <a:pt x="102622" y="142784"/>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2"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2" name="Freeform 391"/>
              <p:cNvSpPr/>
              <p:nvPr/>
            </p:nvSpPr>
            <p:spPr>
              <a:xfrm>
                <a:off x="4636354" y="2883011"/>
                <a:ext cx="6203804" cy="222981"/>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6"/>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3" name="Freeform 392"/>
              <p:cNvSpPr/>
              <p:nvPr/>
            </p:nvSpPr>
            <p:spPr>
              <a:xfrm>
                <a:off x="615434" y="2883011"/>
                <a:ext cx="11496665" cy="222981"/>
              </a:xfrm>
              <a:custGeom>
                <a:avLst/>
                <a:gdLst>
                  <a:gd name="connsiteX0" fmla="*/ 11481759 w 11496665"/>
                  <a:gd name="connsiteY0" fmla="*/ 0 h 222980"/>
                  <a:gd name="connsiteX1" fmla="*/ 11496665 w 11496665"/>
                  <a:gd name="connsiteY1" fmla="*/ 0 h 222980"/>
                  <a:gd name="connsiteX2" fmla="*/ 11496665 w 11496665"/>
                  <a:gd name="connsiteY2" fmla="*/ 222980 h 222980"/>
                  <a:gd name="connsiteX3" fmla="*/ 11461377 w 11496665"/>
                  <a:gd name="connsiteY3" fmla="*/ 222980 h 222980"/>
                  <a:gd name="connsiteX4" fmla="*/ 11461377 w 11496665"/>
                  <a:gd name="connsiteY4" fmla="*/ 43197 h 222980"/>
                  <a:gd name="connsiteX5" fmla="*/ 11440768 w 11496665"/>
                  <a:gd name="connsiteY5" fmla="*/ 54832 h 222980"/>
                  <a:gd name="connsiteX6" fmla="*/ 11415595 w 11496665"/>
                  <a:gd name="connsiteY6" fmla="*/ 63274 h 222980"/>
                  <a:gd name="connsiteX7" fmla="*/ 11415595 w 11496665"/>
                  <a:gd name="connsiteY7" fmla="*/ 33158 h 222980"/>
                  <a:gd name="connsiteX8" fmla="*/ 11432630 w 11496665"/>
                  <a:gd name="connsiteY8" fmla="*/ 27074 h 222980"/>
                  <a:gd name="connsiteX9" fmla="*/ 11448829 w 11496665"/>
                  <a:gd name="connsiteY9" fmla="*/ 19925 h 222980"/>
                  <a:gd name="connsiteX10" fmla="*/ 11464952 w 11496665"/>
                  <a:gd name="connsiteY10" fmla="*/ 11104 h 222980"/>
                  <a:gd name="connsiteX11" fmla="*/ 11481759 w 11496665"/>
                  <a:gd name="connsiteY11" fmla="*/ 0 h 222980"/>
                  <a:gd name="connsiteX12" fmla="*/ 9856978 w 11496665"/>
                  <a:gd name="connsiteY12" fmla="*/ 0 h 222980"/>
                  <a:gd name="connsiteX13" fmla="*/ 9871884 w 11496665"/>
                  <a:gd name="connsiteY13" fmla="*/ 0 h 222980"/>
                  <a:gd name="connsiteX14" fmla="*/ 9871884 w 11496665"/>
                  <a:gd name="connsiteY14" fmla="*/ 222980 h 222980"/>
                  <a:gd name="connsiteX15" fmla="*/ 9836596 w 11496665"/>
                  <a:gd name="connsiteY15" fmla="*/ 222980 h 222980"/>
                  <a:gd name="connsiteX16" fmla="*/ 9836596 w 11496665"/>
                  <a:gd name="connsiteY16" fmla="*/ 43197 h 222980"/>
                  <a:gd name="connsiteX17" fmla="*/ 9815987 w 11496665"/>
                  <a:gd name="connsiteY17" fmla="*/ 54832 h 222980"/>
                  <a:gd name="connsiteX18" fmla="*/ 9790814 w 11496665"/>
                  <a:gd name="connsiteY18" fmla="*/ 63274 h 222980"/>
                  <a:gd name="connsiteX19" fmla="*/ 9790814 w 11496665"/>
                  <a:gd name="connsiteY19" fmla="*/ 33158 h 222980"/>
                  <a:gd name="connsiteX20" fmla="*/ 9807849 w 11496665"/>
                  <a:gd name="connsiteY20" fmla="*/ 27074 h 222980"/>
                  <a:gd name="connsiteX21" fmla="*/ 9824048 w 11496665"/>
                  <a:gd name="connsiteY21" fmla="*/ 19925 h 222980"/>
                  <a:gd name="connsiteX22" fmla="*/ 9840171 w 11496665"/>
                  <a:gd name="connsiteY22" fmla="*/ 11104 h 222980"/>
                  <a:gd name="connsiteX23" fmla="*/ 9856978 w 11496665"/>
                  <a:gd name="connsiteY23" fmla="*/ 0 h 222980"/>
                  <a:gd name="connsiteX24" fmla="*/ 8979271 w 11496665"/>
                  <a:gd name="connsiteY24" fmla="*/ 0 h 222980"/>
                  <a:gd name="connsiteX25" fmla="*/ 8994177 w 11496665"/>
                  <a:gd name="connsiteY25" fmla="*/ 0 h 222980"/>
                  <a:gd name="connsiteX26" fmla="*/ 8994177 w 11496665"/>
                  <a:gd name="connsiteY26" fmla="*/ 222980 h 222980"/>
                  <a:gd name="connsiteX27" fmla="*/ 8958889 w 11496665"/>
                  <a:gd name="connsiteY27" fmla="*/ 222980 h 222980"/>
                  <a:gd name="connsiteX28" fmla="*/ 8958889 w 11496665"/>
                  <a:gd name="connsiteY28" fmla="*/ 43197 h 222980"/>
                  <a:gd name="connsiteX29" fmla="*/ 8938280 w 11496665"/>
                  <a:gd name="connsiteY29" fmla="*/ 54832 h 222980"/>
                  <a:gd name="connsiteX30" fmla="*/ 8913107 w 11496665"/>
                  <a:gd name="connsiteY30" fmla="*/ 63274 h 222980"/>
                  <a:gd name="connsiteX31" fmla="*/ 8913107 w 11496665"/>
                  <a:gd name="connsiteY31" fmla="*/ 33158 h 222980"/>
                  <a:gd name="connsiteX32" fmla="*/ 8930142 w 11496665"/>
                  <a:gd name="connsiteY32" fmla="*/ 27074 h 222980"/>
                  <a:gd name="connsiteX33" fmla="*/ 8946341 w 11496665"/>
                  <a:gd name="connsiteY33" fmla="*/ 19925 h 222980"/>
                  <a:gd name="connsiteX34" fmla="*/ 8962464 w 11496665"/>
                  <a:gd name="connsiteY34" fmla="*/ 11104 h 222980"/>
                  <a:gd name="connsiteX35" fmla="*/ 8979271 w 11496665"/>
                  <a:gd name="connsiteY35" fmla="*/ 0 h 222980"/>
                  <a:gd name="connsiteX36" fmla="*/ 8106816 w 11496665"/>
                  <a:gd name="connsiteY36" fmla="*/ 0 h 222980"/>
                  <a:gd name="connsiteX37" fmla="*/ 8121722 w 11496665"/>
                  <a:gd name="connsiteY37" fmla="*/ 0 h 222980"/>
                  <a:gd name="connsiteX38" fmla="*/ 8121722 w 11496665"/>
                  <a:gd name="connsiteY38" fmla="*/ 222980 h 222980"/>
                  <a:gd name="connsiteX39" fmla="*/ 8086434 w 11496665"/>
                  <a:gd name="connsiteY39" fmla="*/ 222980 h 222980"/>
                  <a:gd name="connsiteX40" fmla="*/ 8086434 w 11496665"/>
                  <a:gd name="connsiteY40" fmla="*/ 43197 h 222980"/>
                  <a:gd name="connsiteX41" fmla="*/ 8065825 w 11496665"/>
                  <a:gd name="connsiteY41" fmla="*/ 54832 h 222980"/>
                  <a:gd name="connsiteX42" fmla="*/ 8040652 w 11496665"/>
                  <a:gd name="connsiteY42" fmla="*/ 63274 h 222980"/>
                  <a:gd name="connsiteX43" fmla="*/ 8040652 w 11496665"/>
                  <a:gd name="connsiteY43" fmla="*/ 33158 h 222980"/>
                  <a:gd name="connsiteX44" fmla="*/ 8057687 w 11496665"/>
                  <a:gd name="connsiteY44" fmla="*/ 27074 h 222980"/>
                  <a:gd name="connsiteX45" fmla="*/ 8073886 w 11496665"/>
                  <a:gd name="connsiteY45" fmla="*/ 19925 h 222980"/>
                  <a:gd name="connsiteX46" fmla="*/ 8090009 w 11496665"/>
                  <a:gd name="connsiteY46" fmla="*/ 11104 h 222980"/>
                  <a:gd name="connsiteX47" fmla="*/ 8106816 w 11496665"/>
                  <a:gd name="connsiteY47" fmla="*/ 0 h 222980"/>
                  <a:gd name="connsiteX48" fmla="*/ 6117683 w 11496665"/>
                  <a:gd name="connsiteY48" fmla="*/ 0 h 222980"/>
                  <a:gd name="connsiteX49" fmla="*/ 6132590 w 11496665"/>
                  <a:gd name="connsiteY49" fmla="*/ 0 h 222980"/>
                  <a:gd name="connsiteX50" fmla="*/ 6132590 w 11496665"/>
                  <a:gd name="connsiteY50" fmla="*/ 222980 h 222980"/>
                  <a:gd name="connsiteX51" fmla="*/ 6097302 w 11496665"/>
                  <a:gd name="connsiteY51" fmla="*/ 222980 h 222980"/>
                  <a:gd name="connsiteX52" fmla="*/ 6097302 w 11496665"/>
                  <a:gd name="connsiteY52" fmla="*/ 43197 h 222980"/>
                  <a:gd name="connsiteX53" fmla="*/ 6076692 w 11496665"/>
                  <a:gd name="connsiteY53" fmla="*/ 54832 h 222980"/>
                  <a:gd name="connsiteX54" fmla="*/ 6051520 w 11496665"/>
                  <a:gd name="connsiteY54" fmla="*/ 63274 h 222980"/>
                  <a:gd name="connsiteX55" fmla="*/ 6051520 w 11496665"/>
                  <a:gd name="connsiteY55" fmla="*/ 33158 h 222980"/>
                  <a:gd name="connsiteX56" fmla="*/ 6068555 w 11496665"/>
                  <a:gd name="connsiteY56" fmla="*/ 27074 h 222980"/>
                  <a:gd name="connsiteX57" fmla="*/ 6084754 w 11496665"/>
                  <a:gd name="connsiteY57" fmla="*/ 19925 h 222980"/>
                  <a:gd name="connsiteX58" fmla="*/ 6100876 w 11496665"/>
                  <a:gd name="connsiteY58" fmla="*/ 11104 h 222980"/>
                  <a:gd name="connsiteX59" fmla="*/ 6117683 w 11496665"/>
                  <a:gd name="connsiteY59" fmla="*/ 0 h 222980"/>
                  <a:gd name="connsiteX60" fmla="*/ 5425705 w 11496665"/>
                  <a:gd name="connsiteY60" fmla="*/ 0 h 222980"/>
                  <a:gd name="connsiteX61" fmla="*/ 5440612 w 11496665"/>
                  <a:gd name="connsiteY61" fmla="*/ 0 h 222980"/>
                  <a:gd name="connsiteX62" fmla="*/ 5440612 w 11496665"/>
                  <a:gd name="connsiteY62" fmla="*/ 222980 h 222980"/>
                  <a:gd name="connsiteX63" fmla="*/ 5405324 w 11496665"/>
                  <a:gd name="connsiteY63" fmla="*/ 222980 h 222980"/>
                  <a:gd name="connsiteX64" fmla="*/ 5405324 w 11496665"/>
                  <a:gd name="connsiteY64" fmla="*/ 43197 h 222980"/>
                  <a:gd name="connsiteX65" fmla="*/ 5384714 w 11496665"/>
                  <a:gd name="connsiteY65" fmla="*/ 54832 h 222980"/>
                  <a:gd name="connsiteX66" fmla="*/ 5359542 w 11496665"/>
                  <a:gd name="connsiteY66" fmla="*/ 63274 h 222980"/>
                  <a:gd name="connsiteX67" fmla="*/ 5359542 w 11496665"/>
                  <a:gd name="connsiteY67" fmla="*/ 33158 h 222980"/>
                  <a:gd name="connsiteX68" fmla="*/ 5376577 w 11496665"/>
                  <a:gd name="connsiteY68" fmla="*/ 27074 h 222980"/>
                  <a:gd name="connsiteX69" fmla="*/ 5392776 w 11496665"/>
                  <a:gd name="connsiteY69" fmla="*/ 19925 h 222980"/>
                  <a:gd name="connsiteX70" fmla="*/ 5408898 w 11496665"/>
                  <a:gd name="connsiteY70" fmla="*/ 11104 h 222980"/>
                  <a:gd name="connsiteX71" fmla="*/ 5425705 w 11496665"/>
                  <a:gd name="connsiteY71" fmla="*/ 0 h 222980"/>
                  <a:gd name="connsiteX72" fmla="*/ 3800924 w 11496665"/>
                  <a:gd name="connsiteY72" fmla="*/ 0 h 222980"/>
                  <a:gd name="connsiteX73" fmla="*/ 3815831 w 11496665"/>
                  <a:gd name="connsiteY73" fmla="*/ 0 h 222980"/>
                  <a:gd name="connsiteX74" fmla="*/ 3815831 w 11496665"/>
                  <a:gd name="connsiteY74" fmla="*/ 222980 h 222980"/>
                  <a:gd name="connsiteX75" fmla="*/ 3780543 w 11496665"/>
                  <a:gd name="connsiteY75" fmla="*/ 222980 h 222980"/>
                  <a:gd name="connsiteX76" fmla="*/ 3780543 w 11496665"/>
                  <a:gd name="connsiteY76" fmla="*/ 43197 h 222980"/>
                  <a:gd name="connsiteX77" fmla="*/ 3759933 w 11496665"/>
                  <a:gd name="connsiteY77" fmla="*/ 54832 h 222980"/>
                  <a:gd name="connsiteX78" fmla="*/ 3734761 w 11496665"/>
                  <a:gd name="connsiteY78" fmla="*/ 63274 h 222980"/>
                  <a:gd name="connsiteX79" fmla="*/ 3734761 w 11496665"/>
                  <a:gd name="connsiteY79" fmla="*/ 33158 h 222980"/>
                  <a:gd name="connsiteX80" fmla="*/ 3751796 w 11496665"/>
                  <a:gd name="connsiteY80" fmla="*/ 27074 h 222980"/>
                  <a:gd name="connsiteX81" fmla="*/ 3767995 w 11496665"/>
                  <a:gd name="connsiteY81" fmla="*/ 19925 h 222980"/>
                  <a:gd name="connsiteX82" fmla="*/ 3784117 w 11496665"/>
                  <a:gd name="connsiteY82" fmla="*/ 11104 h 222980"/>
                  <a:gd name="connsiteX83" fmla="*/ 3800924 w 11496665"/>
                  <a:gd name="connsiteY83" fmla="*/ 0 h 222980"/>
                  <a:gd name="connsiteX84" fmla="*/ 2923218 w 11496665"/>
                  <a:gd name="connsiteY84" fmla="*/ 0 h 222980"/>
                  <a:gd name="connsiteX85" fmla="*/ 2938125 w 11496665"/>
                  <a:gd name="connsiteY85" fmla="*/ 0 h 222980"/>
                  <a:gd name="connsiteX86" fmla="*/ 2938125 w 11496665"/>
                  <a:gd name="connsiteY86" fmla="*/ 222980 h 222980"/>
                  <a:gd name="connsiteX87" fmla="*/ 2902837 w 11496665"/>
                  <a:gd name="connsiteY87" fmla="*/ 222980 h 222980"/>
                  <a:gd name="connsiteX88" fmla="*/ 2902837 w 11496665"/>
                  <a:gd name="connsiteY88" fmla="*/ 43197 h 222980"/>
                  <a:gd name="connsiteX89" fmla="*/ 2882227 w 11496665"/>
                  <a:gd name="connsiteY89" fmla="*/ 54832 h 222980"/>
                  <a:gd name="connsiteX90" fmla="*/ 2857054 w 11496665"/>
                  <a:gd name="connsiteY90" fmla="*/ 63274 h 222980"/>
                  <a:gd name="connsiteX91" fmla="*/ 2857054 w 11496665"/>
                  <a:gd name="connsiteY91" fmla="*/ 33158 h 222980"/>
                  <a:gd name="connsiteX92" fmla="*/ 2874090 w 11496665"/>
                  <a:gd name="connsiteY92" fmla="*/ 27074 h 222980"/>
                  <a:gd name="connsiteX93" fmla="*/ 2890289 w 11496665"/>
                  <a:gd name="connsiteY93" fmla="*/ 19925 h 222980"/>
                  <a:gd name="connsiteX94" fmla="*/ 2906411 w 11496665"/>
                  <a:gd name="connsiteY94" fmla="*/ 11104 h 222980"/>
                  <a:gd name="connsiteX95" fmla="*/ 2923218 w 11496665"/>
                  <a:gd name="connsiteY95" fmla="*/ 0 h 222980"/>
                  <a:gd name="connsiteX96" fmla="*/ 2050763 w 11496665"/>
                  <a:gd name="connsiteY96" fmla="*/ 0 h 222980"/>
                  <a:gd name="connsiteX97" fmla="*/ 2065669 w 11496665"/>
                  <a:gd name="connsiteY97" fmla="*/ 0 h 222980"/>
                  <a:gd name="connsiteX98" fmla="*/ 2065669 w 11496665"/>
                  <a:gd name="connsiteY98" fmla="*/ 222980 h 222980"/>
                  <a:gd name="connsiteX99" fmla="*/ 2030381 w 11496665"/>
                  <a:gd name="connsiteY99" fmla="*/ 222980 h 222980"/>
                  <a:gd name="connsiteX100" fmla="*/ 2030381 w 11496665"/>
                  <a:gd name="connsiteY100" fmla="*/ 43197 h 222980"/>
                  <a:gd name="connsiteX101" fmla="*/ 2009772 w 11496665"/>
                  <a:gd name="connsiteY101" fmla="*/ 54832 h 222980"/>
                  <a:gd name="connsiteX102" fmla="*/ 1984599 w 11496665"/>
                  <a:gd name="connsiteY102" fmla="*/ 63274 h 222980"/>
                  <a:gd name="connsiteX103" fmla="*/ 1984599 w 11496665"/>
                  <a:gd name="connsiteY103" fmla="*/ 33158 h 222980"/>
                  <a:gd name="connsiteX104" fmla="*/ 2001634 w 11496665"/>
                  <a:gd name="connsiteY104" fmla="*/ 27074 h 222980"/>
                  <a:gd name="connsiteX105" fmla="*/ 2017833 w 11496665"/>
                  <a:gd name="connsiteY105" fmla="*/ 19925 h 222980"/>
                  <a:gd name="connsiteX106" fmla="*/ 2033956 w 11496665"/>
                  <a:gd name="connsiteY106" fmla="*/ 11104 h 222980"/>
                  <a:gd name="connsiteX107" fmla="*/ 2050763 w 11496665"/>
                  <a:gd name="connsiteY107" fmla="*/ 0 h 222980"/>
                  <a:gd name="connsiteX108" fmla="*/ 66164 w 11496665"/>
                  <a:gd name="connsiteY108" fmla="*/ 0 h 222980"/>
                  <a:gd name="connsiteX109" fmla="*/ 81070 w 11496665"/>
                  <a:gd name="connsiteY109" fmla="*/ 0 h 222980"/>
                  <a:gd name="connsiteX110" fmla="*/ 81070 w 11496665"/>
                  <a:gd name="connsiteY110" fmla="*/ 222980 h 222980"/>
                  <a:gd name="connsiteX111" fmla="*/ 45782 w 11496665"/>
                  <a:gd name="connsiteY111" fmla="*/ 222980 h 222980"/>
                  <a:gd name="connsiteX112" fmla="*/ 45782 w 11496665"/>
                  <a:gd name="connsiteY112" fmla="*/ 43197 h 222980"/>
                  <a:gd name="connsiteX113" fmla="*/ 25173 w 11496665"/>
                  <a:gd name="connsiteY113" fmla="*/ 54832 h 222980"/>
                  <a:gd name="connsiteX114" fmla="*/ 0 w 11496665"/>
                  <a:gd name="connsiteY114" fmla="*/ 63274 h 222980"/>
                  <a:gd name="connsiteX115" fmla="*/ 0 w 11496665"/>
                  <a:gd name="connsiteY115" fmla="*/ 33158 h 222980"/>
                  <a:gd name="connsiteX116" fmla="*/ 17035 w 11496665"/>
                  <a:gd name="connsiteY116" fmla="*/ 27074 h 222980"/>
                  <a:gd name="connsiteX117" fmla="*/ 33234 w 11496665"/>
                  <a:gd name="connsiteY117" fmla="*/ 19925 h 222980"/>
                  <a:gd name="connsiteX118" fmla="*/ 49357 w 11496665"/>
                  <a:gd name="connsiteY118" fmla="*/ 11104 h 222980"/>
                  <a:gd name="connsiteX119" fmla="*/ 66164 w 11496665"/>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496665" h="222980">
                    <a:moveTo>
                      <a:pt x="11481759" y="0"/>
                    </a:moveTo>
                    <a:lnTo>
                      <a:pt x="11496665" y="0"/>
                    </a:lnTo>
                    <a:lnTo>
                      <a:pt x="11496665" y="222980"/>
                    </a:lnTo>
                    <a:lnTo>
                      <a:pt x="11461377" y="222980"/>
                    </a:lnTo>
                    <a:lnTo>
                      <a:pt x="11461377" y="43197"/>
                    </a:lnTo>
                    <a:cubicBezTo>
                      <a:pt x="11454989" y="47760"/>
                      <a:pt x="11448119" y="51638"/>
                      <a:pt x="11440768" y="54832"/>
                    </a:cubicBezTo>
                    <a:cubicBezTo>
                      <a:pt x="11433416" y="58027"/>
                      <a:pt x="11425025" y="60840"/>
                      <a:pt x="11415595" y="63274"/>
                    </a:cubicBezTo>
                    <a:lnTo>
                      <a:pt x="11415595" y="33158"/>
                    </a:lnTo>
                    <a:cubicBezTo>
                      <a:pt x="11421476" y="31232"/>
                      <a:pt x="11427155" y="29204"/>
                      <a:pt x="11432630" y="27074"/>
                    </a:cubicBezTo>
                    <a:cubicBezTo>
                      <a:pt x="11438106" y="24945"/>
                      <a:pt x="11443506" y="22562"/>
                      <a:pt x="11448829" y="19925"/>
                    </a:cubicBezTo>
                    <a:cubicBezTo>
                      <a:pt x="11454153" y="17289"/>
                      <a:pt x="11459527" y="14348"/>
                      <a:pt x="11464952" y="11104"/>
                    </a:cubicBezTo>
                    <a:cubicBezTo>
                      <a:pt x="11470377" y="7859"/>
                      <a:pt x="11475979" y="4158"/>
                      <a:pt x="11481759" y="0"/>
                    </a:cubicBezTo>
                    <a:close/>
                    <a:moveTo>
                      <a:pt x="9856978" y="0"/>
                    </a:moveTo>
                    <a:lnTo>
                      <a:pt x="9871884" y="0"/>
                    </a:lnTo>
                    <a:lnTo>
                      <a:pt x="9871884" y="222980"/>
                    </a:lnTo>
                    <a:lnTo>
                      <a:pt x="9836596" y="222980"/>
                    </a:lnTo>
                    <a:lnTo>
                      <a:pt x="9836596" y="43197"/>
                    </a:lnTo>
                    <a:cubicBezTo>
                      <a:pt x="9830208" y="47760"/>
                      <a:pt x="9823338" y="51638"/>
                      <a:pt x="9815987" y="54832"/>
                    </a:cubicBezTo>
                    <a:cubicBezTo>
                      <a:pt x="9808635" y="58027"/>
                      <a:pt x="9800244" y="60840"/>
                      <a:pt x="9790814" y="63274"/>
                    </a:cubicBezTo>
                    <a:lnTo>
                      <a:pt x="9790814" y="33158"/>
                    </a:lnTo>
                    <a:cubicBezTo>
                      <a:pt x="9796695" y="31232"/>
                      <a:pt x="9802374" y="29204"/>
                      <a:pt x="9807849" y="27074"/>
                    </a:cubicBezTo>
                    <a:cubicBezTo>
                      <a:pt x="9813325" y="24945"/>
                      <a:pt x="9818725" y="22562"/>
                      <a:pt x="9824048" y="19925"/>
                    </a:cubicBezTo>
                    <a:cubicBezTo>
                      <a:pt x="9829372" y="17289"/>
                      <a:pt x="9834746" y="14348"/>
                      <a:pt x="9840171" y="11104"/>
                    </a:cubicBezTo>
                    <a:cubicBezTo>
                      <a:pt x="9845596" y="7859"/>
                      <a:pt x="9851198" y="4158"/>
                      <a:pt x="9856978" y="0"/>
                    </a:cubicBezTo>
                    <a:close/>
                    <a:moveTo>
                      <a:pt x="8979271" y="0"/>
                    </a:moveTo>
                    <a:lnTo>
                      <a:pt x="8994177" y="0"/>
                    </a:lnTo>
                    <a:lnTo>
                      <a:pt x="8994177" y="222980"/>
                    </a:lnTo>
                    <a:lnTo>
                      <a:pt x="8958889" y="222980"/>
                    </a:lnTo>
                    <a:lnTo>
                      <a:pt x="8958889" y="43197"/>
                    </a:lnTo>
                    <a:cubicBezTo>
                      <a:pt x="8952501" y="47760"/>
                      <a:pt x="8945631" y="51638"/>
                      <a:pt x="8938280" y="54832"/>
                    </a:cubicBezTo>
                    <a:cubicBezTo>
                      <a:pt x="8930928" y="58027"/>
                      <a:pt x="8922537" y="60840"/>
                      <a:pt x="8913107" y="63274"/>
                    </a:cubicBezTo>
                    <a:lnTo>
                      <a:pt x="8913107" y="33158"/>
                    </a:lnTo>
                    <a:cubicBezTo>
                      <a:pt x="8918988" y="31232"/>
                      <a:pt x="8924667" y="29204"/>
                      <a:pt x="8930142" y="27074"/>
                    </a:cubicBezTo>
                    <a:cubicBezTo>
                      <a:pt x="8935618" y="24945"/>
                      <a:pt x="8941018" y="22562"/>
                      <a:pt x="8946341" y="19925"/>
                    </a:cubicBezTo>
                    <a:cubicBezTo>
                      <a:pt x="8951665" y="17289"/>
                      <a:pt x="8957039" y="14348"/>
                      <a:pt x="8962464" y="11104"/>
                    </a:cubicBezTo>
                    <a:cubicBezTo>
                      <a:pt x="8967889" y="7859"/>
                      <a:pt x="8973491" y="4158"/>
                      <a:pt x="8979271" y="0"/>
                    </a:cubicBezTo>
                    <a:close/>
                    <a:moveTo>
                      <a:pt x="8106816" y="0"/>
                    </a:moveTo>
                    <a:lnTo>
                      <a:pt x="8121722" y="0"/>
                    </a:lnTo>
                    <a:lnTo>
                      <a:pt x="8121722" y="222980"/>
                    </a:lnTo>
                    <a:lnTo>
                      <a:pt x="8086434" y="222980"/>
                    </a:lnTo>
                    <a:lnTo>
                      <a:pt x="8086434" y="43197"/>
                    </a:lnTo>
                    <a:cubicBezTo>
                      <a:pt x="8080046" y="47760"/>
                      <a:pt x="8073176" y="51638"/>
                      <a:pt x="8065825" y="54832"/>
                    </a:cubicBezTo>
                    <a:cubicBezTo>
                      <a:pt x="8058473" y="58027"/>
                      <a:pt x="8050082" y="60840"/>
                      <a:pt x="8040652" y="63274"/>
                    </a:cubicBezTo>
                    <a:lnTo>
                      <a:pt x="8040652" y="33158"/>
                    </a:lnTo>
                    <a:cubicBezTo>
                      <a:pt x="8046533" y="31232"/>
                      <a:pt x="8052212" y="29204"/>
                      <a:pt x="8057687" y="27074"/>
                    </a:cubicBezTo>
                    <a:cubicBezTo>
                      <a:pt x="8063163" y="24945"/>
                      <a:pt x="8068563" y="22562"/>
                      <a:pt x="8073886" y="19925"/>
                    </a:cubicBezTo>
                    <a:cubicBezTo>
                      <a:pt x="8079210" y="17289"/>
                      <a:pt x="8084584" y="14348"/>
                      <a:pt x="8090009" y="11104"/>
                    </a:cubicBezTo>
                    <a:cubicBezTo>
                      <a:pt x="8095434" y="7859"/>
                      <a:pt x="8101036" y="4158"/>
                      <a:pt x="8106816" y="0"/>
                    </a:cubicBezTo>
                    <a:close/>
                    <a:moveTo>
                      <a:pt x="6117683" y="0"/>
                    </a:moveTo>
                    <a:lnTo>
                      <a:pt x="6132590" y="0"/>
                    </a:lnTo>
                    <a:lnTo>
                      <a:pt x="6132590" y="222980"/>
                    </a:lnTo>
                    <a:lnTo>
                      <a:pt x="6097302" y="222980"/>
                    </a:lnTo>
                    <a:lnTo>
                      <a:pt x="6097302" y="43197"/>
                    </a:lnTo>
                    <a:cubicBezTo>
                      <a:pt x="6090914" y="47760"/>
                      <a:pt x="6084044" y="51638"/>
                      <a:pt x="6076692" y="54832"/>
                    </a:cubicBezTo>
                    <a:cubicBezTo>
                      <a:pt x="6069341" y="58027"/>
                      <a:pt x="6060950" y="60840"/>
                      <a:pt x="6051520" y="63274"/>
                    </a:cubicBezTo>
                    <a:lnTo>
                      <a:pt x="6051520" y="33158"/>
                    </a:lnTo>
                    <a:cubicBezTo>
                      <a:pt x="6057401" y="31232"/>
                      <a:pt x="6063079" y="29204"/>
                      <a:pt x="6068555" y="27074"/>
                    </a:cubicBezTo>
                    <a:cubicBezTo>
                      <a:pt x="6074031" y="24945"/>
                      <a:pt x="6079430" y="22562"/>
                      <a:pt x="6084754" y="19925"/>
                    </a:cubicBezTo>
                    <a:cubicBezTo>
                      <a:pt x="6090077" y="17289"/>
                      <a:pt x="6095452" y="14348"/>
                      <a:pt x="6100876" y="11104"/>
                    </a:cubicBezTo>
                    <a:cubicBezTo>
                      <a:pt x="6106302" y="7859"/>
                      <a:pt x="6111904" y="4158"/>
                      <a:pt x="6117683" y="0"/>
                    </a:cubicBezTo>
                    <a:close/>
                    <a:moveTo>
                      <a:pt x="5425705" y="0"/>
                    </a:moveTo>
                    <a:lnTo>
                      <a:pt x="5440612" y="0"/>
                    </a:lnTo>
                    <a:lnTo>
                      <a:pt x="5440612" y="222980"/>
                    </a:lnTo>
                    <a:lnTo>
                      <a:pt x="5405324" y="222980"/>
                    </a:lnTo>
                    <a:lnTo>
                      <a:pt x="5405324" y="43197"/>
                    </a:lnTo>
                    <a:cubicBezTo>
                      <a:pt x="5398936" y="47760"/>
                      <a:pt x="5392066" y="51638"/>
                      <a:pt x="5384714" y="54832"/>
                    </a:cubicBezTo>
                    <a:cubicBezTo>
                      <a:pt x="5377363" y="58027"/>
                      <a:pt x="5368972" y="60840"/>
                      <a:pt x="5359542" y="63274"/>
                    </a:cubicBezTo>
                    <a:lnTo>
                      <a:pt x="5359542" y="33158"/>
                    </a:lnTo>
                    <a:cubicBezTo>
                      <a:pt x="5365423" y="31232"/>
                      <a:pt x="5371101" y="29204"/>
                      <a:pt x="5376577" y="27074"/>
                    </a:cubicBezTo>
                    <a:cubicBezTo>
                      <a:pt x="5382053" y="24945"/>
                      <a:pt x="5387452" y="22562"/>
                      <a:pt x="5392776" y="19925"/>
                    </a:cubicBezTo>
                    <a:cubicBezTo>
                      <a:pt x="5398100" y="17289"/>
                      <a:pt x="5403474" y="14348"/>
                      <a:pt x="5408898" y="11104"/>
                    </a:cubicBezTo>
                    <a:cubicBezTo>
                      <a:pt x="5414324" y="7859"/>
                      <a:pt x="5419926" y="4158"/>
                      <a:pt x="5425705" y="0"/>
                    </a:cubicBezTo>
                    <a:close/>
                    <a:moveTo>
                      <a:pt x="3800924" y="0"/>
                    </a:moveTo>
                    <a:lnTo>
                      <a:pt x="3815831" y="0"/>
                    </a:lnTo>
                    <a:lnTo>
                      <a:pt x="3815831" y="222980"/>
                    </a:lnTo>
                    <a:lnTo>
                      <a:pt x="3780543" y="222980"/>
                    </a:lnTo>
                    <a:lnTo>
                      <a:pt x="3780543" y="43197"/>
                    </a:lnTo>
                    <a:cubicBezTo>
                      <a:pt x="3774155" y="47760"/>
                      <a:pt x="3767285" y="51638"/>
                      <a:pt x="3759933" y="54832"/>
                    </a:cubicBezTo>
                    <a:cubicBezTo>
                      <a:pt x="3752582" y="58027"/>
                      <a:pt x="3744191" y="60840"/>
                      <a:pt x="3734761" y="63274"/>
                    </a:cubicBezTo>
                    <a:lnTo>
                      <a:pt x="3734761" y="33158"/>
                    </a:lnTo>
                    <a:cubicBezTo>
                      <a:pt x="3740642" y="31232"/>
                      <a:pt x="3746320" y="29204"/>
                      <a:pt x="3751796" y="27074"/>
                    </a:cubicBezTo>
                    <a:cubicBezTo>
                      <a:pt x="3757272" y="24945"/>
                      <a:pt x="3762671" y="22562"/>
                      <a:pt x="3767995" y="19925"/>
                    </a:cubicBezTo>
                    <a:cubicBezTo>
                      <a:pt x="3773318" y="17289"/>
                      <a:pt x="3778693" y="14348"/>
                      <a:pt x="3784117" y="11104"/>
                    </a:cubicBezTo>
                    <a:cubicBezTo>
                      <a:pt x="3789543" y="7859"/>
                      <a:pt x="3795145" y="4158"/>
                      <a:pt x="3800924" y="0"/>
                    </a:cubicBezTo>
                    <a:close/>
                    <a:moveTo>
                      <a:pt x="2923218" y="0"/>
                    </a:moveTo>
                    <a:lnTo>
                      <a:pt x="2938125" y="0"/>
                    </a:lnTo>
                    <a:lnTo>
                      <a:pt x="2938125" y="222980"/>
                    </a:lnTo>
                    <a:lnTo>
                      <a:pt x="2902837" y="222980"/>
                    </a:lnTo>
                    <a:lnTo>
                      <a:pt x="2902837" y="43197"/>
                    </a:lnTo>
                    <a:cubicBezTo>
                      <a:pt x="2896448" y="47760"/>
                      <a:pt x="2889579" y="51638"/>
                      <a:pt x="2882227" y="54832"/>
                    </a:cubicBezTo>
                    <a:cubicBezTo>
                      <a:pt x="2874875" y="58027"/>
                      <a:pt x="2866485" y="60840"/>
                      <a:pt x="2857054" y="63274"/>
                    </a:cubicBezTo>
                    <a:lnTo>
                      <a:pt x="2857054" y="33158"/>
                    </a:lnTo>
                    <a:cubicBezTo>
                      <a:pt x="2862935" y="31232"/>
                      <a:pt x="2868614" y="29204"/>
                      <a:pt x="2874090" y="27074"/>
                    </a:cubicBezTo>
                    <a:cubicBezTo>
                      <a:pt x="2879565" y="24945"/>
                      <a:pt x="2884965" y="22562"/>
                      <a:pt x="2890289" y="19925"/>
                    </a:cubicBezTo>
                    <a:cubicBezTo>
                      <a:pt x="2895612" y="17289"/>
                      <a:pt x="2900986" y="14348"/>
                      <a:pt x="2906411" y="11104"/>
                    </a:cubicBezTo>
                    <a:cubicBezTo>
                      <a:pt x="2911836" y="7859"/>
                      <a:pt x="2917438" y="4158"/>
                      <a:pt x="2923218" y="0"/>
                    </a:cubicBezTo>
                    <a:close/>
                    <a:moveTo>
                      <a:pt x="2050763" y="0"/>
                    </a:moveTo>
                    <a:lnTo>
                      <a:pt x="2065669" y="0"/>
                    </a:lnTo>
                    <a:lnTo>
                      <a:pt x="2065669" y="222980"/>
                    </a:lnTo>
                    <a:lnTo>
                      <a:pt x="2030381" y="222980"/>
                    </a:lnTo>
                    <a:lnTo>
                      <a:pt x="2030381" y="43197"/>
                    </a:lnTo>
                    <a:cubicBezTo>
                      <a:pt x="2023994" y="47760"/>
                      <a:pt x="2017123" y="51638"/>
                      <a:pt x="2009772" y="54832"/>
                    </a:cubicBezTo>
                    <a:cubicBezTo>
                      <a:pt x="2002420" y="58027"/>
                      <a:pt x="1994030" y="60840"/>
                      <a:pt x="1984599" y="63274"/>
                    </a:cubicBezTo>
                    <a:lnTo>
                      <a:pt x="1984599" y="33158"/>
                    </a:lnTo>
                    <a:cubicBezTo>
                      <a:pt x="1990480" y="31232"/>
                      <a:pt x="1996159" y="29204"/>
                      <a:pt x="2001634" y="27074"/>
                    </a:cubicBezTo>
                    <a:cubicBezTo>
                      <a:pt x="2007110" y="24945"/>
                      <a:pt x="2012510" y="22562"/>
                      <a:pt x="2017833" y="19925"/>
                    </a:cubicBezTo>
                    <a:cubicBezTo>
                      <a:pt x="2023157" y="17289"/>
                      <a:pt x="2028531" y="14348"/>
                      <a:pt x="2033956" y="11104"/>
                    </a:cubicBezTo>
                    <a:cubicBezTo>
                      <a:pt x="2039381" y="7859"/>
                      <a:pt x="2044983" y="4158"/>
                      <a:pt x="2050763"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4" name="Freeform 393"/>
              <p:cNvSpPr/>
              <p:nvPr/>
            </p:nvSpPr>
            <p:spPr>
              <a:xfrm>
                <a:off x="37549" y="2881001"/>
                <a:ext cx="11930425" cy="224991"/>
              </a:xfrm>
              <a:custGeom>
                <a:avLst/>
                <a:gdLst>
                  <a:gd name="connsiteX0" fmla="*/ 10087086 w 11930425"/>
                  <a:gd name="connsiteY0" fmla="*/ 29845 h 224991"/>
                  <a:gd name="connsiteX1" fmla="*/ 10047816 w 11930425"/>
                  <a:gd name="connsiteY1" fmla="*/ 116359 h 224991"/>
                  <a:gd name="connsiteX2" fmla="*/ 10086334 w 11930425"/>
                  <a:gd name="connsiteY2" fmla="*/ 197306 h 224991"/>
                  <a:gd name="connsiteX3" fmla="*/ 10124249 w 11930425"/>
                  <a:gd name="connsiteY3" fmla="*/ 115005 h 224991"/>
                  <a:gd name="connsiteX4" fmla="*/ 10087086 w 11930425"/>
                  <a:gd name="connsiteY4" fmla="*/ 29845 h 224991"/>
                  <a:gd name="connsiteX5" fmla="*/ 9866163 w 11930425"/>
                  <a:gd name="connsiteY5" fmla="*/ 29845 h 224991"/>
                  <a:gd name="connsiteX6" fmla="*/ 9826893 w 11930425"/>
                  <a:gd name="connsiteY6" fmla="*/ 116359 h 224991"/>
                  <a:gd name="connsiteX7" fmla="*/ 9865411 w 11930425"/>
                  <a:gd name="connsiteY7" fmla="*/ 197306 h 224991"/>
                  <a:gd name="connsiteX8" fmla="*/ 9903326 w 11930425"/>
                  <a:gd name="connsiteY8" fmla="*/ 115005 h 224991"/>
                  <a:gd name="connsiteX9" fmla="*/ 9866163 w 11930425"/>
                  <a:gd name="connsiteY9" fmla="*/ 29845 h 224991"/>
                  <a:gd name="connsiteX10" fmla="*/ 9204502 w 11930425"/>
                  <a:gd name="connsiteY10" fmla="*/ 29845 h 224991"/>
                  <a:gd name="connsiteX11" fmla="*/ 9165232 w 11930425"/>
                  <a:gd name="connsiteY11" fmla="*/ 116359 h 224991"/>
                  <a:gd name="connsiteX12" fmla="*/ 9203750 w 11930425"/>
                  <a:gd name="connsiteY12" fmla="*/ 197306 h 224991"/>
                  <a:gd name="connsiteX13" fmla="*/ 9241665 w 11930425"/>
                  <a:gd name="connsiteY13" fmla="*/ 115005 h 224991"/>
                  <a:gd name="connsiteX14" fmla="*/ 9204502 w 11930425"/>
                  <a:gd name="connsiteY14" fmla="*/ 29845 h 224991"/>
                  <a:gd name="connsiteX15" fmla="*/ 8983579 w 11930425"/>
                  <a:gd name="connsiteY15" fmla="*/ 29845 h 224991"/>
                  <a:gd name="connsiteX16" fmla="*/ 8944309 w 11930425"/>
                  <a:gd name="connsiteY16" fmla="*/ 116359 h 224991"/>
                  <a:gd name="connsiteX17" fmla="*/ 8982827 w 11930425"/>
                  <a:gd name="connsiteY17" fmla="*/ 197306 h 224991"/>
                  <a:gd name="connsiteX18" fmla="*/ 9020742 w 11930425"/>
                  <a:gd name="connsiteY18" fmla="*/ 115005 h 224991"/>
                  <a:gd name="connsiteX19" fmla="*/ 8983579 w 11930425"/>
                  <a:gd name="connsiteY19" fmla="*/ 29845 h 224991"/>
                  <a:gd name="connsiteX20" fmla="*/ 6134117 w 11930425"/>
                  <a:gd name="connsiteY20" fmla="*/ 29845 h 224991"/>
                  <a:gd name="connsiteX21" fmla="*/ 6094847 w 11930425"/>
                  <a:gd name="connsiteY21" fmla="*/ 116359 h 224991"/>
                  <a:gd name="connsiteX22" fmla="*/ 6133365 w 11930425"/>
                  <a:gd name="connsiteY22" fmla="*/ 197306 h 224991"/>
                  <a:gd name="connsiteX23" fmla="*/ 6171280 w 11930425"/>
                  <a:gd name="connsiteY23" fmla="*/ 115005 h 224991"/>
                  <a:gd name="connsiteX24" fmla="*/ 6134117 w 11930425"/>
                  <a:gd name="connsiteY24" fmla="*/ 29845 h 224991"/>
                  <a:gd name="connsiteX25" fmla="*/ 4031033 w 11930425"/>
                  <a:gd name="connsiteY25" fmla="*/ 29845 h 224991"/>
                  <a:gd name="connsiteX26" fmla="*/ 3991763 w 11930425"/>
                  <a:gd name="connsiteY26" fmla="*/ 116359 h 224991"/>
                  <a:gd name="connsiteX27" fmla="*/ 4030281 w 11930425"/>
                  <a:gd name="connsiteY27" fmla="*/ 197306 h 224991"/>
                  <a:gd name="connsiteX28" fmla="*/ 4068196 w 11930425"/>
                  <a:gd name="connsiteY28" fmla="*/ 115005 h 224991"/>
                  <a:gd name="connsiteX29" fmla="*/ 4031033 w 11930425"/>
                  <a:gd name="connsiteY29" fmla="*/ 29845 h 224991"/>
                  <a:gd name="connsiteX30" fmla="*/ 3810110 w 11930425"/>
                  <a:gd name="connsiteY30" fmla="*/ 29845 h 224991"/>
                  <a:gd name="connsiteX31" fmla="*/ 3770840 w 11930425"/>
                  <a:gd name="connsiteY31" fmla="*/ 116359 h 224991"/>
                  <a:gd name="connsiteX32" fmla="*/ 3809357 w 11930425"/>
                  <a:gd name="connsiteY32" fmla="*/ 197306 h 224991"/>
                  <a:gd name="connsiteX33" fmla="*/ 3847273 w 11930425"/>
                  <a:gd name="connsiteY33" fmla="*/ 115005 h 224991"/>
                  <a:gd name="connsiteX34" fmla="*/ 3810110 w 11930425"/>
                  <a:gd name="connsiteY34" fmla="*/ 29845 h 224991"/>
                  <a:gd name="connsiteX35" fmla="*/ 3148450 w 11930425"/>
                  <a:gd name="connsiteY35" fmla="*/ 29845 h 224991"/>
                  <a:gd name="connsiteX36" fmla="*/ 3109180 w 11930425"/>
                  <a:gd name="connsiteY36" fmla="*/ 116359 h 224991"/>
                  <a:gd name="connsiteX37" fmla="*/ 3147697 w 11930425"/>
                  <a:gd name="connsiteY37" fmla="*/ 197306 h 224991"/>
                  <a:gd name="connsiteX38" fmla="*/ 3185613 w 11930425"/>
                  <a:gd name="connsiteY38" fmla="*/ 115005 h 224991"/>
                  <a:gd name="connsiteX39" fmla="*/ 3148450 w 11930425"/>
                  <a:gd name="connsiteY39" fmla="*/ 29845 h 224991"/>
                  <a:gd name="connsiteX40" fmla="*/ 2927527 w 11930425"/>
                  <a:gd name="connsiteY40" fmla="*/ 29845 h 224991"/>
                  <a:gd name="connsiteX41" fmla="*/ 2888257 w 11930425"/>
                  <a:gd name="connsiteY41" fmla="*/ 116359 h 224991"/>
                  <a:gd name="connsiteX42" fmla="*/ 2926774 w 11930425"/>
                  <a:gd name="connsiteY42" fmla="*/ 197306 h 224991"/>
                  <a:gd name="connsiteX43" fmla="*/ 2964690 w 11930425"/>
                  <a:gd name="connsiteY43" fmla="*/ 115005 h 224991"/>
                  <a:gd name="connsiteX44" fmla="*/ 2927527 w 11930425"/>
                  <a:gd name="connsiteY44" fmla="*/ 29845 h 224991"/>
                  <a:gd name="connsiteX45" fmla="*/ 74929 w 11930425"/>
                  <a:gd name="connsiteY45" fmla="*/ 27835 h 224991"/>
                  <a:gd name="connsiteX46" fmla="*/ 35659 w 11930425"/>
                  <a:gd name="connsiteY46" fmla="*/ 114349 h 224991"/>
                  <a:gd name="connsiteX47" fmla="*/ 74177 w 11930425"/>
                  <a:gd name="connsiteY47" fmla="*/ 195296 h 224991"/>
                  <a:gd name="connsiteX48" fmla="*/ 112092 w 11930425"/>
                  <a:gd name="connsiteY48" fmla="*/ 112995 h 224991"/>
                  <a:gd name="connsiteX49" fmla="*/ 74929 w 11930425"/>
                  <a:gd name="connsiteY49" fmla="*/ 27835 h 224991"/>
                  <a:gd name="connsiteX50" fmla="*/ 11915519 w 11930425"/>
                  <a:gd name="connsiteY50" fmla="*/ 2011 h 224991"/>
                  <a:gd name="connsiteX51" fmla="*/ 11930425 w 11930425"/>
                  <a:gd name="connsiteY51" fmla="*/ 2011 h 224991"/>
                  <a:gd name="connsiteX52" fmla="*/ 11930425 w 11930425"/>
                  <a:gd name="connsiteY52" fmla="*/ 224991 h 224991"/>
                  <a:gd name="connsiteX53" fmla="*/ 11895137 w 11930425"/>
                  <a:gd name="connsiteY53" fmla="*/ 224991 h 224991"/>
                  <a:gd name="connsiteX54" fmla="*/ 11895137 w 11930425"/>
                  <a:gd name="connsiteY54" fmla="*/ 45208 h 224991"/>
                  <a:gd name="connsiteX55" fmla="*/ 11874528 w 11930425"/>
                  <a:gd name="connsiteY55" fmla="*/ 56843 h 224991"/>
                  <a:gd name="connsiteX56" fmla="*/ 11849355 w 11930425"/>
                  <a:gd name="connsiteY56" fmla="*/ 65285 h 224991"/>
                  <a:gd name="connsiteX57" fmla="*/ 11849355 w 11930425"/>
                  <a:gd name="connsiteY57" fmla="*/ 35169 h 224991"/>
                  <a:gd name="connsiteX58" fmla="*/ 11866390 w 11930425"/>
                  <a:gd name="connsiteY58" fmla="*/ 29085 h 224991"/>
                  <a:gd name="connsiteX59" fmla="*/ 11882589 w 11930425"/>
                  <a:gd name="connsiteY59" fmla="*/ 21936 h 224991"/>
                  <a:gd name="connsiteX60" fmla="*/ 11898712 w 11930425"/>
                  <a:gd name="connsiteY60" fmla="*/ 13115 h 224991"/>
                  <a:gd name="connsiteX61" fmla="*/ 11915519 w 11930425"/>
                  <a:gd name="connsiteY61" fmla="*/ 2011 h 224991"/>
                  <a:gd name="connsiteX62" fmla="*/ 11532651 w 11930425"/>
                  <a:gd name="connsiteY62" fmla="*/ 2011 h 224991"/>
                  <a:gd name="connsiteX63" fmla="*/ 11547557 w 11930425"/>
                  <a:gd name="connsiteY63" fmla="*/ 2011 h 224991"/>
                  <a:gd name="connsiteX64" fmla="*/ 11547557 w 11930425"/>
                  <a:gd name="connsiteY64" fmla="*/ 224991 h 224991"/>
                  <a:gd name="connsiteX65" fmla="*/ 11512269 w 11930425"/>
                  <a:gd name="connsiteY65" fmla="*/ 224991 h 224991"/>
                  <a:gd name="connsiteX66" fmla="*/ 11512269 w 11930425"/>
                  <a:gd name="connsiteY66" fmla="*/ 45208 h 224991"/>
                  <a:gd name="connsiteX67" fmla="*/ 11491660 w 11930425"/>
                  <a:gd name="connsiteY67" fmla="*/ 56843 h 224991"/>
                  <a:gd name="connsiteX68" fmla="*/ 11466487 w 11930425"/>
                  <a:gd name="connsiteY68" fmla="*/ 65285 h 224991"/>
                  <a:gd name="connsiteX69" fmla="*/ 11466487 w 11930425"/>
                  <a:gd name="connsiteY69" fmla="*/ 35169 h 224991"/>
                  <a:gd name="connsiteX70" fmla="*/ 11483522 w 11930425"/>
                  <a:gd name="connsiteY70" fmla="*/ 29085 h 224991"/>
                  <a:gd name="connsiteX71" fmla="*/ 11499721 w 11930425"/>
                  <a:gd name="connsiteY71" fmla="*/ 21936 h 224991"/>
                  <a:gd name="connsiteX72" fmla="*/ 11515844 w 11930425"/>
                  <a:gd name="connsiteY72" fmla="*/ 13115 h 224991"/>
                  <a:gd name="connsiteX73" fmla="*/ 11532651 w 11930425"/>
                  <a:gd name="connsiteY73" fmla="*/ 2011 h 224991"/>
                  <a:gd name="connsiteX74" fmla="*/ 11388525 w 11930425"/>
                  <a:gd name="connsiteY74" fmla="*/ 2011 h 224991"/>
                  <a:gd name="connsiteX75" fmla="*/ 11403431 w 11930425"/>
                  <a:gd name="connsiteY75" fmla="*/ 2011 h 224991"/>
                  <a:gd name="connsiteX76" fmla="*/ 11403431 w 11930425"/>
                  <a:gd name="connsiteY76" fmla="*/ 224991 h 224991"/>
                  <a:gd name="connsiteX77" fmla="*/ 11368143 w 11930425"/>
                  <a:gd name="connsiteY77" fmla="*/ 224991 h 224991"/>
                  <a:gd name="connsiteX78" fmla="*/ 11368143 w 11930425"/>
                  <a:gd name="connsiteY78" fmla="*/ 45208 h 224991"/>
                  <a:gd name="connsiteX79" fmla="*/ 11347534 w 11930425"/>
                  <a:gd name="connsiteY79" fmla="*/ 56843 h 224991"/>
                  <a:gd name="connsiteX80" fmla="*/ 11322361 w 11930425"/>
                  <a:gd name="connsiteY80" fmla="*/ 65285 h 224991"/>
                  <a:gd name="connsiteX81" fmla="*/ 11322361 w 11930425"/>
                  <a:gd name="connsiteY81" fmla="*/ 35169 h 224991"/>
                  <a:gd name="connsiteX82" fmla="*/ 11339396 w 11930425"/>
                  <a:gd name="connsiteY82" fmla="*/ 29085 h 224991"/>
                  <a:gd name="connsiteX83" fmla="*/ 11355595 w 11930425"/>
                  <a:gd name="connsiteY83" fmla="*/ 21936 h 224991"/>
                  <a:gd name="connsiteX84" fmla="*/ 11371718 w 11930425"/>
                  <a:gd name="connsiteY84" fmla="*/ 13115 h 224991"/>
                  <a:gd name="connsiteX85" fmla="*/ 11388525 w 11930425"/>
                  <a:gd name="connsiteY85" fmla="*/ 2011 h 224991"/>
                  <a:gd name="connsiteX86" fmla="*/ 11244400 w 11930425"/>
                  <a:gd name="connsiteY86" fmla="*/ 2011 h 224991"/>
                  <a:gd name="connsiteX87" fmla="*/ 11259306 w 11930425"/>
                  <a:gd name="connsiteY87" fmla="*/ 2011 h 224991"/>
                  <a:gd name="connsiteX88" fmla="*/ 11259306 w 11930425"/>
                  <a:gd name="connsiteY88" fmla="*/ 224991 h 224991"/>
                  <a:gd name="connsiteX89" fmla="*/ 11224018 w 11930425"/>
                  <a:gd name="connsiteY89" fmla="*/ 224991 h 224991"/>
                  <a:gd name="connsiteX90" fmla="*/ 11224018 w 11930425"/>
                  <a:gd name="connsiteY90" fmla="*/ 45208 h 224991"/>
                  <a:gd name="connsiteX91" fmla="*/ 11203409 w 11930425"/>
                  <a:gd name="connsiteY91" fmla="*/ 56843 h 224991"/>
                  <a:gd name="connsiteX92" fmla="*/ 11178236 w 11930425"/>
                  <a:gd name="connsiteY92" fmla="*/ 65285 h 224991"/>
                  <a:gd name="connsiteX93" fmla="*/ 11178236 w 11930425"/>
                  <a:gd name="connsiteY93" fmla="*/ 35169 h 224991"/>
                  <a:gd name="connsiteX94" fmla="*/ 11195271 w 11930425"/>
                  <a:gd name="connsiteY94" fmla="*/ 29085 h 224991"/>
                  <a:gd name="connsiteX95" fmla="*/ 11211470 w 11930425"/>
                  <a:gd name="connsiteY95" fmla="*/ 21936 h 224991"/>
                  <a:gd name="connsiteX96" fmla="*/ 11227593 w 11930425"/>
                  <a:gd name="connsiteY96" fmla="*/ 13115 h 224991"/>
                  <a:gd name="connsiteX97" fmla="*/ 11244400 w 11930425"/>
                  <a:gd name="connsiteY97" fmla="*/ 2011 h 224991"/>
                  <a:gd name="connsiteX98" fmla="*/ 11100275 w 11930425"/>
                  <a:gd name="connsiteY98" fmla="*/ 2011 h 224991"/>
                  <a:gd name="connsiteX99" fmla="*/ 11115181 w 11930425"/>
                  <a:gd name="connsiteY99" fmla="*/ 2011 h 224991"/>
                  <a:gd name="connsiteX100" fmla="*/ 11115181 w 11930425"/>
                  <a:gd name="connsiteY100" fmla="*/ 224991 h 224991"/>
                  <a:gd name="connsiteX101" fmla="*/ 11079893 w 11930425"/>
                  <a:gd name="connsiteY101" fmla="*/ 224991 h 224991"/>
                  <a:gd name="connsiteX102" fmla="*/ 11079893 w 11930425"/>
                  <a:gd name="connsiteY102" fmla="*/ 45208 h 224991"/>
                  <a:gd name="connsiteX103" fmla="*/ 11059284 w 11930425"/>
                  <a:gd name="connsiteY103" fmla="*/ 56843 h 224991"/>
                  <a:gd name="connsiteX104" fmla="*/ 11034111 w 11930425"/>
                  <a:gd name="connsiteY104" fmla="*/ 65285 h 224991"/>
                  <a:gd name="connsiteX105" fmla="*/ 11034111 w 11930425"/>
                  <a:gd name="connsiteY105" fmla="*/ 35169 h 224991"/>
                  <a:gd name="connsiteX106" fmla="*/ 11051146 w 11930425"/>
                  <a:gd name="connsiteY106" fmla="*/ 29085 h 224991"/>
                  <a:gd name="connsiteX107" fmla="*/ 11067345 w 11930425"/>
                  <a:gd name="connsiteY107" fmla="*/ 21936 h 224991"/>
                  <a:gd name="connsiteX108" fmla="*/ 11083468 w 11930425"/>
                  <a:gd name="connsiteY108" fmla="*/ 13115 h 224991"/>
                  <a:gd name="connsiteX109" fmla="*/ 11100275 w 11930425"/>
                  <a:gd name="connsiteY109" fmla="*/ 2011 h 224991"/>
                  <a:gd name="connsiteX110" fmla="*/ 10956150 w 11930425"/>
                  <a:gd name="connsiteY110" fmla="*/ 2011 h 224991"/>
                  <a:gd name="connsiteX111" fmla="*/ 10971056 w 11930425"/>
                  <a:gd name="connsiteY111" fmla="*/ 2011 h 224991"/>
                  <a:gd name="connsiteX112" fmla="*/ 10971056 w 11930425"/>
                  <a:gd name="connsiteY112" fmla="*/ 224991 h 224991"/>
                  <a:gd name="connsiteX113" fmla="*/ 10935768 w 11930425"/>
                  <a:gd name="connsiteY113" fmla="*/ 224991 h 224991"/>
                  <a:gd name="connsiteX114" fmla="*/ 10935768 w 11930425"/>
                  <a:gd name="connsiteY114" fmla="*/ 45208 h 224991"/>
                  <a:gd name="connsiteX115" fmla="*/ 10915159 w 11930425"/>
                  <a:gd name="connsiteY115" fmla="*/ 56843 h 224991"/>
                  <a:gd name="connsiteX116" fmla="*/ 10889986 w 11930425"/>
                  <a:gd name="connsiteY116" fmla="*/ 65285 h 224991"/>
                  <a:gd name="connsiteX117" fmla="*/ 10889986 w 11930425"/>
                  <a:gd name="connsiteY117" fmla="*/ 35169 h 224991"/>
                  <a:gd name="connsiteX118" fmla="*/ 10907021 w 11930425"/>
                  <a:gd name="connsiteY118" fmla="*/ 29085 h 224991"/>
                  <a:gd name="connsiteX119" fmla="*/ 10923220 w 11930425"/>
                  <a:gd name="connsiteY119" fmla="*/ 21936 h 224991"/>
                  <a:gd name="connsiteX120" fmla="*/ 10939343 w 11930425"/>
                  <a:gd name="connsiteY120" fmla="*/ 13115 h 224991"/>
                  <a:gd name="connsiteX121" fmla="*/ 10956150 w 11930425"/>
                  <a:gd name="connsiteY121" fmla="*/ 2011 h 224991"/>
                  <a:gd name="connsiteX122" fmla="*/ 10567917 w 11930425"/>
                  <a:gd name="connsiteY122" fmla="*/ 2011 h 224991"/>
                  <a:gd name="connsiteX123" fmla="*/ 10582823 w 11930425"/>
                  <a:gd name="connsiteY123" fmla="*/ 2011 h 224991"/>
                  <a:gd name="connsiteX124" fmla="*/ 10582823 w 11930425"/>
                  <a:gd name="connsiteY124" fmla="*/ 224991 h 224991"/>
                  <a:gd name="connsiteX125" fmla="*/ 10547535 w 11930425"/>
                  <a:gd name="connsiteY125" fmla="*/ 224991 h 224991"/>
                  <a:gd name="connsiteX126" fmla="*/ 10547535 w 11930425"/>
                  <a:gd name="connsiteY126" fmla="*/ 45208 h 224991"/>
                  <a:gd name="connsiteX127" fmla="*/ 10526926 w 11930425"/>
                  <a:gd name="connsiteY127" fmla="*/ 56843 h 224991"/>
                  <a:gd name="connsiteX128" fmla="*/ 10501753 w 11930425"/>
                  <a:gd name="connsiteY128" fmla="*/ 65285 h 224991"/>
                  <a:gd name="connsiteX129" fmla="*/ 10501753 w 11930425"/>
                  <a:gd name="connsiteY129" fmla="*/ 35169 h 224991"/>
                  <a:gd name="connsiteX130" fmla="*/ 10518788 w 11930425"/>
                  <a:gd name="connsiteY130" fmla="*/ 29085 h 224991"/>
                  <a:gd name="connsiteX131" fmla="*/ 10534987 w 11930425"/>
                  <a:gd name="connsiteY131" fmla="*/ 21936 h 224991"/>
                  <a:gd name="connsiteX132" fmla="*/ 10551110 w 11930425"/>
                  <a:gd name="connsiteY132" fmla="*/ 13115 h 224991"/>
                  <a:gd name="connsiteX133" fmla="*/ 10567917 w 11930425"/>
                  <a:gd name="connsiteY133" fmla="*/ 2011 h 224991"/>
                  <a:gd name="connsiteX134" fmla="*/ 10301809 w 11930425"/>
                  <a:gd name="connsiteY134" fmla="*/ 2011 h 224991"/>
                  <a:gd name="connsiteX135" fmla="*/ 10316715 w 11930425"/>
                  <a:gd name="connsiteY135" fmla="*/ 2011 h 224991"/>
                  <a:gd name="connsiteX136" fmla="*/ 10316715 w 11930425"/>
                  <a:gd name="connsiteY136" fmla="*/ 224991 h 224991"/>
                  <a:gd name="connsiteX137" fmla="*/ 10281427 w 11930425"/>
                  <a:gd name="connsiteY137" fmla="*/ 224991 h 224991"/>
                  <a:gd name="connsiteX138" fmla="*/ 10281427 w 11930425"/>
                  <a:gd name="connsiteY138" fmla="*/ 45208 h 224991"/>
                  <a:gd name="connsiteX139" fmla="*/ 10260818 w 11930425"/>
                  <a:gd name="connsiteY139" fmla="*/ 56843 h 224991"/>
                  <a:gd name="connsiteX140" fmla="*/ 10235645 w 11930425"/>
                  <a:gd name="connsiteY140" fmla="*/ 65285 h 224991"/>
                  <a:gd name="connsiteX141" fmla="*/ 10235645 w 11930425"/>
                  <a:gd name="connsiteY141" fmla="*/ 35169 h 224991"/>
                  <a:gd name="connsiteX142" fmla="*/ 10252680 w 11930425"/>
                  <a:gd name="connsiteY142" fmla="*/ 29085 h 224991"/>
                  <a:gd name="connsiteX143" fmla="*/ 10268879 w 11930425"/>
                  <a:gd name="connsiteY143" fmla="*/ 21936 h 224991"/>
                  <a:gd name="connsiteX144" fmla="*/ 10285002 w 11930425"/>
                  <a:gd name="connsiteY144" fmla="*/ 13115 h 224991"/>
                  <a:gd name="connsiteX145" fmla="*/ 10301809 w 11930425"/>
                  <a:gd name="connsiteY145" fmla="*/ 2011 h 224991"/>
                  <a:gd name="connsiteX146" fmla="*/ 9690210 w 11930425"/>
                  <a:gd name="connsiteY146" fmla="*/ 2011 h 224991"/>
                  <a:gd name="connsiteX147" fmla="*/ 9705116 w 11930425"/>
                  <a:gd name="connsiteY147" fmla="*/ 2011 h 224991"/>
                  <a:gd name="connsiteX148" fmla="*/ 9705116 w 11930425"/>
                  <a:gd name="connsiteY148" fmla="*/ 224991 h 224991"/>
                  <a:gd name="connsiteX149" fmla="*/ 9669828 w 11930425"/>
                  <a:gd name="connsiteY149" fmla="*/ 224991 h 224991"/>
                  <a:gd name="connsiteX150" fmla="*/ 9669828 w 11930425"/>
                  <a:gd name="connsiteY150" fmla="*/ 45208 h 224991"/>
                  <a:gd name="connsiteX151" fmla="*/ 9649219 w 11930425"/>
                  <a:gd name="connsiteY151" fmla="*/ 56843 h 224991"/>
                  <a:gd name="connsiteX152" fmla="*/ 9624046 w 11930425"/>
                  <a:gd name="connsiteY152" fmla="*/ 65285 h 224991"/>
                  <a:gd name="connsiteX153" fmla="*/ 9624046 w 11930425"/>
                  <a:gd name="connsiteY153" fmla="*/ 35169 h 224991"/>
                  <a:gd name="connsiteX154" fmla="*/ 9641081 w 11930425"/>
                  <a:gd name="connsiteY154" fmla="*/ 29085 h 224991"/>
                  <a:gd name="connsiteX155" fmla="*/ 9657280 w 11930425"/>
                  <a:gd name="connsiteY155" fmla="*/ 21936 h 224991"/>
                  <a:gd name="connsiteX156" fmla="*/ 9673403 w 11930425"/>
                  <a:gd name="connsiteY156" fmla="*/ 13115 h 224991"/>
                  <a:gd name="connsiteX157" fmla="*/ 9690210 w 11930425"/>
                  <a:gd name="connsiteY157" fmla="*/ 2011 h 224991"/>
                  <a:gd name="connsiteX158" fmla="*/ 9424101 w 11930425"/>
                  <a:gd name="connsiteY158" fmla="*/ 2011 h 224991"/>
                  <a:gd name="connsiteX159" fmla="*/ 9439007 w 11930425"/>
                  <a:gd name="connsiteY159" fmla="*/ 2011 h 224991"/>
                  <a:gd name="connsiteX160" fmla="*/ 9439007 w 11930425"/>
                  <a:gd name="connsiteY160" fmla="*/ 224991 h 224991"/>
                  <a:gd name="connsiteX161" fmla="*/ 9403719 w 11930425"/>
                  <a:gd name="connsiteY161" fmla="*/ 224991 h 224991"/>
                  <a:gd name="connsiteX162" fmla="*/ 9403719 w 11930425"/>
                  <a:gd name="connsiteY162" fmla="*/ 45208 h 224991"/>
                  <a:gd name="connsiteX163" fmla="*/ 9383110 w 11930425"/>
                  <a:gd name="connsiteY163" fmla="*/ 56843 h 224991"/>
                  <a:gd name="connsiteX164" fmla="*/ 9357937 w 11930425"/>
                  <a:gd name="connsiteY164" fmla="*/ 65285 h 224991"/>
                  <a:gd name="connsiteX165" fmla="*/ 9357937 w 11930425"/>
                  <a:gd name="connsiteY165" fmla="*/ 35169 h 224991"/>
                  <a:gd name="connsiteX166" fmla="*/ 9374972 w 11930425"/>
                  <a:gd name="connsiteY166" fmla="*/ 29085 h 224991"/>
                  <a:gd name="connsiteX167" fmla="*/ 9391171 w 11930425"/>
                  <a:gd name="connsiteY167" fmla="*/ 21936 h 224991"/>
                  <a:gd name="connsiteX168" fmla="*/ 9407294 w 11930425"/>
                  <a:gd name="connsiteY168" fmla="*/ 13115 h 224991"/>
                  <a:gd name="connsiteX169" fmla="*/ 9424101 w 11930425"/>
                  <a:gd name="connsiteY169" fmla="*/ 2011 h 224991"/>
                  <a:gd name="connsiteX170" fmla="*/ 8817754 w 11930425"/>
                  <a:gd name="connsiteY170" fmla="*/ 2011 h 224991"/>
                  <a:gd name="connsiteX171" fmla="*/ 8832660 w 11930425"/>
                  <a:gd name="connsiteY171" fmla="*/ 2011 h 224991"/>
                  <a:gd name="connsiteX172" fmla="*/ 8832660 w 11930425"/>
                  <a:gd name="connsiteY172" fmla="*/ 224991 h 224991"/>
                  <a:gd name="connsiteX173" fmla="*/ 8797372 w 11930425"/>
                  <a:gd name="connsiteY173" fmla="*/ 224991 h 224991"/>
                  <a:gd name="connsiteX174" fmla="*/ 8797372 w 11930425"/>
                  <a:gd name="connsiteY174" fmla="*/ 45208 h 224991"/>
                  <a:gd name="connsiteX175" fmla="*/ 8776763 w 11930425"/>
                  <a:gd name="connsiteY175" fmla="*/ 56843 h 224991"/>
                  <a:gd name="connsiteX176" fmla="*/ 8751590 w 11930425"/>
                  <a:gd name="connsiteY176" fmla="*/ 65285 h 224991"/>
                  <a:gd name="connsiteX177" fmla="*/ 8751590 w 11930425"/>
                  <a:gd name="connsiteY177" fmla="*/ 35169 h 224991"/>
                  <a:gd name="connsiteX178" fmla="*/ 8768625 w 11930425"/>
                  <a:gd name="connsiteY178" fmla="*/ 29085 h 224991"/>
                  <a:gd name="connsiteX179" fmla="*/ 8784824 w 11930425"/>
                  <a:gd name="connsiteY179" fmla="*/ 21936 h 224991"/>
                  <a:gd name="connsiteX180" fmla="*/ 8800947 w 11930425"/>
                  <a:gd name="connsiteY180" fmla="*/ 13115 h 224991"/>
                  <a:gd name="connsiteX181" fmla="*/ 8817754 w 11930425"/>
                  <a:gd name="connsiteY181" fmla="*/ 2011 h 224991"/>
                  <a:gd name="connsiteX182" fmla="*/ 8551646 w 11930425"/>
                  <a:gd name="connsiteY182" fmla="*/ 2011 h 224991"/>
                  <a:gd name="connsiteX183" fmla="*/ 8566552 w 11930425"/>
                  <a:gd name="connsiteY183" fmla="*/ 2011 h 224991"/>
                  <a:gd name="connsiteX184" fmla="*/ 8566552 w 11930425"/>
                  <a:gd name="connsiteY184" fmla="*/ 224991 h 224991"/>
                  <a:gd name="connsiteX185" fmla="*/ 8531264 w 11930425"/>
                  <a:gd name="connsiteY185" fmla="*/ 224991 h 224991"/>
                  <a:gd name="connsiteX186" fmla="*/ 8531264 w 11930425"/>
                  <a:gd name="connsiteY186" fmla="*/ 45208 h 224991"/>
                  <a:gd name="connsiteX187" fmla="*/ 8510655 w 11930425"/>
                  <a:gd name="connsiteY187" fmla="*/ 56843 h 224991"/>
                  <a:gd name="connsiteX188" fmla="*/ 8485482 w 11930425"/>
                  <a:gd name="connsiteY188" fmla="*/ 65285 h 224991"/>
                  <a:gd name="connsiteX189" fmla="*/ 8485482 w 11930425"/>
                  <a:gd name="connsiteY189" fmla="*/ 35169 h 224991"/>
                  <a:gd name="connsiteX190" fmla="*/ 8502517 w 11930425"/>
                  <a:gd name="connsiteY190" fmla="*/ 29085 h 224991"/>
                  <a:gd name="connsiteX191" fmla="*/ 8518716 w 11930425"/>
                  <a:gd name="connsiteY191" fmla="*/ 21936 h 224991"/>
                  <a:gd name="connsiteX192" fmla="*/ 8534839 w 11930425"/>
                  <a:gd name="connsiteY192" fmla="*/ 13115 h 224991"/>
                  <a:gd name="connsiteX193" fmla="*/ 8551646 w 11930425"/>
                  <a:gd name="connsiteY193" fmla="*/ 2011 h 224991"/>
                  <a:gd name="connsiteX194" fmla="*/ 8139878 w 11930425"/>
                  <a:gd name="connsiteY194" fmla="*/ 2011 h 224991"/>
                  <a:gd name="connsiteX195" fmla="*/ 8154785 w 11930425"/>
                  <a:gd name="connsiteY195" fmla="*/ 2011 h 224991"/>
                  <a:gd name="connsiteX196" fmla="*/ 8154785 w 11930425"/>
                  <a:gd name="connsiteY196" fmla="*/ 224991 h 224991"/>
                  <a:gd name="connsiteX197" fmla="*/ 8119497 w 11930425"/>
                  <a:gd name="connsiteY197" fmla="*/ 224991 h 224991"/>
                  <a:gd name="connsiteX198" fmla="*/ 8119497 w 11930425"/>
                  <a:gd name="connsiteY198" fmla="*/ 45208 h 224991"/>
                  <a:gd name="connsiteX199" fmla="*/ 8098887 w 11930425"/>
                  <a:gd name="connsiteY199" fmla="*/ 56843 h 224991"/>
                  <a:gd name="connsiteX200" fmla="*/ 8073715 w 11930425"/>
                  <a:gd name="connsiteY200" fmla="*/ 65285 h 224991"/>
                  <a:gd name="connsiteX201" fmla="*/ 8073715 w 11930425"/>
                  <a:gd name="connsiteY201" fmla="*/ 35169 h 224991"/>
                  <a:gd name="connsiteX202" fmla="*/ 8090750 w 11930425"/>
                  <a:gd name="connsiteY202" fmla="*/ 29085 h 224991"/>
                  <a:gd name="connsiteX203" fmla="*/ 8106949 w 11930425"/>
                  <a:gd name="connsiteY203" fmla="*/ 21936 h 224991"/>
                  <a:gd name="connsiteX204" fmla="*/ 8123071 w 11930425"/>
                  <a:gd name="connsiteY204" fmla="*/ 13115 h 224991"/>
                  <a:gd name="connsiteX205" fmla="*/ 8139878 w 11930425"/>
                  <a:gd name="connsiteY205" fmla="*/ 2011 h 224991"/>
                  <a:gd name="connsiteX206" fmla="*/ 8006824 w 11930425"/>
                  <a:gd name="connsiteY206" fmla="*/ 2011 h 224991"/>
                  <a:gd name="connsiteX207" fmla="*/ 8021731 w 11930425"/>
                  <a:gd name="connsiteY207" fmla="*/ 2011 h 224991"/>
                  <a:gd name="connsiteX208" fmla="*/ 8021731 w 11930425"/>
                  <a:gd name="connsiteY208" fmla="*/ 224991 h 224991"/>
                  <a:gd name="connsiteX209" fmla="*/ 7986443 w 11930425"/>
                  <a:gd name="connsiteY209" fmla="*/ 224991 h 224991"/>
                  <a:gd name="connsiteX210" fmla="*/ 7986443 w 11930425"/>
                  <a:gd name="connsiteY210" fmla="*/ 45208 h 224991"/>
                  <a:gd name="connsiteX211" fmla="*/ 7965833 w 11930425"/>
                  <a:gd name="connsiteY211" fmla="*/ 56843 h 224991"/>
                  <a:gd name="connsiteX212" fmla="*/ 7940661 w 11930425"/>
                  <a:gd name="connsiteY212" fmla="*/ 65285 h 224991"/>
                  <a:gd name="connsiteX213" fmla="*/ 7940661 w 11930425"/>
                  <a:gd name="connsiteY213" fmla="*/ 35169 h 224991"/>
                  <a:gd name="connsiteX214" fmla="*/ 7957696 w 11930425"/>
                  <a:gd name="connsiteY214" fmla="*/ 29085 h 224991"/>
                  <a:gd name="connsiteX215" fmla="*/ 7973895 w 11930425"/>
                  <a:gd name="connsiteY215" fmla="*/ 21936 h 224991"/>
                  <a:gd name="connsiteX216" fmla="*/ 7990017 w 11930425"/>
                  <a:gd name="connsiteY216" fmla="*/ 13115 h 224991"/>
                  <a:gd name="connsiteX217" fmla="*/ 8006824 w 11930425"/>
                  <a:gd name="connsiteY217" fmla="*/ 2011 h 224991"/>
                  <a:gd name="connsiteX218" fmla="*/ 7873770 w 11930425"/>
                  <a:gd name="connsiteY218" fmla="*/ 2011 h 224991"/>
                  <a:gd name="connsiteX219" fmla="*/ 7888677 w 11930425"/>
                  <a:gd name="connsiteY219" fmla="*/ 2011 h 224991"/>
                  <a:gd name="connsiteX220" fmla="*/ 7888677 w 11930425"/>
                  <a:gd name="connsiteY220" fmla="*/ 224991 h 224991"/>
                  <a:gd name="connsiteX221" fmla="*/ 7853389 w 11930425"/>
                  <a:gd name="connsiteY221" fmla="*/ 224991 h 224991"/>
                  <a:gd name="connsiteX222" fmla="*/ 7853389 w 11930425"/>
                  <a:gd name="connsiteY222" fmla="*/ 45208 h 224991"/>
                  <a:gd name="connsiteX223" fmla="*/ 7832779 w 11930425"/>
                  <a:gd name="connsiteY223" fmla="*/ 56843 h 224991"/>
                  <a:gd name="connsiteX224" fmla="*/ 7807607 w 11930425"/>
                  <a:gd name="connsiteY224" fmla="*/ 65285 h 224991"/>
                  <a:gd name="connsiteX225" fmla="*/ 7807607 w 11930425"/>
                  <a:gd name="connsiteY225" fmla="*/ 35169 h 224991"/>
                  <a:gd name="connsiteX226" fmla="*/ 7824642 w 11930425"/>
                  <a:gd name="connsiteY226" fmla="*/ 29085 h 224991"/>
                  <a:gd name="connsiteX227" fmla="*/ 7840841 w 11930425"/>
                  <a:gd name="connsiteY227" fmla="*/ 21936 h 224991"/>
                  <a:gd name="connsiteX228" fmla="*/ 7856963 w 11930425"/>
                  <a:gd name="connsiteY228" fmla="*/ 13115 h 224991"/>
                  <a:gd name="connsiteX229" fmla="*/ 7873770 w 11930425"/>
                  <a:gd name="connsiteY229" fmla="*/ 2011 h 224991"/>
                  <a:gd name="connsiteX230" fmla="*/ 7731158 w 11930425"/>
                  <a:gd name="connsiteY230" fmla="*/ 2011 h 224991"/>
                  <a:gd name="connsiteX231" fmla="*/ 7746065 w 11930425"/>
                  <a:gd name="connsiteY231" fmla="*/ 2011 h 224991"/>
                  <a:gd name="connsiteX232" fmla="*/ 7746065 w 11930425"/>
                  <a:gd name="connsiteY232" fmla="*/ 224991 h 224991"/>
                  <a:gd name="connsiteX233" fmla="*/ 7710777 w 11930425"/>
                  <a:gd name="connsiteY233" fmla="*/ 224991 h 224991"/>
                  <a:gd name="connsiteX234" fmla="*/ 7710777 w 11930425"/>
                  <a:gd name="connsiteY234" fmla="*/ 45208 h 224991"/>
                  <a:gd name="connsiteX235" fmla="*/ 7690167 w 11930425"/>
                  <a:gd name="connsiteY235" fmla="*/ 56843 h 224991"/>
                  <a:gd name="connsiteX236" fmla="*/ 7664995 w 11930425"/>
                  <a:gd name="connsiteY236" fmla="*/ 65285 h 224991"/>
                  <a:gd name="connsiteX237" fmla="*/ 7664995 w 11930425"/>
                  <a:gd name="connsiteY237" fmla="*/ 35169 h 224991"/>
                  <a:gd name="connsiteX238" fmla="*/ 7682030 w 11930425"/>
                  <a:gd name="connsiteY238" fmla="*/ 29085 h 224991"/>
                  <a:gd name="connsiteX239" fmla="*/ 7698229 w 11930425"/>
                  <a:gd name="connsiteY239" fmla="*/ 21936 h 224991"/>
                  <a:gd name="connsiteX240" fmla="*/ 7714351 w 11930425"/>
                  <a:gd name="connsiteY240" fmla="*/ 13115 h 224991"/>
                  <a:gd name="connsiteX241" fmla="*/ 7731158 w 11930425"/>
                  <a:gd name="connsiteY241" fmla="*/ 2011 h 224991"/>
                  <a:gd name="connsiteX242" fmla="*/ 6983820 w 11930425"/>
                  <a:gd name="connsiteY242" fmla="*/ 2011 h 224991"/>
                  <a:gd name="connsiteX243" fmla="*/ 6998726 w 11930425"/>
                  <a:gd name="connsiteY243" fmla="*/ 2011 h 224991"/>
                  <a:gd name="connsiteX244" fmla="*/ 6998726 w 11930425"/>
                  <a:gd name="connsiteY244" fmla="*/ 224991 h 224991"/>
                  <a:gd name="connsiteX245" fmla="*/ 6963438 w 11930425"/>
                  <a:gd name="connsiteY245" fmla="*/ 224991 h 224991"/>
                  <a:gd name="connsiteX246" fmla="*/ 6963438 w 11930425"/>
                  <a:gd name="connsiteY246" fmla="*/ 45208 h 224991"/>
                  <a:gd name="connsiteX247" fmla="*/ 6942829 w 11930425"/>
                  <a:gd name="connsiteY247" fmla="*/ 56843 h 224991"/>
                  <a:gd name="connsiteX248" fmla="*/ 6917656 w 11930425"/>
                  <a:gd name="connsiteY248" fmla="*/ 65285 h 224991"/>
                  <a:gd name="connsiteX249" fmla="*/ 6917656 w 11930425"/>
                  <a:gd name="connsiteY249" fmla="*/ 35169 h 224991"/>
                  <a:gd name="connsiteX250" fmla="*/ 6934691 w 11930425"/>
                  <a:gd name="connsiteY250" fmla="*/ 29085 h 224991"/>
                  <a:gd name="connsiteX251" fmla="*/ 6950890 w 11930425"/>
                  <a:gd name="connsiteY251" fmla="*/ 21936 h 224991"/>
                  <a:gd name="connsiteX252" fmla="*/ 6967013 w 11930425"/>
                  <a:gd name="connsiteY252" fmla="*/ 13115 h 224991"/>
                  <a:gd name="connsiteX253" fmla="*/ 6983820 w 11930425"/>
                  <a:gd name="connsiteY253" fmla="*/ 2011 h 224991"/>
                  <a:gd name="connsiteX254" fmla="*/ 6839694 w 11930425"/>
                  <a:gd name="connsiteY254" fmla="*/ 2011 h 224991"/>
                  <a:gd name="connsiteX255" fmla="*/ 6854600 w 11930425"/>
                  <a:gd name="connsiteY255" fmla="*/ 2011 h 224991"/>
                  <a:gd name="connsiteX256" fmla="*/ 6854600 w 11930425"/>
                  <a:gd name="connsiteY256" fmla="*/ 224991 h 224991"/>
                  <a:gd name="connsiteX257" fmla="*/ 6819312 w 11930425"/>
                  <a:gd name="connsiteY257" fmla="*/ 224991 h 224991"/>
                  <a:gd name="connsiteX258" fmla="*/ 6819312 w 11930425"/>
                  <a:gd name="connsiteY258" fmla="*/ 45208 h 224991"/>
                  <a:gd name="connsiteX259" fmla="*/ 6798703 w 11930425"/>
                  <a:gd name="connsiteY259" fmla="*/ 56843 h 224991"/>
                  <a:gd name="connsiteX260" fmla="*/ 6773530 w 11930425"/>
                  <a:gd name="connsiteY260" fmla="*/ 65285 h 224991"/>
                  <a:gd name="connsiteX261" fmla="*/ 6773530 w 11930425"/>
                  <a:gd name="connsiteY261" fmla="*/ 35169 h 224991"/>
                  <a:gd name="connsiteX262" fmla="*/ 6790565 w 11930425"/>
                  <a:gd name="connsiteY262" fmla="*/ 29085 h 224991"/>
                  <a:gd name="connsiteX263" fmla="*/ 6806764 w 11930425"/>
                  <a:gd name="connsiteY263" fmla="*/ 21936 h 224991"/>
                  <a:gd name="connsiteX264" fmla="*/ 6822887 w 11930425"/>
                  <a:gd name="connsiteY264" fmla="*/ 13115 h 224991"/>
                  <a:gd name="connsiteX265" fmla="*/ 6839694 w 11930425"/>
                  <a:gd name="connsiteY265" fmla="*/ 2011 h 224991"/>
                  <a:gd name="connsiteX266" fmla="*/ 5859465 w 11930425"/>
                  <a:gd name="connsiteY266" fmla="*/ 2011 h 224991"/>
                  <a:gd name="connsiteX267" fmla="*/ 5874372 w 11930425"/>
                  <a:gd name="connsiteY267" fmla="*/ 2011 h 224991"/>
                  <a:gd name="connsiteX268" fmla="*/ 5874372 w 11930425"/>
                  <a:gd name="connsiteY268" fmla="*/ 224991 h 224991"/>
                  <a:gd name="connsiteX269" fmla="*/ 5839084 w 11930425"/>
                  <a:gd name="connsiteY269" fmla="*/ 224991 h 224991"/>
                  <a:gd name="connsiteX270" fmla="*/ 5839084 w 11930425"/>
                  <a:gd name="connsiteY270" fmla="*/ 45208 h 224991"/>
                  <a:gd name="connsiteX271" fmla="*/ 5818474 w 11930425"/>
                  <a:gd name="connsiteY271" fmla="*/ 56843 h 224991"/>
                  <a:gd name="connsiteX272" fmla="*/ 5793302 w 11930425"/>
                  <a:gd name="connsiteY272" fmla="*/ 65285 h 224991"/>
                  <a:gd name="connsiteX273" fmla="*/ 5793302 w 11930425"/>
                  <a:gd name="connsiteY273" fmla="*/ 35169 h 224991"/>
                  <a:gd name="connsiteX274" fmla="*/ 5810337 w 11930425"/>
                  <a:gd name="connsiteY274" fmla="*/ 29085 h 224991"/>
                  <a:gd name="connsiteX275" fmla="*/ 5826536 w 11930425"/>
                  <a:gd name="connsiteY275" fmla="*/ 21936 h 224991"/>
                  <a:gd name="connsiteX276" fmla="*/ 5842658 w 11930425"/>
                  <a:gd name="connsiteY276" fmla="*/ 13115 h 224991"/>
                  <a:gd name="connsiteX277" fmla="*/ 5859465 w 11930425"/>
                  <a:gd name="connsiteY277" fmla="*/ 2011 h 224991"/>
                  <a:gd name="connsiteX278" fmla="*/ 5476597 w 11930425"/>
                  <a:gd name="connsiteY278" fmla="*/ 2011 h 224991"/>
                  <a:gd name="connsiteX279" fmla="*/ 5491504 w 11930425"/>
                  <a:gd name="connsiteY279" fmla="*/ 2011 h 224991"/>
                  <a:gd name="connsiteX280" fmla="*/ 5491504 w 11930425"/>
                  <a:gd name="connsiteY280" fmla="*/ 224991 h 224991"/>
                  <a:gd name="connsiteX281" fmla="*/ 5456216 w 11930425"/>
                  <a:gd name="connsiteY281" fmla="*/ 224991 h 224991"/>
                  <a:gd name="connsiteX282" fmla="*/ 5456216 w 11930425"/>
                  <a:gd name="connsiteY282" fmla="*/ 45208 h 224991"/>
                  <a:gd name="connsiteX283" fmla="*/ 5435606 w 11930425"/>
                  <a:gd name="connsiteY283" fmla="*/ 56843 h 224991"/>
                  <a:gd name="connsiteX284" fmla="*/ 5410434 w 11930425"/>
                  <a:gd name="connsiteY284" fmla="*/ 65285 h 224991"/>
                  <a:gd name="connsiteX285" fmla="*/ 5410434 w 11930425"/>
                  <a:gd name="connsiteY285" fmla="*/ 35169 h 224991"/>
                  <a:gd name="connsiteX286" fmla="*/ 5427470 w 11930425"/>
                  <a:gd name="connsiteY286" fmla="*/ 29085 h 224991"/>
                  <a:gd name="connsiteX287" fmla="*/ 5443668 w 11930425"/>
                  <a:gd name="connsiteY287" fmla="*/ 21936 h 224991"/>
                  <a:gd name="connsiteX288" fmla="*/ 5459790 w 11930425"/>
                  <a:gd name="connsiteY288" fmla="*/ 13115 h 224991"/>
                  <a:gd name="connsiteX289" fmla="*/ 5476597 w 11930425"/>
                  <a:gd name="connsiteY289" fmla="*/ 2011 h 224991"/>
                  <a:gd name="connsiteX290" fmla="*/ 5332471 w 11930425"/>
                  <a:gd name="connsiteY290" fmla="*/ 2011 h 224991"/>
                  <a:gd name="connsiteX291" fmla="*/ 5347378 w 11930425"/>
                  <a:gd name="connsiteY291" fmla="*/ 2011 h 224991"/>
                  <a:gd name="connsiteX292" fmla="*/ 5347378 w 11930425"/>
                  <a:gd name="connsiteY292" fmla="*/ 224991 h 224991"/>
                  <a:gd name="connsiteX293" fmla="*/ 5312091 w 11930425"/>
                  <a:gd name="connsiteY293" fmla="*/ 224991 h 224991"/>
                  <a:gd name="connsiteX294" fmla="*/ 5312091 w 11930425"/>
                  <a:gd name="connsiteY294" fmla="*/ 45208 h 224991"/>
                  <a:gd name="connsiteX295" fmla="*/ 5291480 w 11930425"/>
                  <a:gd name="connsiteY295" fmla="*/ 56843 h 224991"/>
                  <a:gd name="connsiteX296" fmla="*/ 5266308 w 11930425"/>
                  <a:gd name="connsiteY296" fmla="*/ 65285 h 224991"/>
                  <a:gd name="connsiteX297" fmla="*/ 5266308 w 11930425"/>
                  <a:gd name="connsiteY297" fmla="*/ 35169 h 224991"/>
                  <a:gd name="connsiteX298" fmla="*/ 5283343 w 11930425"/>
                  <a:gd name="connsiteY298" fmla="*/ 29085 h 224991"/>
                  <a:gd name="connsiteX299" fmla="*/ 5299542 w 11930425"/>
                  <a:gd name="connsiteY299" fmla="*/ 21936 h 224991"/>
                  <a:gd name="connsiteX300" fmla="*/ 5315664 w 11930425"/>
                  <a:gd name="connsiteY300" fmla="*/ 13115 h 224991"/>
                  <a:gd name="connsiteX301" fmla="*/ 5332471 w 11930425"/>
                  <a:gd name="connsiteY301" fmla="*/ 2011 h 224991"/>
                  <a:gd name="connsiteX302" fmla="*/ 5188346 w 11930425"/>
                  <a:gd name="connsiteY302" fmla="*/ 2011 h 224991"/>
                  <a:gd name="connsiteX303" fmla="*/ 5203253 w 11930425"/>
                  <a:gd name="connsiteY303" fmla="*/ 2011 h 224991"/>
                  <a:gd name="connsiteX304" fmla="*/ 5203253 w 11930425"/>
                  <a:gd name="connsiteY304" fmla="*/ 224991 h 224991"/>
                  <a:gd name="connsiteX305" fmla="*/ 5167965 w 11930425"/>
                  <a:gd name="connsiteY305" fmla="*/ 224991 h 224991"/>
                  <a:gd name="connsiteX306" fmla="*/ 5167965 w 11930425"/>
                  <a:gd name="connsiteY306" fmla="*/ 45208 h 224991"/>
                  <a:gd name="connsiteX307" fmla="*/ 5147355 w 11930425"/>
                  <a:gd name="connsiteY307" fmla="*/ 56843 h 224991"/>
                  <a:gd name="connsiteX308" fmla="*/ 5122183 w 11930425"/>
                  <a:gd name="connsiteY308" fmla="*/ 65285 h 224991"/>
                  <a:gd name="connsiteX309" fmla="*/ 5122183 w 11930425"/>
                  <a:gd name="connsiteY309" fmla="*/ 35169 h 224991"/>
                  <a:gd name="connsiteX310" fmla="*/ 5139218 w 11930425"/>
                  <a:gd name="connsiteY310" fmla="*/ 29085 h 224991"/>
                  <a:gd name="connsiteX311" fmla="*/ 5155417 w 11930425"/>
                  <a:gd name="connsiteY311" fmla="*/ 21936 h 224991"/>
                  <a:gd name="connsiteX312" fmla="*/ 5171540 w 11930425"/>
                  <a:gd name="connsiteY312" fmla="*/ 13115 h 224991"/>
                  <a:gd name="connsiteX313" fmla="*/ 5188346 w 11930425"/>
                  <a:gd name="connsiteY313" fmla="*/ 2011 h 224991"/>
                  <a:gd name="connsiteX314" fmla="*/ 5044221 w 11930425"/>
                  <a:gd name="connsiteY314" fmla="*/ 2011 h 224991"/>
                  <a:gd name="connsiteX315" fmla="*/ 5059129 w 11930425"/>
                  <a:gd name="connsiteY315" fmla="*/ 2011 h 224991"/>
                  <a:gd name="connsiteX316" fmla="*/ 5059129 w 11930425"/>
                  <a:gd name="connsiteY316" fmla="*/ 224991 h 224991"/>
                  <a:gd name="connsiteX317" fmla="*/ 5023840 w 11930425"/>
                  <a:gd name="connsiteY317" fmla="*/ 224991 h 224991"/>
                  <a:gd name="connsiteX318" fmla="*/ 5023840 w 11930425"/>
                  <a:gd name="connsiteY318" fmla="*/ 45208 h 224991"/>
                  <a:gd name="connsiteX319" fmla="*/ 5003230 w 11930425"/>
                  <a:gd name="connsiteY319" fmla="*/ 56843 h 224991"/>
                  <a:gd name="connsiteX320" fmla="*/ 4978058 w 11930425"/>
                  <a:gd name="connsiteY320" fmla="*/ 65285 h 224991"/>
                  <a:gd name="connsiteX321" fmla="*/ 4978058 w 11930425"/>
                  <a:gd name="connsiteY321" fmla="*/ 35169 h 224991"/>
                  <a:gd name="connsiteX322" fmla="*/ 4995093 w 11930425"/>
                  <a:gd name="connsiteY322" fmla="*/ 29085 h 224991"/>
                  <a:gd name="connsiteX323" fmla="*/ 5011292 w 11930425"/>
                  <a:gd name="connsiteY323" fmla="*/ 21936 h 224991"/>
                  <a:gd name="connsiteX324" fmla="*/ 5027414 w 11930425"/>
                  <a:gd name="connsiteY324" fmla="*/ 13115 h 224991"/>
                  <a:gd name="connsiteX325" fmla="*/ 5044221 w 11930425"/>
                  <a:gd name="connsiteY325" fmla="*/ 2011 h 224991"/>
                  <a:gd name="connsiteX326" fmla="*/ 4900097 w 11930425"/>
                  <a:gd name="connsiteY326" fmla="*/ 2011 h 224991"/>
                  <a:gd name="connsiteX327" fmla="*/ 4915003 w 11930425"/>
                  <a:gd name="connsiteY327" fmla="*/ 2011 h 224991"/>
                  <a:gd name="connsiteX328" fmla="*/ 4915003 w 11930425"/>
                  <a:gd name="connsiteY328" fmla="*/ 224991 h 224991"/>
                  <a:gd name="connsiteX329" fmla="*/ 4879715 w 11930425"/>
                  <a:gd name="connsiteY329" fmla="*/ 224991 h 224991"/>
                  <a:gd name="connsiteX330" fmla="*/ 4879715 w 11930425"/>
                  <a:gd name="connsiteY330" fmla="*/ 45208 h 224991"/>
                  <a:gd name="connsiteX331" fmla="*/ 4859105 w 11930425"/>
                  <a:gd name="connsiteY331" fmla="*/ 56843 h 224991"/>
                  <a:gd name="connsiteX332" fmla="*/ 4833933 w 11930425"/>
                  <a:gd name="connsiteY332" fmla="*/ 65285 h 224991"/>
                  <a:gd name="connsiteX333" fmla="*/ 4833933 w 11930425"/>
                  <a:gd name="connsiteY333" fmla="*/ 35169 h 224991"/>
                  <a:gd name="connsiteX334" fmla="*/ 4850968 w 11930425"/>
                  <a:gd name="connsiteY334" fmla="*/ 29085 h 224991"/>
                  <a:gd name="connsiteX335" fmla="*/ 4867167 w 11930425"/>
                  <a:gd name="connsiteY335" fmla="*/ 21936 h 224991"/>
                  <a:gd name="connsiteX336" fmla="*/ 4883289 w 11930425"/>
                  <a:gd name="connsiteY336" fmla="*/ 13115 h 224991"/>
                  <a:gd name="connsiteX337" fmla="*/ 4900097 w 11930425"/>
                  <a:gd name="connsiteY337" fmla="*/ 2011 h 224991"/>
                  <a:gd name="connsiteX338" fmla="*/ 4511864 w 11930425"/>
                  <a:gd name="connsiteY338" fmla="*/ 2011 h 224991"/>
                  <a:gd name="connsiteX339" fmla="*/ 4526770 w 11930425"/>
                  <a:gd name="connsiteY339" fmla="*/ 2011 h 224991"/>
                  <a:gd name="connsiteX340" fmla="*/ 4526770 w 11930425"/>
                  <a:gd name="connsiteY340" fmla="*/ 224991 h 224991"/>
                  <a:gd name="connsiteX341" fmla="*/ 4491482 w 11930425"/>
                  <a:gd name="connsiteY341" fmla="*/ 224991 h 224991"/>
                  <a:gd name="connsiteX342" fmla="*/ 4491482 w 11930425"/>
                  <a:gd name="connsiteY342" fmla="*/ 45208 h 224991"/>
                  <a:gd name="connsiteX343" fmla="*/ 4470873 w 11930425"/>
                  <a:gd name="connsiteY343" fmla="*/ 56843 h 224991"/>
                  <a:gd name="connsiteX344" fmla="*/ 4445700 w 11930425"/>
                  <a:gd name="connsiteY344" fmla="*/ 65285 h 224991"/>
                  <a:gd name="connsiteX345" fmla="*/ 4445700 w 11930425"/>
                  <a:gd name="connsiteY345" fmla="*/ 35169 h 224991"/>
                  <a:gd name="connsiteX346" fmla="*/ 4462735 w 11930425"/>
                  <a:gd name="connsiteY346" fmla="*/ 29085 h 224991"/>
                  <a:gd name="connsiteX347" fmla="*/ 4478934 w 11930425"/>
                  <a:gd name="connsiteY347" fmla="*/ 21936 h 224991"/>
                  <a:gd name="connsiteX348" fmla="*/ 4495057 w 11930425"/>
                  <a:gd name="connsiteY348" fmla="*/ 13115 h 224991"/>
                  <a:gd name="connsiteX349" fmla="*/ 4511864 w 11930425"/>
                  <a:gd name="connsiteY349" fmla="*/ 2011 h 224991"/>
                  <a:gd name="connsiteX350" fmla="*/ 4245756 w 11930425"/>
                  <a:gd name="connsiteY350" fmla="*/ 2011 h 224991"/>
                  <a:gd name="connsiteX351" fmla="*/ 4260662 w 11930425"/>
                  <a:gd name="connsiteY351" fmla="*/ 2011 h 224991"/>
                  <a:gd name="connsiteX352" fmla="*/ 4260662 w 11930425"/>
                  <a:gd name="connsiteY352" fmla="*/ 224991 h 224991"/>
                  <a:gd name="connsiteX353" fmla="*/ 4225374 w 11930425"/>
                  <a:gd name="connsiteY353" fmla="*/ 224991 h 224991"/>
                  <a:gd name="connsiteX354" fmla="*/ 4225374 w 11930425"/>
                  <a:gd name="connsiteY354" fmla="*/ 45208 h 224991"/>
                  <a:gd name="connsiteX355" fmla="*/ 4204765 w 11930425"/>
                  <a:gd name="connsiteY355" fmla="*/ 56843 h 224991"/>
                  <a:gd name="connsiteX356" fmla="*/ 4179592 w 11930425"/>
                  <a:gd name="connsiteY356" fmla="*/ 65285 h 224991"/>
                  <a:gd name="connsiteX357" fmla="*/ 4179592 w 11930425"/>
                  <a:gd name="connsiteY357" fmla="*/ 35169 h 224991"/>
                  <a:gd name="connsiteX358" fmla="*/ 4196627 w 11930425"/>
                  <a:gd name="connsiteY358" fmla="*/ 29085 h 224991"/>
                  <a:gd name="connsiteX359" fmla="*/ 4212826 w 11930425"/>
                  <a:gd name="connsiteY359" fmla="*/ 21936 h 224991"/>
                  <a:gd name="connsiteX360" fmla="*/ 4228949 w 11930425"/>
                  <a:gd name="connsiteY360" fmla="*/ 13115 h 224991"/>
                  <a:gd name="connsiteX361" fmla="*/ 4245756 w 11930425"/>
                  <a:gd name="connsiteY361" fmla="*/ 2011 h 224991"/>
                  <a:gd name="connsiteX362" fmla="*/ 3634157 w 11930425"/>
                  <a:gd name="connsiteY362" fmla="*/ 2011 h 224991"/>
                  <a:gd name="connsiteX363" fmla="*/ 3649063 w 11930425"/>
                  <a:gd name="connsiteY363" fmla="*/ 2011 h 224991"/>
                  <a:gd name="connsiteX364" fmla="*/ 3649063 w 11930425"/>
                  <a:gd name="connsiteY364" fmla="*/ 224991 h 224991"/>
                  <a:gd name="connsiteX365" fmla="*/ 3613775 w 11930425"/>
                  <a:gd name="connsiteY365" fmla="*/ 224991 h 224991"/>
                  <a:gd name="connsiteX366" fmla="*/ 3613775 w 11930425"/>
                  <a:gd name="connsiteY366" fmla="*/ 45208 h 224991"/>
                  <a:gd name="connsiteX367" fmla="*/ 3593166 w 11930425"/>
                  <a:gd name="connsiteY367" fmla="*/ 56843 h 224991"/>
                  <a:gd name="connsiteX368" fmla="*/ 3567993 w 11930425"/>
                  <a:gd name="connsiteY368" fmla="*/ 65285 h 224991"/>
                  <a:gd name="connsiteX369" fmla="*/ 3567993 w 11930425"/>
                  <a:gd name="connsiteY369" fmla="*/ 35169 h 224991"/>
                  <a:gd name="connsiteX370" fmla="*/ 3585028 w 11930425"/>
                  <a:gd name="connsiteY370" fmla="*/ 29085 h 224991"/>
                  <a:gd name="connsiteX371" fmla="*/ 3601227 w 11930425"/>
                  <a:gd name="connsiteY371" fmla="*/ 21936 h 224991"/>
                  <a:gd name="connsiteX372" fmla="*/ 3617349 w 11930425"/>
                  <a:gd name="connsiteY372" fmla="*/ 13115 h 224991"/>
                  <a:gd name="connsiteX373" fmla="*/ 3634157 w 11930425"/>
                  <a:gd name="connsiteY373" fmla="*/ 2011 h 224991"/>
                  <a:gd name="connsiteX374" fmla="*/ 3368049 w 11930425"/>
                  <a:gd name="connsiteY374" fmla="*/ 2011 h 224991"/>
                  <a:gd name="connsiteX375" fmla="*/ 3382955 w 11930425"/>
                  <a:gd name="connsiteY375" fmla="*/ 2011 h 224991"/>
                  <a:gd name="connsiteX376" fmla="*/ 3382955 w 11930425"/>
                  <a:gd name="connsiteY376" fmla="*/ 224991 h 224991"/>
                  <a:gd name="connsiteX377" fmla="*/ 3347667 w 11930425"/>
                  <a:gd name="connsiteY377" fmla="*/ 224991 h 224991"/>
                  <a:gd name="connsiteX378" fmla="*/ 3347667 w 11930425"/>
                  <a:gd name="connsiteY378" fmla="*/ 45208 h 224991"/>
                  <a:gd name="connsiteX379" fmla="*/ 3327058 w 11930425"/>
                  <a:gd name="connsiteY379" fmla="*/ 56843 h 224991"/>
                  <a:gd name="connsiteX380" fmla="*/ 3301885 w 11930425"/>
                  <a:gd name="connsiteY380" fmla="*/ 65285 h 224991"/>
                  <a:gd name="connsiteX381" fmla="*/ 3301885 w 11930425"/>
                  <a:gd name="connsiteY381" fmla="*/ 35169 h 224991"/>
                  <a:gd name="connsiteX382" fmla="*/ 3318920 w 11930425"/>
                  <a:gd name="connsiteY382" fmla="*/ 29085 h 224991"/>
                  <a:gd name="connsiteX383" fmla="*/ 3335119 w 11930425"/>
                  <a:gd name="connsiteY383" fmla="*/ 21936 h 224991"/>
                  <a:gd name="connsiteX384" fmla="*/ 3351241 w 11930425"/>
                  <a:gd name="connsiteY384" fmla="*/ 13115 h 224991"/>
                  <a:gd name="connsiteX385" fmla="*/ 3368049 w 11930425"/>
                  <a:gd name="connsiteY385" fmla="*/ 2011 h 224991"/>
                  <a:gd name="connsiteX386" fmla="*/ 2761702 w 11930425"/>
                  <a:gd name="connsiteY386" fmla="*/ 2011 h 224991"/>
                  <a:gd name="connsiteX387" fmla="*/ 2776608 w 11930425"/>
                  <a:gd name="connsiteY387" fmla="*/ 2011 h 224991"/>
                  <a:gd name="connsiteX388" fmla="*/ 2776608 w 11930425"/>
                  <a:gd name="connsiteY388" fmla="*/ 224991 h 224991"/>
                  <a:gd name="connsiteX389" fmla="*/ 2741320 w 11930425"/>
                  <a:gd name="connsiteY389" fmla="*/ 224991 h 224991"/>
                  <a:gd name="connsiteX390" fmla="*/ 2741320 w 11930425"/>
                  <a:gd name="connsiteY390" fmla="*/ 45208 h 224991"/>
                  <a:gd name="connsiteX391" fmla="*/ 2720711 w 11930425"/>
                  <a:gd name="connsiteY391" fmla="*/ 56843 h 224991"/>
                  <a:gd name="connsiteX392" fmla="*/ 2695538 w 11930425"/>
                  <a:gd name="connsiteY392" fmla="*/ 65285 h 224991"/>
                  <a:gd name="connsiteX393" fmla="*/ 2695538 w 11930425"/>
                  <a:gd name="connsiteY393" fmla="*/ 35169 h 224991"/>
                  <a:gd name="connsiteX394" fmla="*/ 2712573 w 11930425"/>
                  <a:gd name="connsiteY394" fmla="*/ 29085 h 224991"/>
                  <a:gd name="connsiteX395" fmla="*/ 2728772 w 11930425"/>
                  <a:gd name="connsiteY395" fmla="*/ 21936 h 224991"/>
                  <a:gd name="connsiteX396" fmla="*/ 2744894 w 11930425"/>
                  <a:gd name="connsiteY396" fmla="*/ 13115 h 224991"/>
                  <a:gd name="connsiteX397" fmla="*/ 2761702 w 11930425"/>
                  <a:gd name="connsiteY397" fmla="*/ 2011 h 224991"/>
                  <a:gd name="connsiteX398" fmla="*/ 2495594 w 11930425"/>
                  <a:gd name="connsiteY398" fmla="*/ 2011 h 224991"/>
                  <a:gd name="connsiteX399" fmla="*/ 2510500 w 11930425"/>
                  <a:gd name="connsiteY399" fmla="*/ 2011 h 224991"/>
                  <a:gd name="connsiteX400" fmla="*/ 2510500 w 11930425"/>
                  <a:gd name="connsiteY400" fmla="*/ 224991 h 224991"/>
                  <a:gd name="connsiteX401" fmla="*/ 2475212 w 11930425"/>
                  <a:gd name="connsiteY401" fmla="*/ 224991 h 224991"/>
                  <a:gd name="connsiteX402" fmla="*/ 2475212 w 11930425"/>
                  <a:gd name="connsiteY402" fmla="*/ 45208 h 224991"/>
                  <a:gd name="connsiteX403" fmla="*/ 2454603 w 11930425"/>
                  <a:gd name="connsiteY403" fmla="*/ 56843 h 224991"/>
                  <a:gd name="connsiteX404" fmla="*/ 2429430 w 11930425"/>
                  <a:gd name="connsiteY404" fmla="*/ 65285 h 224991"/>
                  <a:gd name="connsiteX405" fmla="*/ 2429430 w 11930425"/>
                  <a:gd name="connsiteY405" fmla="*/ 35169 h 224991"/>
                  <a:gd name="connsiteX406" fmla="*/ 2446465 w 11930425"/>
                  <a:gd name="connsiteY406" fmla="*/ 29085 h 224991"/>
                  <a:gd name="connsiteX407" fmla="*/ 2462664 w 11930425"/>
                  <a:gd name="connsiteY407" fmla="*/ 21936 h 224991"/>
                  <a:gd name="connsiteX408" fmla="*/ 2478786 w 11930425"/>
                  <a:gd name="connsiteY408" fmla="*/ 13115 h 224991"/>
                  <a:gd name="connsiteX409" fmla="*/ 2495594 w 11930425"/>
                  <a:gd name="connsiteY409" fmla="*/ 2011 h 224991"/>
                  <a:gd name="connsiteX410" fmla="*/ 2083827 w 11930425"/>
                  <a:gd name="connsiteY410" fmla="*/ 2011 h 224991"/>
                  <a:gd name="connsiteX411" fmla="*/ 2098733 w 11930425"/>
                  <a:gd name="connsiteY411" fmla="*/ 2011 h 224991"/>
                  <a:gd name="connsiteX412" fmla="*/ 2098733 w 11930425"/>
                  <a:gd name="connsiteY412" fmla="*/ 224991 h 224991"/>
                  <a:gd name="connsiteX413" fmla="*/ 2063445 w 11930425"/>
                  <a:gd name="connsiteY413" fmla="*/ 224991 h 224991"/>
                  <a:gd name="connsiteX414" fmla="*/ 2063445 w 11930425"/>
                  <a:gd name="connsiteY414" fmla="*/ 45208 h 224991"/>
                  <a:gd name="connsiteX415" fmla="*/ 2042836 w 11930425"/>
                  <a:gd name="connsiteY415" fmla="*/ 56843 h 224991"/>
                  <a:gd name="connsiteX416" fmla="*/ 2017663 w 11930425"/>
                  <a:gd name="connsiteY416" fmla="*/ 65285 h 224991"/>
                  <a:gd name="connsiteX417" fmla="*/ 2017663 w 11930425"/>
                  <a:gd name="connsiteY417" fmla="*/ 35169 h 224991"/>
                  <a:gd name="connsiteX418" fmla="*/ 2034698 w 11930425"/>
                  <a:gd name="connsiteY418" fmla="*/ 29085 h 224991"/>
                  <a:gd name="connsiteX419" fmla="*/ 2050897 w 11930425"/>
                  <a:gd name="connsiteY419" fmla="*/ 21936 h 224991"/>
                  <a:gd name="connsiteX420" fmla="*/ 2067019 w 11930425"/>
                  <a:gd name="connsiteY420" fmla="*/ 13115 h 224991"/>
                  <a:gd name="connsiteX421" fmla="*/ 2083827 w 11930425"/>
                  <a:gd name="connsiteY421" fmla="*/ 2011 h 224991"/>
                  <a:gd name="connsiteX422" fmla="*/ 1950773 w 11930425"/>
                  <a:gd name="connsiteY422" fmla="*/ 2011 h 224991"/>
                  <a:gd name="connsiteX423" fmla="*/ 1965679 w 11930425"/>
                  <a:gd name="connsiteY423" fmla="*/ 2011 h 224991"/>
                  <a:gd name="connsiteX424" fmla="*/ 1965679 w 11930425"/>
                  <a:gd name="connsiteY424" fmla="*/ 224991 h 224991"/>
                  <a:gd name="connsiteX425" fmla="*/ 1930391 w 11930425"/>
                  <a:gd name="connsiteY425" fmla="*/ 224991 h 224991"/>
                  <a:gd name="connsiteX426" fmla="*/ 1930391 w 11930425"/>
                  <a:gd name="connsiteY426" fmla="*/ 45208 h 224991"/>
                  <a:gd name="connsiteX427" fmla="*/ 1909782 w 11930425"/>
                  <a:gd name="connsiteY427" fmla="*/ 56843 h 224991"/>
                  <a:gd name="connsiteX428" fmla="*/ 1884609 w 11930425"/>
                  <a:gd name="connsiteY428" fmla="*/ 65285 h 224991"/>
                  <a:gd name="connsiteX429" fmla="*/ 1884609 w 11930425"/>
                  <a:gd name="connsiteY429" fmla="*/ 35169 h 224991"/>
                  <a:gd name="connsiteX430" fmla="*/ 1901644 w 11930425"/>
                  <a:gd name="connsiteY430" fmla="*/ 29085 h 224991"/>
                  <a:gd name="connsiteX431" fmla="*/ 1917843 w 11930425"/>
                  <a:gd name="connsiteY431" fmla="*/ 21936 h 224991"/>
                  <a:gd name="connsiteX432" fmla="*/ 1933966 w 11930425"/>
                  <a:gd name="connsiteY432" fmla="*/ 13115 h 224991"/>
                  <a:gd name="connsiteX433" fmla="*/ 1950773 w 11930425"/>
                  <a:gd name="connsiteY433" fmla="*/ 2011 h 224991"/>
                  <a:gd name="connsiteX434" fmla="*/ 1817719 w 11930425"/>
                  <a:gd name="connsiteY434" fmla="*/ 2011 h 224991"/>
                  <a:gd name="connsiteX435" fmla="*/ 1832625 w 11930425"/>
                  <a:gd name="connsiteY435" fmla="*/ 2011 h 224991"/>
                  <a:gd name="connsiteX436" fmla="*/ 1832625 w 11930425"/>
                  <a:gd name="connsiteY436" fmla="*/ 224991 h 224991"/>
                  <a:gd name="connsiteX437" fmla="*/ 1797337 w 11930425"/>
                  <a:gd name="connsiteY437" fmla="*/ 224991 h 224991"/>
                  <a:gd name="connsiteX438" fmla="*/ 1797337 w 11930425"/>
                  <a:gd name="connsiteY438" fmla="*/ 45208 h 224991"/>
                  <a:gd name="connsiteX439" fmla="*/ 1776728 w 11930425"/>
                  <a:gd name="connsiteY439" fmla="*/ 56843 h 224991"/>
                  <a:gd name="connsiteX440" fmla="*/ 1751555 w 11930425"/>
                  <a:gd name="connsiteY440" fmla="*/ 65285 h 224991"/>
                  <a:gd name="connsiteX441" fmla="*/ 1751555 w 11930425"/>
                  <a:gd name="connsiteY441" fmla="*/ 35169 h 224991"/>
                  <a:gd name="connsiteX442" fmla="*/ 1768590 w 11930425"/>
                  <a:gd name="connsiteY442" fmla="*/ 29085 h 224991"/>
                  <a:gd name="connsiteX443" fmla="*/ 1784789 w 11930425"/>
                  <a:gd name="connsiteY443" fmla="*/ 21936 h 224991"/>
                  <a:gd name="connsiteX444" fmla="*/ 1800912 w 11930425"/>
                  <a:gd name="connsiteY444" fmla="*/ 13115 h 224991"/>
                  <a:gd name="connsiteX445" fmla="*/ 1817719 w 11930425"/>
                  <a:gd name="connsiteY445" fmla="*/ 2011 h 224991"/>
                  <a:gd name="connsiteX446" fmla="*/ 1675107 w 11930425"/>
                  <a:gd name="connsiteY446" fmla="*/ 2011 h 224991"/>
                  <a:gd name="connsiteX447" fmla="*/ 1690013 w 11930425"/>
                  <a:gd name="connsiteY447" fmla="*/ 2011 h 224991"/>
                  <a:gd name="connsiteX448" fmla="*/ 1690013 w 11930425"/>
                  <a:gd name="connsiteY448" fmla="*/ 224991 h 224991"/>
                  <a:gd name="connsiteX449" fmla="*/ 1654725 w 11930425"/>
                  <a:gd name="connsiteY449" fmla="*/ 224991 h 224991"/>
                  <a:gd name="connsiteX450" fmla="*/ 1654725 w 11930425"/>
                  <a:gd name="connsiteY450" fmla="*/ 45208 h 224991"/>
                  <a:gd name="connsiteX451" fmla="*/ 1634116 w 11930425"/>
                  <a:gd name="connsiteY451" fmla="*/ 56843 h 224991"/>
                  <a:gd name="connsiteX452" fmla="*/ 1608943 w 11930425"/>
                  <a:gd name="connsiteY452" fmla="*/ 65285 h 224991"/>
                  <a:gd name="connsiteX453" fmla="*/ 1608943 w 11930425"/>
                  <a:gd name="connsiteY453" fmla="*/ 35169 h 224991"/>
                  <a:gd name="connsiteX454" fmla="*/ 1625978 w 11930425"/>
                  <a:gd name="connsiteY454" fmla="*/ 29085 h 224991"/>
                  <a:gd name="connsiteX455" fmla="*/ 1642177 w 11930425"/>
                  <a:gd name="connsiteY455" fmla="*/ 21936 h 224991"/>
                  <a:gd name="connsiteX456" fmla="*/ 1658300 w 11930425"/>
                  <a:gd name="connsiteY456" fmla="*/ 13115 h 224991"/>
                  <a:gd name="connsiteX457" fmla="*/ 1675107 w 11930425"/>
                  <a:gd name="connsiteY457" fmla="*/ 2011 h 224991"/>
                  <a:gd name="connsiteX458" fmla="*/ 919715 w 11930425"/>
                  <a:gd name="connsiteY458" fmla="*/ 2011 h 224991"/>
                  <a:gd name="connsiteX459" fmla="*/ 934621 w 11930425"/>
                  <a:gd name="connsiteY459" fmla="*/ 2011 h 224991"/>
                  <a:gd name="connsiteX460" fmla="*/ 934621 w 11930425"/>
                  <a:gd name="connsiteY460" fmla="*/ 224991 h 224991"/>
                  <a:gd name="connsiteX461" fmla="*/ 899333 w 11930425"/>
                  <a:gd name="connsiteY461" fmla="*/ 224991 h 224991"/>
                  <a:gd name="connsiteX462" fmla="*/ 899333 w 11930425"/>
                  <a:gd name="connsiteY462" fmla="*/ 45208 h 224991"/>
                  <a:gd name="connsiteX463" fmla="*/ 878724 w 11930425"/>
                  <a:gd name="connsiteY463" fmla="*/ 56843 h 224991"/>
                  <a:gd name="connsiteX464" fmla="*/ 853551 w 11930425"/>
                  <a:gd name="connsiteY464" fmla="*/ 65285 h 224991"/>
                  <a:gd name="connsiteX465" fmla="*/ 853551 w 11930425"/>
                  <a:gd name="connsiteY465" fmla="*/ 35169 h 224991"/>
                  <a:gd name="connsiteX466" fmla="*/ 870586 w 11930425"/>
                  <a:gd name="connsiteY466" fmla="*/ 29085 h 224991"/>
                  <a:gd name="connsiteX467" fmla="*/ 886785 w 11930425"/>
                  <a:gd name="connsiteY467" fmla="*/ 21936 h 224991"/>
                  <a:gd name="connsiteX468" fmla="*/ 902908 w 11930425"/>
                  <a:gd name="connsiteY468" fmla="*/ 13115 h 224991"/>
                  <a:gd name="connsiteX469" fmla="*/ 919715 w 11930425"/>
                  <a:gd name="connsiteY469" fmla="*/ 2011 h 224991"/>
                  <a:gd name="connsiteX470" fmla="*/ 786661 w 11930425"/>
                  <a:gd name="connsiteY470" fmla="*/ 2011 h 224991"/>
                  <a:gd name="connsiteX471" fmla="*/ 801567 w 11930425"/>
                  <a:gd name="connsiteY471" fmla="*/ 2011 h 224991"/>
                  <a:gd name="connsiteX472" fmla="*/ 801567 w 11930425"/>
                  <a:gd name="connsiteY472" fmla="*/ 224991 h 224991"/>
                  <a:gd name="connsiteX473" fmla="*/ 766279 w 11930425"/>
                  <a:gd name="connsiteY473" fmla="*/ 224991 h 224991"/>
                  <a:gd name="connsiteX474" fmla="*/ 766279 w 11930425"/>
                  <a:gd name="connsiteY474" fmla="*/ 45208 h 224991"/>
                  <a:gd name="connsiteX475" fmla="*/ 745670 w 11930425"/>
                  <a:gd name="connsiteY475" fmla="*/ 56843 h 224991"/>
                  <a:gd name="connsiteX476" fmla="*/ 720497 w 11930425"/>
                  <a:gd name="connsiteY476" fmla="*/ 65285 h 224991"/>
                  <a:gd name="connsiteX477" fmla="*/ 720497 w 11930425"/>
                  <a:gd name="connsiteY477" fmla="*/ 35169 h 224991"/>
                  <a:gd name="connsiteX478" fmla="*/ 737532 w 11930425"/>
                  <a:gd name="connsiteY478" fmla="*/ 29085 h 224991"/>
                  <a:gd name="connsiteX479" fmla="*/ 753731 w 11930425"/>
                  <a:gd name="connsiteY479" fmla="*/ 21936 h 224991"/>
                  <a:gd name="connsiteX480" fmla="*/ 769854 w 11930425"/>
                  <a:gd name="connsiteY480" fmla="*/ 13115 h 224991"/>
                  <a:gd name="connsiteX481" fmla="*/ 786661 w 11930425"/>
                  <a:gd name="connsiteY481" fmla="*/ 2011 h 224991"/>
                  <a:gd name="connsiteX482" fmla="*/ 10088741 w 11930425"/>
                  <a:gd name="connsiteY482" fmla="*/ 2010 h 224991"/>
                  <a:gd name="connsiteX483" fmla="*/ 10159908 w 11930425"/>
                  <a:gd name="connsiteY483" fmla="*/ 112598 h 224991"/>
                  <a:gd name="connsiteX484" fmla="*/ 10139822 w 11930425"/>
                  <a:gd name="connsiteY484" fmla="*/ 196177 h 224991"/>
                  <a:gd name="connsiteX485" fmla="*/ 10083625 w 11930425"/>
                  <a:gd name="connsiteY485" fmla="*/ 224990 h 224991"/>
                  <a:gd name="connsiteX486" fmla="*/ 10031040 w 11930425"/>
                  <a:gd name="connsiteY486" fmla="*/ 197456 h 224991"/>
                  <a:gd name="connsiteX487" fmla="*/ 10012157 w 11930425"/>
                  <a:gd name="connsiteY487" fmla="*/ 117864 h 224991"/>
                  <a:gd name="connsiteX488" fmla="*/ 10031867 w 11930425"/>
                  <a:gd name="connsiteY488" fmla="*/ 31350 h 224991"/>
                  <a:gd name="connsiteX489" fmla="*/ 10088741 w 11930425"/>
                  <a:gd name="connsiteY489" fmla="*/ 2010 h 224991"/>
                  <a:gd name="connsiteX490" fmla="*/ 9867818 w 11930425"/>
                  <a:gd name="connsiteY490" fmla="*/ 2010 h 224991"/>
                  <a:gd name="connsiteX491" fmla="*/ 9938985 w 11930425"/>
                  <a:gd name="connsiteY491" fmla="*/ 112598 h 224991"/>
                  <a:gd name="connsiteX492" fmla="*/ 9918899 w 11930425"/>
                  <a:gd name="connsiteY492" fmla="*/ 196177 h 224991"/>
                  <a:gd name="connsiteX493" fmla="*/ 9862702 w 11930425"/>
                  <a:gd name="connsiteY493" fmla="*/ 224990 h 224991"/>
                  <a:gd name="connsiteX494" fmla="*/ 9810117 w 11930425"/>
                  <a:gd name="connsiteY494" fmla="*/ 197456 h 224991"/>
                  <a:gd name="connsiteX495" fmla="*/ 9791234 w 11930425"/>
                  <a:gd name="connsiteY495" fmla="*/ 117864 h 224991"/>
                  <a:gd name="connsiteX496" fmla="*/ 9810944 w 11930425"/>
                  <a:gd name="connsiteY496" fmla="*/ 31350 h 224991"/>
                  <a:gd name="connsiteX497" fmla="*/ 9867818 w 11930425"/>
                  <a:gd name="connsiteY497" fmla="*/ 2010 h 224991"/>
                  <a:gd name="connsiteX498" fmla="*/ 9206157 w 11930425"/>
                  <a:gd name="connsiteY498" fmla="*/ 2010 h 224991"/>
                  <a:gd name="connsiteX499" fmla="*/ 9277324 w 11930425"/>
                  <a:gd name="connsiteY499" fmla="*/ 112598 h 224991"/>
                  <a:gd name="connsiteX500" fmla="*/ 9257238 w 11930425"/>
                  <a:gd name="connsiteY500" fmla="*/ 196177 h 224991"/>
                  <a:gd name="connsiteX501" fmla="*/ 9201041 w 11930425"/>
                  <a:gd name="connsiteY501" fmla="*/ 224990 h 224991"/>
                  <a:gd name="connsiteX502" fmla="*/ 9148456 w 11930425"/>
                  <a:gd name="connsiteY502" fmla="*/ 197456 h 224991"/>
                  <a:gd name="connsiteX503" fmla="*/ 9129573 w 11930425"/>
                  <a:gd name="connsiteY503" fmla="*/ 117864 h 224991"/>
                  <a:gd name="connsiteX504" fmla="*/ 9149283 w 11930425"/>
                  <a:gd name="connsiteY504" fmla="*/ 31350 h 224991"/>
                  <a:gd name="connsiteX505" fmla="*/ 9206157 w 11930425"/>
                  <a:gd name="connsiteY505" fmla="*/ 2010 h 224991"/>
                  <a:gd name="connsiteX506" fmla="*/ 8985234 w 11930425"/>
                  <a:gd name="connsiteY506" fmla="*/ 2010 h 224991"/>
                  <a:gd name="connsiteX507" fmla="*/ 9056401 w 11930425"/>
                  <a:gd name="connsiteY507" fmla="*/ 112598 h 224991"/>
                  <a:gd name="connsiteX508" fmla="*/ 9036315 w 11930425"/>
                  <a:gd name="connsiteY508" fmla="*/ 196177 h 224991"/>
                  <a:gd name="connsiteX509" fmla="*/ 8980118 w 11930425"/>
                  <a:gd name="connsiteY509" fmla="*/ 224990 h 224991"/>
                  <a:gd name="connsiteX510" fmla="*/ 8927533 w 11930425"/>
                  <a:gd name="connsiteY510" fmla="*/ 197456 h 224991"/>
                  <a:gd name="connsiteX511" fmla="*/ 8908650 w 11930425"/>
                  <a:gd name="connsiteY511" fmla="*/ 117864 h 224991"/>
                  <a:gd name="connsiteX512" fmla="*/ 8928360 w 11930425"/>
                  <a:gd name="connsiteY512" fmla="*/ 31350 h 224991"/>
                  <a:gd name="connsiteX513" fmla="*/ 8985234 w 11930425"/>
                  <a:gd name="connsiteY513" fmla="*/ 2010 h 224991"/>
                  <a:gd name="connsiteX514" fmla="*/ 6135772 w 11930425"/>
                  <a:gd name="connsiteY514" fmla="*/ 2010 h 224991"/>
                  <a:gd name="connsiteX515" fmla="*/ 6206939 w 11930425"/>
                  <a:gd name="connsiteY515" fmla="*/ 112598 h 224991"/>
                  <a:gd name="connsiteX516" fmla="*/ 6186853 w 11930425"/>
                  <a:gd name="connsiteY516" fmla="*/ 196177 h 224991"/>
                  <a:gd name="connsiteX517" fmla="*/ 6130656 w 11930425"/>
                  <a:gd name="connsiteY517" fmla="*/ 224990 h 224991"/>
                  <a:gd name="connsiteX518" fmla="*/ 6078071 w 11930425"/>
                  <a:gd name="connsiteY518" fmla="*/ 197456 h 224991"/>
                  <a:gd name="connsiteX519" fmla="*/ 6059188 w 11930425"/>
                  <a:gd name="connsiteY519" fmla="*/ 117864 h 224991"/>
                  <a:gd name="connsiteX520" fmla="*/ 6078898 w 11930425"/>
                  <a:gd name="connsiteY520" fmla="*/ 31350 h 224991"/>
                  <a:gd name="connsiteX521" fmla="*/ 6135772 w 11930425"/>
                  <a:gd name="connsiteY521" fmla="*/ 2010 h 224991"/>
                  <a:gd name="connsiteX522" fmla="*/ 4032688 w 11930425"/>
                  <a:gd name="connsiteY522" fmla="*/ 2010 h 224991"/>
                  <a:gd name="connsiteX523" fmla="*/ 4103855 w 11930425"/>
                  <a:gd name="connsiteY523" fmla="*/ 112598 h 224991"/>
                  <a:gd name="connsiteX524" fmla="*/ 4083769 w 11930425"/>
                  <a:gd name="connsiteY524" fmla="*/ 196177 h 224991"/>
                  <a:gd name="connsiteX525" fmla="*/ 4027572 w 11930425"/>
                  <a:gd name="connsiteY525" fmla="*/ 224990 h 224991"/>
                  <a:gd name="connsiteX526" fmla="*/ 3974987 w 11930425"/>
                  <a:gd name="connsiteY526" fmla="*/ 197456 h 224991"/>
                  <a:gd name="connsiteX527" fmla="*/ 3956104 w 11930425"/>
                  <a:gd name="connsiteY527" fmla="*/ 117864 h 224991"/>
                  <a:gd name="connsiteX528" fmla="*/ 3975814 w 11930425"/>
                  <a:gd name="connsiteY528" fmla="*/ 31350 h 224991"/>
                  <a:gd name="connsiteX529" fmla="*/ 4032688 w 11930425"/>
                  <a:gd name="connsiteY529" fmla="*/ 2010 h 224991"/>
                  <a:gd name="connsiteX530" fmla="*/ 3811764 w 11930425"/>
                  <a:gd name="connsiteY530" fmla="*/ 2010 h 224991"/>
                  <a:gd name="connsiteX531" fmla="*/ 3882932 w 11930425"/>
                  <a:gd name="connsiteY531" fmla="*/ 112598 h 224991"/>
                  <a:gd name="connsiteX532" fmla="*/ 3862846 w 11930425"/>
                  <a:gd name="connsiteY532" fmla="*/ 196177 h 224991"/>
                  <a:gd name="connsiteX533" fmla="*/ 3806649 w 11930425"/>
                  <a:gd name="connsiteY533" fmla="*/ 224990 h 224991"/>
                  <a:gd name="connsiteX534" fmla="*/ 3754064 w 11930425"/>
                  <a:gd name="connsiteY534" fmla="*/ 197456 h 224991"/>
                  <a:gd name="connsiteX535" fmla="*/ 3735181 w 11930425"/>
                  <a:gd name="connsiteY535" fmla="*/ 117864 h 224991"/>
                  <a:gd name="connsiteX536" fmla="*/ 3754891 w 11930425"/>
                  <a:gd name="connsiteY536" fmla="*/ 31350 h 224991"/>
                  <a:gd name="connsiteX537" fmla="*/ 3811764 w 11930425"/>
                  <a:gd name="connsiteY537" fmla="*/ 2010 h 224991"/>
                  <a:gd name="connsiteX538" fmla="*/ 3150104 w 11930425"/>
                  <a:gd name="connsiteY538" fmla="*/ 2010 h 224991"/>
                  <a:gd name="connsiteX539" fmla="*/ 3221272 w 11930425"/>
                  <a:gd name="connsiteY539" fmla="*/ 112598 h 224991"/>
                  <a:gd name="connsiteX540" fmla="*/ 3201186 w 11930425"/>
                  <a:gd name="connsiteY540" fmla="*/ 196177 h 224991"/>
                  <a:gd name="connsiteX541" fmla="*/ 3144989 w 11930425"/>
                  <a:gd name="connsiteY541" fmla="*/ 224990 h 224991"/>
                  <a:gd name="connsiteX542" fmla="*/ 3092404 w 11930425"/>
                  <a:gd name="connsiteY542" fmla="*/ 197456 h 224991"/>
                  <a:gd name="connsiteX543" fmla="*/ 3073521 w 11930425"/>
                  <a:gd name="connsiteY543" fmla="*/ 117864 h 224991"/>
                  <a:gd name="connsiteX544" fmla="*/ 3093231 w 11930425"/>
                  <a:gd name="connsiteY544" fmla="*/ 31350 h 224991"/>
                  <a:gd name="connsiteX545" fmla="*/ 3150104 w 11930425"/>
                  <a:gd name="connsiteY545" fmla="*/ 2010 h 224991"/>
                  <a:gd name="connsiteX546" fmla="*/ 2929181 w 11930425"/>
                  <a:gd name="connsiteY546" fmla="*/ 2010 h 224991"/>
                  <a:gd name="connsiteX547" fmla="*/ 3000349 w 11930425"/>
                  <a:gd name="connsiteY547" fmla="*/ 112598 h 224991"/>
                  <a:gd name="connsiteX548" fmla="*/ 2980263 w 11930425"/>
                  <a:gd name="connsiteY548" fmla="*/ 196177 h 224991"/>
                  <a:gd name="connsiteX549" fmla="*/ 2924066 w 11930425"/>
                  <a:gd name="connsiteY549" fmla="*/ 224990 h 224991"/>
                  <a:gd name="connsiteX550" fmla="*/ 2871481 w 11930425"/>
                  <a:gd name="connsiteY550" fmla="*/ 197456 h 224991"/>
                  <a:gd name="connsiteX551" fmla="*/ 2852598 w 11930425"/>
                  <a:gd name="connsiteY551" fmla="*/ 117864 h 224991"/>
                  <a:gd name="connsiteX552" fmla="*/ 2872308 w 11930425"/>
                  <a:gd name="connsiteY552" fmla="*/ 31350 h 224991"/>
                  <a:gd name="connsiteX553" fmla="*/ 2929181 w 11930425"/>
                  <a:gd name="connsiteY553" fmla="*/ 2010 h 224991"/>
                  <a:gd name="connsiteX554" fmla="*/ 76584 w 11930425"/>
                  <a:gd name="connsiteY554" fmla="*/ 0 h 224991"/>
                  <a:gd name="connsiteX555" fmla="*/ 147751 w 11930425"/>
                  <a:gd name="connsiteY555" fmla="*/ 110588 h 224991"/>
                  <a:gd name="connsiteX556" fmla="*/ 127665 w 11930425"/>
                  <a:gd name="connsiteY556" fmla="*/ 194167 h 224991"/>
                  <a:gd name="connsiteX557" fmla="*/ 71468 w 11930425"/>
                  <a:gd name="connsiteY557" fmla="*/ 222980 h 224991"/>
                  <a:gd name="connsiteX558" fmla="*/ 18883 w 11930425"/>
                  <a:gd name="connsiteY558" fmla="*/ 195446 h 224991"/>
                  <a:gd name="connsiteX559" fmla="*/ 0 w 11930425"/>
                  <a:gd name="connsiteY559" fmla="*/ 115854 h 224991"/>
                  <a:gd name="connsiteX560" fmla="*/ 19710 w 11930425"/>
                  <a:gd name="connsiteY560" fmla="*/ 29340 h 224991"/>
                  <a:gd name="connsiteX561" fmla="*/ 76584 w 11930425"/>
                  <a:gd name="connsiteY561" fmla="*/ 0 h 22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1930425" h="224991">
                    <a:moveTo>
                      <a:pt x="10087086" y="29845"/>
                    </a:moveTo>
                    <a:cubicBezTo>
                      <a:pt x="10060906" y="29845"/>
                      <a:pt x="10047816" y="58683"/>
                      <a:pt x="10047816" y="116359"/>
                    </a:cubicBezTo>
                    <a:cubicBezTo>
                      <a:pt x="10047816" y="170323"/>
                      <a:pt x="10060655" y="197306"/>
                      <a:pt x="10086334" y="197306"/>
                    </a:cubicBezTo>
                    <a:cubicBezTo>
                      <a:pt x="10111610" y="197306"/>
                      <a:pt x="10124249" y="169872"/>
                      <a:pt x="10124249" y="115005"/>
                    </a:cubicBezTo>
                    <a:cubicBezTo>
                      <a:pt x="10124249" y="58231"/>
                      <a:pt x="10111861" y="29845"/>
                      <a:pt x="10087086" y="29845"/>
                    </a:cubicBezTo>
                    <a:close/>
                    <a:moveTo>
                      <a:pt x="9866163" y="29845"/>
                    </a:moveTo>
                    <a:cubicBezTo>
                      <a:pt x="9839983" y="29845"/>
                      <a:pt x="9826893" y="58683"/>
                      <a:pt x="9826893" y="116359"/>
                    </a:cubicBezTo>
                    <a:cubicBezTo>
                      <a:pt x="9826893" y="170323"/>
                      <a:pt x="9839732" y="197306"/>
                      <a:pt x="9865411" y="197306"/>
                    </a:cubicBezTo>
                    <a:cubicBezTo>
                      <a:pt x="9890687" y="197306"/>
                      <a:pt x="9903326" y="169872"/>
                      <a:pt x="9903326" y="115005"/>
                    </a:cubicBezTo>
                    <a:cubicBezTo>
                      <a:pt x="9903326" y="58231"/>
                      <a:pt x="9890938" y="29845"/>
                      <a:pt x="9866163" y="29845"/>
                    </a:cubicBezTo>
                    <a:close/>
                    <a:moveTo>
                      <a:pt x="9204502" y="29845"/>
                    </a:moveTo>
                    <a:cubicBezTo>
                      <a:pt x="9178322" y="29845"/>
                      <a:pt x="9165232" y="58683"/>
                      <a:pt x="9165232" y="116359"/>
                    </a:cubicBezTo>
                    <a:cubicBezTo>
                      <a:pt x="9165232" y="170323"/>
                      <a:pt x="9178071" y="197306"/>
                      <a:pt x="9203750" y="197306"/>
                    </a:cubicBezTo>
                    <a:cubicBezTo>
                      <a:pt x="9229026" y="197306"/>
                      <a:pt x="9241665" y="169872"/>
                      <a:pt x="9241665" y="115005"/>
                    </a:cubicBezTo>
                    <a:cubicBezTo>
                      <a:pt x="9241665" y="58231"/>
                      <a:pt x="9229277" y="29845"/>
                      <a:pt x="9204502" y="29845"/>
                    </a:cubicBezTo>
                    <a:close/>
                    <a:moveTo>
                      <a:pt x="8983579" y="29845"/>
                    </a:moveTo>
                    <a:cubicBezTo>
                      <a:pt x="8957399" y="29845"/>
                      <a:pt x="8944309" y="58683"/>
                      <a:pt x="8944309" y="116359"/>
                    </a:cubicBezTo>
                    <a:cubicBezTo>
                      <a:pt x="8944309" y="170323"/>
                      <a:pt x="8957148" y="197306"/>
                      <a:pt x="8982827" y="197306"/>
                    </a:cubicBezTo>
                    <a:cubicBezTo>
                      <a:pt x="9008103" y="197306"/>
                      <a:pt x="9020742" y="169872"/>
                      <a:pt x="9020742" y="115005"/>
                    </a:cubicBezTo>
                    <a:cubicBezTo>
                      <a:pt x="9020742" y="58231"/>
                      <a:pt x="9008354" y="29845"/>
                      <a:pt x="8983579" y="29845"/>
                    </a:cubicBezTo>
                    <a:close/>
                    <a:moveTo>
                      <a:pt x="6134117" y="29845"/>
                    </a:moveTo>
                    <a:cubicBezTo>
                      <a:pt x="6107937" y="29845"/>
                      <a:pt x="6094847" y="58683"/>
                      <a:pt x="6094847" y="116359"/>
                    </a:cubicBezTo>
                    <a:cubicBezTo>
                      <a:pt x="6094847" y="170323"/>
                      <a:pt x="6107686" y="197306"/>
                      <a:pt x="6133365" y="197306"/>
                    </a:cubicBezTo>
                    <a:cubicBezTo>
                      <a:pt x="6158642" y="197306"/>
                      <a:pt x="6171280" y="169872"/>
                      <a:pt x="6171280" y="115005"/>
                    </a:cubicBezTo>
                    <a:cubicBezTo>
                      <a:pt x="6171280" y="58231"/>
                      <a:pt x="6158892" y="29845"/>
                      <a:pt x="6134117" y="29845"/>
                    </a:cubicBezTo>
                    <a:close/>
                    <a:moveTo>
                      <a:pt x="4031033" y="29845"/>
                    </a:moveTo>
                    <a:cubicBezTo>
                      <a:pt x="4004853" y="29845"/>
                      <a:pt x="3991763" y="58683"/>
                      <a:pt x="3991763" y="116359"/>
                    </a:cubicBezTo>
                    <a:cubicBezTo>
                      <a:pt x="3991763" y="170323"/>
                      <a:pt x="4004602" y="197306"/>
                      <a:pt x="4030281" y="197306"/>
                    </a:cubicBezTo>
                    <a:cubicBezTo>
                      <a:pt x="4055558" y="197306"/>
                      <a:pt x="4068196" y="169872"/>
                      <a:pt x="4068196" y="115005"/>
                    </a:cubicBezTo>
                    <a:cubicBezTo>
                      <a:pt x="4068196" y="58231"/>
                      <a:pt x="4055808" y="29845"/>
                      <a:pt x="4031033" y="29845"/>
                    </a:cubicBezTo>
                    <a:close/>
                    <a:moveTo>
                      <a:pt x="3810110" y="29845"/>
                    </a:moveTo>
                    <a:cubicBezTo>
                      <a:pt x="3783930" y="29845"/>
                      <a:pt x="3770840" y="58683"/>
                      <a:pt x="3770840" y="116359"/>
                    </a:cubicBezTo>
                    <a:cubicBezTo>
                      <a:pt x="3770840" y="170323"/>
                      <a:pt x="3783679" y="197306"/>
                      <a:pt x="3809357" y="197306"/>
                    </a:cubicBezTo>
                    <a:cubicBezTo>
                      <a:pt x="3834634" y="197306"/>
                      <a:pt x="3847273" y="169872"/>
                      <a:pt x="3847273" y="115005"/>
                    </a:cubicBezTo>
                    <a:cubicBezTo>
                      <a:pt x="3847273" y="58231"/>
                      <a:pt x="3834885" y="29845"/>
                      <a:pt x="3810110" y="29845"/>
                    </a:cubicBezTo>
                    <a:close/>
                    <a:moveTo>
                      <a:pt x="3148450" y="29845"/>
                    </a:moveTo>
                    <a:cubicBezTo>
                      <a:pt x="3122270" y="29845"/>
                      <a:pt x="3109180" y="58683"/>
                      <a:pt x="3109180" y="116359"/>
                    </a:cubicBezTo>
                    <a:cubicBezTo>
                      <a:pt x="3109180" y="170323"/>
                      <a:pt x="3122019" y="197306"/>
                      <a:pt x="3147697" y="197306"/>
                    </a:cubicBezTo>
                    <a:cubicBezTo>
                      <a:pt x="3172974" y="197306"/>
                      <a:pt x="3185613" y="169872"/>
                      <a:pt x="3185613" y="115005"/>
                    </a:cubicBezTo>
                    <a:cubicBezTo>
                      <a:pt x="3185613" y="58231"/>
                      <a:pt x="3173225" y="29845"/>
                      <a:pt x="3148450" y="29845"/>
                    </a:cubicBezTo>
                    <a:close/>
                    <a:moveTo>
                      <a:pt x="2927527" y="29845"/>
                    </a:moveTo>
                    <a:cubicBezTo>
                      <a:pt x="2901347" y="29845"/>
                      <a:pt x="2888257" y="58683"/>
                      <a:pt x="2888257" y="116359"/>
                    </a:cubicBezTo>
                    <a:cubicBezTo>
                      <a:pt x="2888257" y="170323"/>
                      <a:pt x="2901096" y="197306"/>
                      <a:pt x="2926774" y="197306"/>
                    </a:cubicBezTo>
                    <a:cubicBezTo>
                      <a:pt x="2952051" y="197306"/>
                      <a:pt x="2964690" y="169872"/>
                      <a:pt x="2964690" y="115005"/>
                    </a:cubicBezTo>
                    <a:cubicBezTo>
                      <a:pt x="2964690" y="58231"/>
                      <a:pt x="2952302" y="29845"/>
                      <a:pt x="2927527" y="2984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1915519" y="2011"/>
                    </a:moveTo>
                    <a:lnTo>
                      <a:pt x="11930425" y="2011"/>
                    </a:lnTo>
                    <a:lnTo>
                      <a:pt x="11930425" y="224991"/>
                    </a:lnTo>
                    <a:lnTo>
                      <a:pt x="11895137" y="224991"/>
                    </a:lnTo>
                    <a:lnTo>
                      <a:pt x="11895137" y="45208"/>
                    </a:lnTo>
                    <a:cubicBezTo>
                      <a:pt x="11888749" y="49771"/>
                      <a:pt x="11881879" y="53649"/>
                      <a:pt x="11874528" y="56843"/>
                    </a:cubicBezTo>
                    <a:cubicBezTo>
                      <a:pt x="11867176" y="60038"/>
                      <a:pt x="11858785" y="62851"/>
                      <a:pt x="11849355" y="65285"/>
                    </a:cubicBezTo>
                    <a:lnTo>
                      <a:pt x="11849355" y="35169"/>
                    </a:lnTo>
                    <a:cubicBezTo>
                      <a:pt x="11855236" y="33243"/>
                      <a:pt x="11860915" y="31215"/>
                      <a:pt x="11866390" y="29085"/>
                    </a:cubicBezTo>
                    <a:cubicBezTo>
                      <a:pt x="11871866" y="26956"/>
                      <a:pt x="11877266" y="24573"/>
                      <a:pt x="11882589" y="21936"/>
                    </a:cubicBezTo>
                    <a:cubicBezTo>
                      <a:pt x="11887913" y="19300"/>
                      <a:pt x="11893287" y="16359"/>
                      <a:pt x="11898712" y="13115"/>
                    </a:cubicBezTo>
                    <a:cubicBezTo>
                      <a:pt x="11904137" y="9870"/>
                      <a:pt x="11909739" y="6169"/>
                      <a:pt x="11915519" y="2011"/>
                    </a:cubicBezTo>
                    <a:close/>
                    <a:moveTo>
                      <a:pt x="11532651" y="2011"/>
                    </a:moveTo>
                    <a:lnTo>
                      <a:pt x="11547557" y="2011"/>
                    </a:lnTo>
                    <a:lnTo>
                      <a:pt x="11547557" y="224991"/>
                    </a:lnTo>
                    <a:lnTo>
                      <a:pt x="11512269" y="224991"/>
                    </a:lnTo>
                    <a:lnTo>
                      <a:pt x="11512269" y="45208"/>
                    </a:lnTo>
                    <a:cubicBezTo>
                      <a:pt x="11505881" y="49771"/>
                      <a:pt x="11499011" y="53649"/>
                      <a:pt x="11491660" y="56843"/>
                    </a:cubicBezTo>
                    <a:cubicBezTo>
                      <a:pt x="11484308" y="60038"/>
                      <a:pt x="11475917" y="62851"/>
                      <a:pt x="11466487" y="65285"/>
                    </a:cubicBezTo>
                    <a:lnTo>
                      <a:pt x="11466487" y="35169"/>
                    </a:lnTo>
                    <a:cubicBezTo>
                      <a:pt x="11472368" y="33243"/>
                      <a:pt x="11478047" y="31215"/>
                      <a:pt x="11483522" y="29085"/>
                    </a:cubicBezTo>
                    <a:cubicBezTo>
                      <a:pt x="11488998" y="26956"/>
                      <a:pt x="11494398" y="24573"/>
                      <a:pt x="11499721" y="21936"/>
                    </a:cubicBezTo>
                    <a:cubicBezTo>
                      <a:pt x="11505045" y="19300"/>
                      <a:pt x="11510419" y="16359"/>
                      <a:pt x="11515844" y="13115"/>
                    </a:cubicBezTo>
                    <a:cubicBezTo>
                      <a:pt x="11521269" y="9870"/>
                      <a:pt x="11526871" y="6169"/>
                      <a:pt x="11532651" y="2011"/>
                    </a:cubicBezTo>
                    <a:close/>
                    <a:moveTo>
                      <a:pt x="11388525" y="2011"/>
                    </a:moveTo>
                    <a:lnTo>
                      <a:pt x="11403431" y="2011"/>
                    </a:lnTo>
                    <a:lnTo>
                      <a:pt x="11403431" y="224991"/>
                    </a:lnTo>
                    <a:lnTo>
                      <a:pt x="11368143" y="224991"/>
                    </a:lnTo>
                    <a:lnTo>
                      <a:pt x="11368143" y="45208"/>
                    </a:lnTo>
                    <a:cubicBezTo>
                      <a:pt x="11361755" y="49771"/>
                      <a:pt x="11354885" y="53649"/>
                      <a:pt x="11347534" y="56843"/>
                    </a:cubicBezTo>
                    <a:cubicBezTo>
                      <a:pt x="11340182" y="60038"/>
                      <a:pt x="11331791" y="62851"/>
                      <a:pt x="11322361" y="65285"/>
                    </a:cubicBezTo>
                    <a:lnTo>
                      <a:pt x="11322361" y="35169"/>
                    </a:lnTo>
                    <a:cubicBezTo>
                      <a:pt x="11328242" y="33243"/>
                      <a:pt x="11333921" y="31215"/>
                      <a:pt x="11339396" y="29085"/>
                    </a:cubicBezTo>
                    <a:cubicBezTo>
                      <a:pt x="11344872" y="26956"/>
                      <a:pt x="11350272" y="24573"/>
                      <a:pt x="11355595" y="21936"/>
                    </a:cubicBezTo>
                    <a:cubicBezTo>
                      <a:pt x="11360919" y="19300"/>
                      <a:pt x="11366293" y="16359"/>
                      <a:pt x="11371718" y="13115"/>
                    </a:cubicBezTo>
                    <a:cubicBezTo>
                      <a:pt x="11377143" y="9870"/>
                      <a:pt x="11382745" y="6169"/>
                      <a:pt x="11388525" y="2011"/>
                    </a:cubicBezTo>
                    <a:close/>
                    <a:moveTo>
                      <a:pt x="11244400" y="2011"/>
                    </a:moveTo>
                    <a:lnTo>
                      <a:pt x="11259306" y="2011"/>
                    </a:lnTo>
                    <a:lnTo>
                      <a:pt x="11259306" y="224991"/>
                    </a:lnTo>
                    <a:lnTo>
                      <a:pt x="11224018" y="224991"/>
                    </a:lnTo>
                    <a:lnTo>
                      <a:pt x="11224018" y="45208"/>
                    </a:lnTo>
                    <a:cubicBezTo>
                      <a:pt x="11217630" y="49771"/>
                      <a:pt x="11210760" y="53649"/>
                      <a:pt x="11203409" y="56843"/>
                    </a:cubicBezTo>
                    <a:cubicBezTo>
                      <a:pt x="11196057" y="60038"/>
                      <a:pt x="11187666" y="62851"/>
                      <a:pt x="11178236" y="65285"/>
                    </a:cubicBezTo>
                    <a:lnTo>
                      <a:pt x="11178236" y="35169"/>
                    </a:lnTo>
                    <a:cubicBezTo>
                      <a:pt x="11184117" y="33243"/>
                      <a:pt x="11189796" y="31215"/>
                      <a:pt x="11195271" y="29085"/>
                    </a:cubicBezTo>
                    <a:cubicBezTo>
                      <a:pt x="11200747" y="26956"/>
                      <a:pt x="11206147" y="24573"/>
                      <a:pt x="11211470" y="21936"/>
                    </a:cubicBezTo>
                    <a:cubicBezTo>
                      <a:pt x="11216794" y="19300"/>
                      <a:pt x="11222168" y="16359"/>
                      <a:pt x="11227593" y="13115"/>
                    </a:cubicBezTo>
                    <a:cubicBezTo>
                      <a:pt x="11233018" y="9870"/>
                      <a:pt x="11238620" y="6169"/>
                      <a:pt x="11244400" y="2011"/>
                    </a:cubicBezTo>
                    <a:close/>
                    <a:moveTo>
                      <a:pt x="11100275" y="2011"/>
                    </a:moveTo>
                    <a:lnTo>
                      <a:pt x="11115181" y="2011"/>
                    </a:lnTo>
                    <a:lnTo>
                      <a:pt x="11115181" y="224991"/>
                    </a:lnTo>
                    <a:lnTo>
                      <a:pt x="11079893" y="224991"/>
                    </a:lnTo>
                    <a:lnTo>
                      <a:pt x="11079893" y="45208"/>
                    </a:lnTo>
                    <a:cubicBezTo>
                      <a:pt x="11073505" y="49771"/>
                      <a:pt x="11066635" y="53649"/>
                      <a:pt x="11059284" y="56843"/>
                    </a:cubicBezTo>
                    <a:cubicBezTo>
                      <a:pt x="11051932" y="60038"/>
                      <a:pt x="11043541" y="62851"/>
                      <a:pt x="11034111" y="65285"/>
                    </a:cubicBezTo>
                    <a:lnTo>
                      <a:pt x="11034111" y="35169"/>
                    </a:lnTo>
                    <a:cubicBezTo>
                      <a:pt x="11039992" y="33243"/>
                      <a:pt x="11045671" y="31215"/>
                      <a:pt x="11051146" y="29085"/>
                    </a:cubicBezTo>
                    <a:cubicBezTo>
                      <a:pt x="11056622" y="26956"/>
                      <a:pt x="11062022" y="24573"/>
                      <a:pt x="11067345" y="21936"/>
                    </a:cubicBezTo>
                    <a:cubicBezTo>
                      <a:pt x="11072669" y="19300"/>
                      <a:pt x="11078043" y="16359"/>
                      <a:pt x="11083468" y="13115"/>
                    </a:cubicBezTo>
                    <a:cubicBezTo>
                      <a:pt x="11088893" y="9870"/>
                      <a:pt x="11094495" y="6169"/>
                      <a:pt x="11100275" y="2011"/>
                    </a:cubicBezTo>
                    <a:close/>
                    <a:moveTo>
                      <a:pt x="10956150" y="2011"/>
                    </a:moveTo>
                    <a:lnTo>
                      <a:pt x="10971056" y="2011"/>
                    </a:lnTo>
                    <a:lnTo>
                      <a:pt x="10971056" y="224991"/>
                    </a:lnTo>
                    <a:lnTo>
                      <a:pt x="10935768" y="224991"/>
                    </a:lnTo>
                    <a:lnTo>
                      <a:pt x="10935768" y="45208"/>
                    </a:lnTo>
                    <a:cubicBezTo>
                      <a:pt x="10929380" y="49771"/>
                      <a:pt x="10922510" y="53649"/>
                      <a:pt x="10915159" y="56843"/>
                    </a:cubicBezTo>
                    <a:cubicBezTo>
                      <a:pt x="10907807" y="60038"/>
                      <a:pt x="10899416" y="62851"/>
                      <a:pt x="10889986" y="65285"/>
                    </a:cubicBezTo>
                    <a:lnTo>
                      <a:pt x="10889986" y="35169"/>
                    </a:lnTo>
                    <a:cubicBezTo>
                      <a:pt x="10895867" y="33243"/>
                      <a:pt x="10901546" y="31215"/>
                      <a:pt x="10907021" y="29085"/>
                    </a:cubicBezTo>
                    <a:cubicBezTo>
                      <a:pt x="10912497" y="26956"/>
                      <a:pt x="10917897" y="24573"/>
                      <a:pt x="10923220" y="21936"/>
                    </a:cubicBezTo>
                    <a:cubicBezTo>
                      <a:pt x="10928544" y="19300"/>
                      <a:pt x="10933918" y="16359"/>
                      <a:pt x="10939343" y="13115"/>
                    </a:cubicBezTo>
                    <a:cubicBezTo>
                      <a:pt x="10944768" y="9870"/>
                      <a:pt x="10950370" y="6169"/>
                      <a:pt x="10956150" y="2011"/>
                    </a:cubicBezTo>
                    <a:close/>
                    <a:moveTo>
                      <a:pt x="10567917" y="2011"/>
                    </a:moveTo>
                    <a:lnTo>
                      <a:pt x="10582823" y="2011"/>
                    </a:lnTo>
                    <a:lnTo>
                      <a:pt x="10582823" y="224991"/>
                    </a:lnTo>
                    <a:lnTo>
                      <a:pt x="10547535" y="224991"/>
                    </a:lnTo>
                    <a:lnTo>
                      <a:pt x="10547535" y="45208"/>
                    </a:lnTo>
                    <a:cubicBezTo>
                      <a:pt x="10541147" y="49771"/>
                      <a:pt x="10534277" y="53649"/>
                      <a:pt x="10526926" y="56843"/>
                    </a:cubicBezTo>
                    <a:cubicBezTo>
                      <a:pt x="10519574" y="60038"/>
                      <a:pt x="10511183" y="62851"/>
                      <a:pt x="10501753" y="65285"/>
                    </a:cubicBezTo>
                    <a:lnTo>
                      <a:pt x="10501753" y="35169"/>
                    </a:lnTo>
                    <a:cubicBezTo>
                      <a:pt x="10507634" y="33243"/>
                      <a:pt x="10513313" y="31215"/>
                      <a:pt x="10518788" y="29085"/>
                    </a:cubicBezTo>
                    <a:cubicBezTo>
                      <a:pt x="10524264" y="26956"/>
                      <a:pt x="10529664" y="24573"/>
                      <a:pt x="10534987" y="21936"/>
                    </a:cubicBezTo>
                    <a:cubicBezTo>
                      <a:pt x="10540311" y="19300"/>
                      <a:pt x="10545685" y="16359"/>
                      <a:pt x="10551110" y="13115"/>
                    </a:cubicBezTo>
                    <a:cubicBezTo>
                      <a:pt x="10556535" y="9870"/>
                      <a:pt x="10562137" y="6169"/>
                      <a:pt x="10567917" y="2011"/>
                    </a:cubicBezTo>
                    <a:close/>
                    <a:moveTo>
                      <a:pt x="10301809" y="2011"/>
                    </a:moveTo>
                    <a:lnTo>
                      <a:pt x="10316715" y="2011"/>
                    </a:lnTo>
                    <a:lnTo>
                      <a:pt x="10316715" y="224991"/>
                    </a:lnTo>
                    <a:lnTo>
                      <a:pt x="10281427" y="224991"/>
                    </a:lnTo>
                    <a:lnTo>
                      <a:pt x="10281427" y="45208"/>
                    </a:lnTo>
                    <a:cubicBezTo>
                      <a:pt x="10275039" y="49771"/>
                      <a:pt x="10268169" y="53649"/>
                      <a:pt x="10260818" y="56843"/>
                    </a:cubicBezTo>
                    <a:cubicBezTo>
                      <a:pt x="10253466" y="60038"/>
                      <a:pt x="10245075" y="62851"/>
                      <a:pt x="10235645" y="65285"/>
                    </a:cubicBezTo>
                    <a:lnTo>
                      <a:pt x="10235645" y="35169"/>
                    </a:lnTo>
                    <a:cubicBezTo>
                      <a:pt x="10241526" y="33243"/>
                      <a:pt x="10247205" y="31215"/>
                      <a:pt x="10252680" y="29085"/>
                    </a:cubicBezTo>
                    <a:cubicBezTo>
                      <a:pt x="10258156" y="26956"/>
                      <a:pt x="10263556" y="24573"/>
                      <a:pt x="10268879" y="21936"/>
                    </a:cubicBezTo>
                    <a:cubicBezTo>
                      <a:pt x="10274203" y="19300"/>
                      <a:pt x="10279577" y="16359"/>
                      <a:pt x="10285002" y="13115"/>
                    </a:cubicBezTo>
                    <a:cubicBezTo>
                      <a:pt x="10290427" y="9870"/>
                      <a:pt x="10296029" y="6169"/>
                      <a:pt x="10301809" y="2011"/>
                    </a:cubicBezTo>
                    <a:close/>
                    <a:moveTo>
                      <a:pt x="9690210" y="2011"/>
                    </a:moveTo>
                    <a:lnTo>
                      <a:pt x="9705116" y="2011"/>
                    </a:lnTo>
                    <a:lnTo>
                      <a:pt x="9705116" y="224991"/>
                    </a:lnTo>
                    <a:lnTo>
                      <a:pt x="9669828" y="224991"/>
                    </a:lnTo>
                    <a:lnTo>
                      <a:pt x="9669828" y="45208"/>
                    </a:lnTo>
                    <a:cubicBezTo>
                      <a:pt x="9663440" y="49771"/>
                      <a:pt x="9656570" y="53649"/>
                      <a:pt x="9649219" y="56843"/>
                    </a:cubicBezTo>
                    <a:cubicBezTo>
                      <a:pt x="9641867" y="60038"/>
                      <a:pt x="9633476" y="62851"/>
                      <a:pt x="9624046" y="65285"/>
                    </a:cubicBezTo>
                    <a:lnTo>
                      <a:pt x="9624046" y="35169"/>
                    </a:lnTo>
                    <a:cubicBezTo>
                      <a:pt x="9629927" y="33243"/>
                      <a:pt x="9635606" y="31215"/>
                      <a:pt x="9641081" y="29085"/>
                    </a:cubicBezTo>
                    <a:cubicBezTo>
                      <a:pt x="9646557" y="26956"/>
                      <a:pt x="9651957" y="24573"/>
                      <a:pt x="9657280" y="21936"/>
                    </a:cubicBezTo>
                    <a:cubicBezTo>
                      <a:pt x="9662604" y="19300"/>
                      <a:pt x="9667978" y="16359"/>
                      <a:pt x="9673403" y="13115"/>
                    </a:cubicBezTo>
                    <a:cubicBezTo>
                      <a:pt x="9678828" y="9870"/>
                      <a:pt x="9684430" y="6169"/>
                      <a:pt x="9690210" y="2011"/>
                    </a:cubicBezTo>
                    <a:close/>
                    <a:moveTo>
                      <a:pt x="9424101" y="2011"/>
                    </a:moveTo>
                    <a:lnTo>
                      <a:pt x="9439007" y="2011"/>
                    </a:lnTo>
                    <a:lnTo>
                      <a:pt x="9439007" y="224991"/>
                    </a:lnTo>
                    <a:lnTo>
                      <a:pt x="9403719" y="224991"/>
                    </a:lnTo>
                    <a:lnTo>
                      <a:pt x="9403719" y="45208"/>
                    </a:lnTo>
                    <a:cubicBezTo>
                      <a:pt x="9397331" y="49771"/>
                      <a:pt x="9390461" y="53649"/>
                      <a:pt x="9383110" y="56843"/>
                    </a:cubicBezTo>
                    <a:cubicBezTo>
                      <a:pt x="9375758" y="60038"/>
                      <a:pt x="9367367" y="62851"/>
                      <a:pt x="9357937" y="65285"/>
                    </a:cubicBezTo>
                    <a:lnTo>
                      <a:pt x="9357937" y="35169"/>
                    </a:lnTo>
                    <a:cubicBezTo>
                      <a:pt x="9363818" y="33243"/>
                      <a:pt x="9369497" y="31215"/>
                      <a:pt x="9374972" y="29085"/>
                    </a:cubicBezTo>
                    <a:cubicBezTo>
                      <a:pt x="9380448" y="26956"/>
                      <a:pt x="9385848" y="24573"/>
                      <a:pt x="9391171" y="21936"/>
                    </a:cubicBezTo>
                    <a:cubicBezTo>
                      <a:pt x="9396495" y="19300"/>
                      <a:pt x="9401869" y="16359"/>
                      <a:pt x="9407294" y="13115"/>
                    </a:cubicBezTo>
                    <a:cubicBezTo>
                      <a:pt x="9412719" y="9870"/>
                      <a:pt x="9418321" y="6169"/>
                      <a:pt x="9424101" y="2011"/>
                    </a:cubicBezTo>
                    <a:close/>
                    <a:moveTo>
                      <a:pt x="8817754" y="2011"/>
                    </a:moveTo>
                    <a:lnTo>
                      <a:pt x="8832660" y="2011"/>
                    </a:lnTo>
                    <a:lnTo>
                      <a:pt x="8832660" y="224991"/>
                    </a:lnTo>
                    <a:lnTo>
                      <a:pt x="8797372" y="224991"/>
                    </a:lnTo>
                    <a:lnTo>
                      <a:pt x="8797372" y="45208"/>
                    </a:lnTo>
                    <a:cubicBezTo>
                      <a:pt x="8790984" y="49771"/>
                      <a:pt x="8784114" y="53649"/>
                      <a:pt x="8776763" y="56843"/>
                    </a:cubicBezTo>
                    <a:cubicBezTo>
                      <a:pt x="8769411" y="60038"/>
                      <a:pt x="8761020" y="62851"/>
                      <a:pt x="8751590" y="65285"/>
                    </a:cubicBezTo>
                    <a:lnTo>
                      <a:pt x="8751590" y="35169"/>
                    </a:lnTo>
                    <a:cubicBezTo>
                      <a:pt x="8757471" y="33243"/>
                      <a:pt x="8763150" y="31215"/>
                      <a:pt x="8768625" y="29085"/>
                    </a:cubicBezTo>
                    <a:cubicBezTo>
                      <a:pt x="8774101" y="26956"/>
                      <a:pt x="8779501" y="24573"/>
                      <a:pt x="8784824" y="21936"/>
                    </a:cubicBezTo>
                    <a:cubicBezTo>
                      <a:pt x="8790148" y="19300"/>
                      <a:pt x="8795522" y="16359"/>
                      <a:pt x="8800947" y="13115"/>
                    </a:cubicBezTo>
                    <a:cubicBezTo>
                      <a:pt x="8806372" y="9870"/>
                      <a:pt x="8811974" y="6169"/>
                      <a:pt x="8817754" y="2011"/>
                    </a:cubicBezTo>
                    <a:close/>
                    <a:moveTo>
                      <a:pt x="8551646" y="2011"/>
                    </a:moveTo>
                    <a:lnTo>
                      <a:pt x="8566552" y="2011"/>
                    </a:lnTo>
                    <a:lnTo>
                      <a:pt x="8566552" y="224991"/>
                    </a:lnTo>
                    <a:lnTo>
                      <a:pt x="8531264" y="224991"/>
                    </a:lnTo>
                    <a:lnTo>
                      <a:pt x="8531264" y="45208"/>
                    </a:lnTo>
                    <a:cubicBezTo>
                      <a:pt x="8524876" y="49771"/>
                      <a:pt x="8518006" y="53649"/>
                      <a:pt x="8510655" y="56843"/>
                    </a:cubicBezTo>
                    <a:cubicBezTo>
                      <a:pt x="8503303" y="60038"/>
                      <a:pt x="8494912" y="62851"/>
                      <a:pt x="8485482" y="65285"/>
                    </a:cubicBezTo>
                    <a:lnTo>
                      <a:pt x="8485482" y="35169"/>
                    </a:lnTo>
                    <a:cubicBezTo>
                      <a:pt x="8491363" y="33243"/>
                      <a:pt x="8497042" y="31215"/>
                      <a:pt x="8502517" y="29085"/>
                    </a:cubicBezTo>
                    <a:cubicBezTo>
                      <a:pt x="8507993" y="26956"/>
                      <a:pt x="8513393" y="24573"/>
                      <a:pt x="8518716" y="21936"/>
                    </a:cubicBezTo>
                    <a:cubicBezTo>
                      <a:pt x="8524040" y="19300"/>
                      <a:pt x="8529414" y="16359"/>
                      <a:pt x="8534839" y="13115"/>
                    </a:cubicBezTo>
                    <a:cubicBezTo>
                      <a:pt x="8540264" y="9870"/>
                      <a:pt x="8545866" y="6169"/>
                      <a:pt x="8551646" y="2011"/>
                    </a:cubicBezTo>
                    <a:close/>
                    <a:moveTo>
                      <a:pt x="8139878" y="2011"/>
                    </a:moveTo>
                    <a:lnTo>
                      <a:pt x="8154785" y="2011"/>
                    </a:lnTo>
                    <a:lnTo>
                      <a:pt x="8154785" y="224991"/>
                    </a:lnTo>
                    <a:lnTo>
                      <a:pt x="8119497" y="224991"/>
                    </a:lnTo>
                    <a:lnTo>
                      <a:pt x="8119497" y="45208"/>
                    </a:lnTo>
                    <a:cubicBezTo>
                      <a:pt x="8113109" y="49771"/>
                      <a:pt x="8106239" y="53649"/>
                      <a:pt x="8098887" y="56843"/>
                    </a:cubicBezTo>
                    <a:cubicBezTo>
                      <a:pt x="8091536" y="60038"/>
                      <a:pt x="8083145" y="62851"/>
                      <a:pt x="8073715" y="65285"/>
                    </a:cubicBezTo>
                    <a:lnTo>
                      <a:pt x="8073715" y="35169"/>
                    </a:lnTo>
                    <a:cubicBezTo>
                      <a:pt x="8079596" y="33243"/>
                      <a:pt x="8085274" y="31215"/>
                      <a:pt x="8090750" y="29085"/>
                    </a:cubicBezTo>
                    <a:cubicBezTo>
                      <a:pt x="8096226" y="26956"/>
                      <a:pt x="8101625" y="24573"/>
                      <a:pt x="8106949" y="21936"/>
                    </a:cubicBezTo>
                    <a:cubicBezTo>
                      <a:pt x="8112272" y="19300"/>
                      <a:pt x="8117647" y="16359"/>
                      <a:pt x="8123071" y="13115"/>
                    </a:cubicBezTo>
                    <a:cubicBezTo>
                      <a:pt x="8128497" y="9870"/>
                      <a:pt x="8134099" y="6169"/>
                      <a:pt x="8139878" y="2011"/>
                    </a:cubicBezTo>
                    <a:close/>
                    <a:moveTo>
                      <a:pt x="8006824" y="2011"/>
                    </a:moveTo>
                    <a:lnTo>
                      <a:pt x="8021731" y="2011"/>
                    </a:lnTo>
                    <a:lnTo>
                      <a:pt x="8021731" y="224991"/>
                    </a:lnTo>
                    <a:lnTo>
                      <a:pt x="7986443" y="224991"/>
                    </a:lnTo>
                    <a:lnTo>
                      <a:pt x="7986443" y="45208"/>
                    </a:lnTo>
                    <a:cubicBezTo>
                      <a:pt x="7980055" y="49771"/>
                      <a:pt x="7973185" y="53649"/>
                      <a:pt x="7965833" y="56843"/>
                    </a:cubicBezTo>
                    <a:cubicBezTo>
                      <a:pt x="7958482" y="60038"/>
                      <a:pt x="7950091" y="62851"/>
                      <a:pt x="7940661" y="65285"/>
                    </a:cubicBezTo>
                    <a:lnTo>
                      <a:pt x="7940661" y="35169"/>
                    </a:lnTo>
                    <a:cubicBezTo>
                      <a:pt x="7946542" y="33243"/>
                      <a:pt x="7952220" y="31215"/>
                      <a:pt x="7957696" y="29085"/>
                    </a:cubicBezTo>
                    <a:cubicBezTo>
                      <a:pt x="7963172" y="26956"/>
                      <a:pt x="7968571" y="24573"/>
                      <a:pt x="7973895" y="21936"/>
                    </a:cubicBezTo>
                    <a:cubicBezTo>
                      <a:pt x="7979218" y="19300"/>
                      <a:pt x="7984593" y="16359"/>
                      <a:pt x="7990017" y="13115"/>
                    </a:cubicBezTo>
                    <a:cubicBezTo>
                      <a:pt x="7995443" y="9870"/>
                      <a:pt x="8001045" y="6169"/>
                      <a:pt x="8006824" y="2011"/>
                    </a:cubicBezTo>
                    <a:close/>
                    <a:moveTo>
                      <a:pt x="7873770" y="2011"/>
                    </a:moveTo>
                    <a:lnTo>
                      <a:pt x="7888677" y="2011"/>
                    </a:lnTo>
                    <a:lnTo>
                      <a:pt x="7888677" y="224991"/>
                    </a:lnTo>
                    <a:lnTo>
                      <a:pt x="7853389" y="224991"/>
                    </a:lnTo>
                    <a:lnTo>
                      <a:pt x="7853389" y="45208"/>
                    </a:lnTo>
                    <a:cubicBezTo>
                      <a:pt x="7847001" y="49771"/>
                      <a:pt x="7840131" y="53649"/>
                      <a:pt x="7832779" y="56843"/>
                    </a:cubicBezTo>
                    <a:cubicBezTo>
                      <a:pt x="7825428" y="60038"/>
                      <a:pt x="7817037" y="62851"/>
                      <a:pt x="7807607" y="65285"/>
                    </a:cubicBezTo>
                    <a:lnTo>
                      <a:pt x="7807607" y="35169"/>
                    </a:lnTo>
                    <a:cubicBezTo>
                      <a:pt x="7813488" y="33243"/>
                      <a:pt x="7819166" y="31215"/>
                      <a:pt x="7824642" y="29085"/>
                    </a:cubicBezTo>
                    <a:cubicBezTo>
                      <a:pt x="7830118" y="26956"/>
                      <a:pt x="7835517" y="24573"/>
                      <a:pt x="7840841" y="21936"/>
                    </a:cubicBezTo>
                    <a:cubicBezTo>
                      <a:pt x="7846164" y="19300"/>
                      <a:pt x="7851539" y="16359"/>
                      <a:pt x="7856963" y="13115"/>
                    </a:cubicBezTo>
                    <a:cubicBezTo>
                      <a:pt x="7862389" y="9870"/>
                      <a:pt x="7867991" y="6169"/>
                      <a:pt x="7873770" y="2011"/>
                    </a:cubicBezTo>
                    <a:close/>
                    <a:moveTo>
                      <a:pt x="7731158" y="2011"/>
                    </a:moveTo>
                    <a:lnTo>
                      <a:pt x="7746065" y="2011"/>
                    </a:lnTo>
                    <a:lnTo>
                      <a:pt x="7746065" y="224991"/>
                    </a:lnTo>
                    <a:lnTo>
                      <a:pt x="7710777" y="224991"/>
                    </a:lnTo>
                    <a:lnTo>
                      <a:pt x="7710777" y="45208"/>
                    </a:lnTo>
                    <a:cubicBezTo>
                      <a:pt x="7704389" y="49771"/>
                      <a:pt x="7697519" y="53649"/>
                      <a:pt x="7690167" y="56843"/>
                    </a:cubicBezTo>
                    <a:cubicBezTo>
                      <a:pt x="7682816" y="60038"/>
                      <a:pt x="7674425" y="62851"/>
                      <a:pt x="7664995" y="65285"/>
                    </a:cubicBezTo>
                    <a:lnTo>
                      <a:pt x="7664995" y="35169"/>
                    </a:lnTo>
                    <a:cubicBezTo>
                      <a:pt x="7670876" y="33243"/>
                      <a:pt x="7676554" y="31215"/>
                      <a:pt x="7682030" y="29085"/>
                    </a:cubicBezTo>
                    <a:cubicBezTo>
                      <a:pt x="7687506" y="26956"/>
                      <a:pt x="7692905" y="24573"/>
                      <a:pt x="7698229" y="21936"/>
                    </a:cubicBezTo>
                    <a:cubicBezTo>
                      <a:pt x="7703552" y="19300"/>
                      <a:pt x="7708927" y="16359"/>
                      <a:pt x="7714351" y="13115"/>
                    </a:cubicBezTo>
                    <a:cubicBezTo>
                      <a:pt x="7719777" y="9870"/>
                      <a:pt x="7725379" y="6169"/>
                      <a:pt x="7731158" y="2011"/>
                    </a:cubicBezTo>
                    <a:close/>
                    <a:moveTo>
                      <a:pt x="6983820" y="2011"/>
                    </a:moveTo>
                    <a:lnTo>
                      <a:pt x="6998726" y="2011"/>
                    </a:lnTo>
                    <a:lnTo>
                      <a:pt x="6998726" y="224991"/>
                    </a:lnTo>
                    <a:lnTo>
                      <a:pt x="6963438" y="224991"/>
                    </a:lnTo>
                    <a:lnTo>
                      <a:pt x="6963438" y="45208"/>
                    </a:lnTo>
                    <a:cubicBezTo>
                      <a:pt x="6957050" y="49771"/>
                      <a:pt x="6950181" y="53649"/>
                      <a:pt x="6942829" y="56843"/>
                    </a:cubicBezTo>
                    <a:cubicBezTo>
                      <a:pt x="6935477" y="60038"/>
                      <a:pt x="6927087" y="62851"/>
                      <a:pt x="6917656" y="65285"/>
                    </a:cubicBezTo>
                    <a:lnTo>
                      <a:pt x="6917656" y="35169"/>
                    </a:lnTo>
                    <a:cubicBezTo>
                      <a:pt x="6923537" y="33243"/>
                      <a:pt x="6929216" y="31215"/>
                      <a:pt x="6934691" y="29085"/>
                    </a:cubicBezTo>
                    <a:cubicBezTo>
                      <a:pt x="6940167" y="26956"/>
                      <a:pt x="6945567" y="24573"/>
                      <a:pt x="6950890" y="21936"/>
                    </a:cubicBezTo>
                    <a:cubicBezTo>
                      <a:pt x="6956214" y="19300"/>
                      <a:pt x="6961588" y="16359"/>
                      <a:pt x="6967013" y="13115"/>
                    </a:cubicBezTo>
                    <a:cubicBezTo>
                      <a:pt x="6972438" y="9870"/>
                      <a:pt x="6978040" y="6169"/>
                      <a:pt x="6983820" y="2011"/>
                    </a:cubicBezTo>
                    <a:close/>
                    <a:moveTo>
                      <a:pt x="6839694" y="2011"/>
                    </a:moveTo>
                    <a:lnTo>
                      <a:pt x="6854600" y="2011"/>
                    </a:lnTo>
                    <a:lnTo>
                      <a:pt x="6854600" y="224991"/>
                    </a:lnTo>
                    <a:lnTo>
                      <a:pt x="6819312" y="224991"/>
                    </a:lnTo>
                    <a:lnTo>
                      <a:pt x="6819312" y="45208"/>
                    </a:lnTo>
                    <a:cubicBezTo>
                      <a:pt x="6812924" y="49771"/>
                      <a:pt x="6806055" y="53649"/>
                      <a:pt x="6798703" y="56843"/>
                    </a:cubicBezTo>
                    <a:cubicBezTo>
                      <a:pt x="6791351" y="60038"/>
                      <a:pt x="6782961" y="62851"/>
                      <a:pt x="6773530" y="65285"/>
                    </a:cubicBezTo>
                    <a:lnTo>
                      <a:pt x="6773530" y="35169"/>
                    </a:lnTo>
                    <a:cubicBezTo>
                      <a:pt x="6779411" y="33243"/>
                      <a:pt x="6785090" y="31215"/>
                      <a:pt x="6790565" y="29085"/>
                    </a:cubicBezTo>
                    <a:cubicBezTo>
                      <a:pt x="6796041" y="26956"/>
                      <a:pt x="6801441" y="24573"/>
                      <a:pt x="6806764" y="21936"/>
                    </a:cubicBezTo>
                    <a:cubicBezTo>
                      <a:pt x="6812088" y="19300"/>
                      <a:pt x="6817462" y="16359"/>
                      <a:pt x="6822887" y="13115"/>
                    </a:cubicBezTo>
                    <a:cubicBezTo>
                      <a:pt x="6828312" y="9870"/>
                      <a:pt x="6833914" y="6169"/>
                      <a:pt x="6839694" y="2011"/>
                    </a:cubicBezTo>
                    <a:close/>
                    <a:moveTo>
                      <a:pt x="5859465" y="2011"/>
                    </a:moveTo>
                    <a:lnTo>
                      <a:pt x="5874372" y="2011"/>
                    </a:lnTo>
                    <a:lnTo>
                      <a:pt x="5874372" y="224991"/>
                    </a:lnTo>
                    <a:lnTo>
                      <a:pt x="5839084" y="224991"/>
                    </a:lnTo>
                    <a:lnTo>
                      <a:pt x="5839084" y="45208"/>
                    </a:lnTo>
                    <a:cubicBezTo>
                      <a:pt x="5832696" y="49771"/>
                      <a:pt x="5825826" y="53649"/>
                      <a:pt x="5818474" y="56843"/>
                    </a:cubicBezTo>
                    <a:cubicBezTo>
                      <a:pt x="5811124" y="60038"/>
                      <a:pt x="5802732" y="62851"/>
                      <a:pt x="5793302" y="65285"/>
                    </a:cubicBezTo>
                    <a:lnTo>
                      <a:pt x="5793302" y="35169"/>
                    </a:lnTo>
                    <a:cubicBezTo>
                      <a:pt x="5799183" y="33243"/>
                      <a:pt x="5804861" y="31215"/>
                      <a:pt x="5810337" y="29085"/>
                    </a:cubicBezTo>
                    <a:cubicBezTo>
                      <a:pt x="5815813" y="26956"/>
                      <a:pt x="5821212" y="24573"/>
                      <a:pt x="5826536" y="21936"/>
                    </a:cubicBezTo>
                    <a:cubicBezTo>
                      <a:pt x="5831859" y="19300"/>
                      <a:pt x="5837234" y="16359"/>
                      <a:pt x="5842658" y="13115"/>
                    </a:cubicBezTo>
                    <a:cubicBezTo>
                      <a:pt x="5848084" y="9870"/>
                      <a:pt x="5853686" y="6169"/>
                      <a:pt x="5859465" y="2011"/>
                    </a:cubicBezTo>
                    <a:close/>
                    <a:moveTo>
                      <a:pt x="5476597" y="2011"/>
                    </a:moveTo>
                    <a:lnTo>
                      <a:pt x="5491504" y="2011"/>
                    </a:lnTo>
                    <a:lnTo>
                      <a:pt x="5491504" y="224991"/>
                    </a:lnTo>
                    <a:lnTo>
                      <a:pt x="5456216" y="224991"/>
                    </a:lnTo>
                    <a:lnTo>
                      <a:pt x="5456216" y="45208"/>
                    </a:lnTo>
                    <a:cubicBezTo>
                      <a:pt x="5449828" y="49771"/>
                      <a:pt x="5442958" y="53649"/>
                      <a:pt x="5435606" y="56843"/>
                    </a:cubicBezTo>
                    <a:cubicBezTo>
                      <a:pt x="5428255" y="60038"/>
                      <a:pt x="5419864" y="62851"/>
                      <a:pt x="5410434" y="65285"/>
                    </a:cubicBezTo>
                    <a:lnTo>
                      <a:pt x="5410434" y="35169"/>
                    </a:lnTo>
                    <a:cubicBezTo>
                      <a:pt x="5416315" y="33243"/>
                      <a:pt x="5421993" y="31215"/>
                      <a:pt x="5427470" y="29085"/>
                    </a:cubicBezTo>
                    <a:cubicBezTo>
                      <a:pt x="5432945" y="26956"/>
                      <a:pt x="5438344" y="24573"/>
                      <a:pt x="5443668" y="21936"/>
                    </a:cubicBezTo>
                    <a:cubicBezTo>
                      <a:pt x="5448991" y="19300"/>
                      <a:pt x="5454366" y="16359"/>
                      <a:pt x="5459790" y="13115"/>
                    </a:cubicBezTo>
                    <a:cubicBezTo>
                      <a:pt x="5465216" y="9870"/>
                      <a:pt x="5470819" y="6169"/>
                      <a:pt x="5476597" y="2011"/>
                    </a:cubicBezTo>
                    <a:close/>
                    <a:moveTo>
                      <a:pt x="5332471" y="2011"/>
                    </a:moveTo>
                    <a:lnTo>
                      <a:pt x="5347378" y="2011"/>
                    </a:lnTo>
                    <a:lnTo>
                      <a:pt x="5347378" y="224991"/>
                    </a:lnTo>
                    <a:lnTo>
                      <a:pt x="5312091" y="224991"/>
                    </a:lnTo>
                    <a:lnTo>
                      <a:pt x="5312091" y="45208"/>
                    </a:lnTo>
                    <a:cubicBezTo>
                      <a:pt x="5305702" y="49771"/>
                      <a:pt x="5298832" y="53649"/>
                      <a:pt x="5291480" y="56843"/>
                    </a:cubicBezTo>
                    <a:cubicBezTo>
                      <a:pt x="5284129" y="60038"/>
                      <a:pt x="5275738" y="62851"/>
                      <a:pt x="5266308" y="65285"/>
                    </a:cubicBezTo>
                    <a:lnTo>
                      <a:pt x="5266308" y="35169"/>
                    </a:lnTo>
                    <a:cubicBezTo>
                      <a:pt x="5272189" y="33243"/>
                      <a:pt x="5277868" y="31215"/>
                      <a:pt x="5283343" y="29085"/>
                    </a:cubicBezTo>
                    <a:cubicBezTo>
                      <a:pt x="5288819" y="26956"/>
                      <a:pt x="5294218" y="24573"/>
                      <a:pt x="5299542" y="21936"/>
                    </a:cubicBezTo>
                    <a:cubicBezTo>
                      <a:pt x="5304865" y="19300"/>
                      <a:pt x="5310240" y="16359"/>
                      <a:pt x="5315664" y="13115"/>
                    </a:cubicBezTo>
                    <a:cubicBezTo>
                      <a:pt x="5321090" y="9870"/>
                      <a:pt x="5326692" y="6169"/>
                      <a:pt x="5332471" y="2011"/>
                    </a:cubicBezTo>
                    <a:close/>
                    <a:moveTo>
                      <a:pt x="5188346" y="2011"/>
                    </a:moveTo>
                    <a:lnTo>
                      <a:pt x="5203253" y="2011"/>
                    </a:lnTo>
                    <a:lnTo>
                      <a:pt x="5203253" y="224991"/>
                    </a:lnTo>
                    <a:lnTo>
                      <a:pt x="5167965" y="224991"/>
                    </a:lnTo>
                    <a:lnTo>
                      <a:pt x="5167965" y="45208"/>
                    </a:lnTo>
                    <a:cubicBezTo>
                      <a:pt x="5161577" y="49771"/>
                      <a:pt x="5154707" y="53649"/>
                      <a:pt x="5147355" y="56843"/>
                    </a:cubicBezTo>
                    <a:cubicBezTo>
                      <a:pt x="5140005" y="60038"/>
                      <a:pt x="5131613" y="62851"/>
                      <a:pt x="5122183" y="65285"/>
                    </a:cubicBezTo>
                    <a:lnTo>
                      <a:pt x="5122183" y="35169"/>
                    </a:lnTo>
                    <a:cubicBezTo>
                      <a:pt x="5128064" y="33243"/>
                      <a:pt x="5133742" y="31215"/>
                      <a:pt x="5139218" y="29085"/>
                    </a:cubicBezTo>
                    <a:cubicBezTo>
                      <a:pt x="5144694" y="26956"/>
                      <a:pt x="5150093" y="24573"/>
                      <a:pt x="5155417" y="21936"/>
                    </a:cubicBezTo>
                    <a:cubicBezTo>
                      <a:pt x="5160740" y="19300"/>
                      <a:pt x="5166115" y="16359"/>
                      <a:pt x="5171540" y="13115"/>
                    </a:cubicBezTo>
                    <a:cubicBezTo>
                      <a:pt x="5176965" y="9870"/>
                      <a:pt x="5182567" y="6169"/>
                      <a:pt x="5188346" y="2011"/>
                    </a:cubicBezTo>
                    <a:close/>
                    <a:moveTo>
                      <a:pt x="5044221" y="2011"/>
                    </a:moveTo>
                    <a:lnTo>
                      <a:pt x="5059129" y="2011"/>
                    </a:lnTo>
                    <a:lnTo>
                      <a:pt x="5059129" y="224991"/>
                    </a:lnTo>
                    <a:lnTo>
                      <a:pt x="5023840" y="224991"/>
                    </a:lnTo>
                    <a:lnTo>
                      <a:pt x="5023840" y="45208"/>
                    </a:lnTo>
                    <a:cubicBezTo>
                      <a:pt x="5017452" y="49771"/>
                      <a:pt x="5010582" y="53649"/>
                      <a:pt x="5003230" y="56843"/>
                    </a:cubicBezTo>
                    <a:cubicBezTo>
                      <a:pt x="4995879" y="60038"/>
                      <a:pt x="4987488" y="62851"/>
                      <a:pt x="4978058" y="65285"/>
                    </a:cubicBezTo>
                    <a:lnTo>
                      <a:pt x="4978058" y="35169"/>
                    </a:lnTo>
                    <a:cubicBezTo>
                      <a:pt x="4983939" y="33243"/>
                      <a:pt x="4989617" y="31215"/>
                      <a:pt x="4995093" y="29085"/>
                    </a:cubicBezTo>
                    <a:cubicBezTo>
                      <a:pt x="5000569" y="26956"/>
                      <a:pt x="5005969" y="24573"/>
                      <a:pt x="5011292" y="21936"/>
                    </a:cubicBezTo>
                    <a:cubicBezTo>
                      <a:pt x="5016615" y="19300"/>
                      <a:pt x="5021990" y="16359"/>
                      <a:pt x="5027414" y="13115"/>
                    </a:cubicBezTo>
                    <a:cubicBezTo>
                      <a:pt x="5032840" y="9870"/>
                      <a:pt x="5038442" y="6169"/>
                      <a:pt x="5044221" y="2011"/>
                    </a:cubicBezTo>
                    <a:close/>
                    <a:moveTo>
                      <a:pt x="4900097" y="2011"/>
                    </a:moveTo>
                    <a:lnTo>
                      <a:pt x="4915003" y="2011"/>
                    </a:lnTo>
                    <a:lnTo>
                      <a:pt x="4915003" y="224991"/>
                    </a:lnTo>
                    <a:lnTo>
                      <a:pt x="4879715" y="224991"/>
                    </a:lnTo>
                    <a:lnTo>
                      <a:pt x="4879715" y="45208"/>
                    </a:lnTo>
                    <a:cubicBezTo>
                      <a:pt x="4873327" y="49771"/>
                      <a:pt x="4866458" y="53649"/>
                      <a:pt x="4859105" y="56843"/>
                    </a:cubicBezTo>
                    <a:cubicBezTo>
                      <a:pt x="4851754" y="60038"/>
                      <a:pt x="4843363" y="62851"/>
                      <a:pt x="4833933" y="65285"/>
                    </a:cubicBezTo>
                    <a:lnTo>
                      <a:pt x="4833933" y="35169"/>
                    </a:lnTo>
                    <a:cubicBezTo>
                      <a:pt x="4839814" y="33243"/>
                      <a:pt x="4845492" y="31215"/>
                      <a:pt x="4850968" y="29085"/>
                    </a:cubicBezTo>
                    <a:cubicBezTo>
                      <a:pt x="4856444" y="26956"/>
                      <a:pt x="4861843" y="24573"/>
                      <a:pt x="4867167" y="21936"/>
                    </a:cubicBezTo>
                    <a:cubicBezTo>
                      <a:pt x="4872490" y="19300"/>
                      <a:pt x="4877865" y="16359"/>
                      <a:pt x="4883289" y="13115"/>
                    </a:cubicBezTo>
                    <a:cubicBezTo>
                      <a:pt x="4888715" y="9870"/>
                      <a:pt x="4894318" y="6169"/>
                      <a:pt x="4900097" y="2011"/>
                    </a:cubicBezTo>
                    <a:close/>
                    <a:moveTo>
                      <a:pt x="4511864" y="2011"/>
                    </a:moveTo>
                    <a:lnTo>
                      <a:pt x="4526770" y="2011"/>
                    </a:lnTo>
                    <a:lnTo>
                      <a:pt x="4526770" y="224991"/>
                    </a:lnTo>
                    <a:lnTo>
                      <a:pt x="4491482" y="224991"/>
                    </a:lnTo>
                    <a:lnTo>
                      <a:pt x="4491482" y="45208"/>
                    </a:lnTo>
                    <a:cubicBezTo>
                      <a:pt x="4485094" y="49771"/>
                      <a:pt x="4478225" y="53649"/>
                      <a:pt x="4470873" y="56843"/>
                    </a:cubicBezTo>
                    <a:cubicBezTo>
                      <a:pt x="4463521" y="60038"/>
                      <a:pt x="4455131" y="62851"/>
                      <a:pt x="4445700" y="65285"/>
                    </a:cubicBezTo>
                    <a:lnTo>
                      <a:pt x="4445700" y="35169"/>
                    </a:lnTo>
                    <a:cubicBezTo>
                      <a:pt x="4451581" y="33243"/>
                      <a:pt x="4457260" y="31215"/>
                      <a:pt x="4462735" y="29085"/>
                    </a:cubicBezTo>
                    <a:cubicBezTo>
                      <a:pt x="4468211" y="26956"/>
                      <a:pt x="4473611" y="24573"/>
                      <a:pt x="4478934" y="21936"/>
                    </a:cubicBezTo>
                    <a:cubicBezTo>
                      <a:pt x="4484258" y="19300"/>
                      <a:pt x="4489632" y="16359"/>
                      <a:pt x="4495057" y="13115"/>
                    </a:cubicBezTo>
                    <a:cubicBezTo>
                      <a:pt x="4500482" y="9870"/>
                      <a:pt x="4506084" y="6169"/>
                      <a:pt x="4511864" y="2011"/>
                    </a:cubicBezTo>
                    <a:close/>
                    <a:moveTo>
                      <a:pt x="4245756" y="2011"/>
                    </a:moveTo>
                    <a:lnTo>
                      <a:pt x="4260662" y="2011"/>
                    </a:lnTo>
                    <a:lnTo>
                      <a:pt x="4260662" y="224991"/>
                    </a:lnTo>
                    <a:lnTo>
                      <a:pt x="4225374" y="224991"/>
                    </a:lnTo>
                    <a:lnTo>
                      <a:pt x="4225374" y="45208"/>
                    </a:lnTo>
                    <a:cubicBezTo>
                      <a:pt x="4218986" y="49771"/>
                      <a:pt x="4212117" y="53649"/>
                      <a:pt x="4204765" y="56843"/>
                    </a:cubicBezTo>
                    <a:cubicBezTo>
                      <a:pt x="4197413" y="60038"/>
                      <a:pt x="4189023" y="62851"/>
                      <a:pt x="4179592" y="65285"/>
                    </a:cubicBezTo>
                    <a:lnTo>
                      <a:pt x="4179592" y="35169"/>
                    </a:lnTo>
                    <a:cubicBezTo>
                      <a:pt x="4185473" y="33243"/>
                      <a:pt x="4191152" y="31215"/>
                      <a:pt x="4196627" y="29085"/>
                    </a:cubicBezTo>
                    <a:cubicBezTo>
                      <a:pt x="4202103" y="26956"/>
                      <a:pt x="4207503" y="24573"/>
                      <a:pt x="4212826" y="21936"/>
                    </a:cubicBezTo>
                    <a:cubicBezTo>
                      <a:pt x="4218150" y="19300"/>
                      <a:pt x="4223524" y="16359"/>
                      <a:pt x="4228949" y="13115"/>
                    </a:cubicBezTo>
                    <a:cubicBezTo>
                      <a:pt x="4234374" y="9870"/>
                      <a:pt x="4239976" y="6169"/>
                      <a:pt x="4245756" y="2011"/>
                    </a:cubicBezTo>
                    <a:close/>
                    <a:moveTo>
                      <a:pt x="3634157" y="2011"/>
                    </a:moveTo>
                    <a:lnTo>
                      <a:pt x="3649063" y="2011"/>
                    </a:lnTo>
                    <a:lnTo>
                      <a:pt x="3649063" y="224991"/>
                    </a:lnTo>
                    <a:lnTo>
                      <a:pt x="3613775" y="224991"/>
                    </a:lnTo>
                    <a:lnTo>
                      <a:pt x="3613775" y="45208"/>
                    </a:lnTo>
                    <a:cubicBezTo>
                      <a:pt x="3607387" y="49771"/>
                      <a:pt x="3600517" y="53649"/>
                      <a:pt x="3593166" y="56843"/>
                    </a:cubicBezTo>
                    <a:cubicBezTo>
                      <a:pt x="3585814" y="60038"/>
                      <a:pt x="3577423" y="62851"/>
                      <a:pt x="3567993" y="65285"/>
                    </a:cubicBezTo>
                    <a:lnTo>
                      <a:pt x="3567993" y="35169"/>
                    </a:lnTo>
                    <a:cubicBezTo>
                      <a:pt x="3573874" y="33243"/>
                      <a:pt x="3579553" y="31215"/>
                      <a:pt x="3585028" y="29085"/>
                    </a:cubicBezTo>
                    <a:cubicBezTo>
                      <a:pt x="3590504" y="26956"/>
                      <a:pt x="3595903" y="24573"/>
                      <a:pt x="3601227" y="21936"/>
                    </a:cubicBezTo>
                    <a:cubicBezTo>
                      <a:pt x="3606551" y="19300"/>
                      <a:pt x="3611925" y="16359"/>
                      <a:pt x="3617349" y="13115"/>
                    </a:cubicBezTo>
                    <a:cubicBezTo>
                      <a:pt x="3622775" y="9870"/>
                      <a:pt x="3628377" y="6169"/>
                      <a:pt x="3634157" y="2011"/>
                    </a:cubicBezTo>
                    <a:close/>
                    <a:moveTo>
                      <a:pt x="3368049" y="2011"/>
                    </a:moveTo>
                    <a:lnTo>
                      <a:pt x="3382955" y="2011"/>
                    </a:lnTo>
                    <a:lnTo>
                      <a:pt x="3382955" y="224991"/>
                    </a:lnTo>
                    <a:lnTo>
                      <a:pt x="3347667" y="224991"/>
                    </a:lnTo>
                    <a:lnTo>
                      <a:pt x="3347667" y="45208"/>
                    </a:lnTo>
                    <a:cubicBezTo>
                      <a:pt x="3341279" y="49771"/>
                      <a:pt x="3334409" y="53649"/>
                      <a:pt x="3327058" y="56843"/>
                    </a:cubicBezTo>
                    <a:cubicBezTo>
                      <a:pt x="3319706" y="60038"/>
                      <a:pt x="3311315" y="62851"/>
                      <a:pt x="3301885" y="65285"/>
                    </a:cubicBezTo>
                    <a:lnTo>
                      <a:pt x="3301885" y="35169"/>
                    </a:lnTo>
                    <a:cubicBezTo>
                      <a:pt x="3307766" y="33243"/>
                      <a:pt x="3313445" y="31215"/>
                      <a:pt x="3318920" y="29085"/>
                    </a:cubicBezTo>
                    <a:cubicBezTo>
                      <a:pt x="3324396" y="26956"/>
                      <a:pt x="3329795" y="24573"/>
                      <a:pt x="3335119" y="21936"/>
                    </a:cubicBezTo>
                    <a:cubicBezTo>
                      <a:pt x="3340443" y="19300"/>
                      <a:pt x="3345817" y="16359"/>
                      <a:pt x="3351241" y="13115"/>
                    </a:cubicBezTo>
                    <a:cubicBezTo>
                      <a:pt x="3356667" y="9870"/>
                      <a:pt x="3362269" y="6169"/>
                      <a:pt x="3368049" y="2011"/>
                    </a:cubicBezTo>
                    <a:close/>
                    <a:moveTo>
                      <a:pt x="2761702" y="2011"/>
                    </a:moveTo>
                    <a:lnTo>
                      <a:pt x="2776608" y="2011"/>
                    </a:lnTo>
                    <a:lnTo>
                      <a:pt x="2776608" y="224991"/>
                    </a:lnTo>
                    <a:lnTo>
                      <a:pt x="2741320" y="224991"/>
                    </a:lnTo>
                    <a:lnTo>
                      <a:pt x="2741320" y="45208"/>
                    </a:lnTo>
                    <a:cubicBezTo>
                      <a:pt x="2734932" y="49771"/>
                      <a:pt x="2728062" y="53649"/>
                      <a:pt x="2720711" y="56843"/>
                    </a:cubicBezTo>
                    <a:cubicBezTo>
                      <a:pt x="2713359" y="60038"/>
                      <a:pt x="2704968" y="62851"/>
                      <a:pt x="2695538" y="65285"/>
                    </a:cubicBezTo>
                    <a:lnTo>
                      <a:pt x="2695538" y="35169"/>
                    </a:lnTo>
                    <a:cubicBezTo>
                      <a:pt x="2701419" y="33243"/>
                      <a:pt x="2707098" y="31215"/>
                      <a:pt x="2712573" y="29085"/>
                    </a:cubicBezTo>
                    <a:cubicBezTo>
                      <a:pt x="2718049" y="26956"/>
                      <a:pt x="2723448" y="24573"/>
                      <a:pt x="2728772" y="21936"/>
                    </a:cubicBezTo>
                    <a:cubicBezTo>
                      <a:pt x="2734096" y="19300"/>
                      <a:pt x="2739470" y="16359"/>
                      <a:pt x="2744894" y="13115"/>
                    </a:cubicBezTo>
                    <a:cubicBezTo>
                      <a:pt x="2750320" y="9870"/>
                      <a:pt x="2755922" y="6169"/>
                      <a:pt x="2761702" y="2011"/>
                    </a:cubicBezTo>
                    <a:close/>
                    <a:moveTo>
                      <a:pt x="2495594" y="2011"/>
                    </a:moveTo>
                    <a:lnTo>
                      <a:pt x="2510500" y="2011"/>
                    </a:lnTo>
                    <a:lnTo>
                      <a:pt x="2510500" y="224991"/>
                    </a:lnTo>
                    <a:lnTo>
                      <a:pt x="2475212" y="224991"/>
                    </a:lnTo>
                    <a:lnTo>
                      <a:pt x="2475212" y="45208"/>
                    </a:lnTo>
                    <a:cubicBezTo>
                      <a:pt x="2468824" y="49771"/>
                      <a:pt x="2461954" y="53649"/>
                      <a:pt x="2454603" y="56843"/>
                    </a:cubicBezTo>
                    <a:cubicBezTo>
                      <a:pt x="2447251" y="60038"/>
                      <a:pt x="2438860" y="62851"/>
                      <a:pt x="2429430" y="65285"/>
                    </a:cubicBezTo>
                    <a:lnTo>
                      <a:pt x="2429430" y="35169"/>
                    </a:lnTo>
                    <a:cubicBezTo>
                      <a:pt x="2435311" y="33243"/>
                      <a:pt x="2440990" y="31215"/>
                      <a:pt x="2446465" y="29085"/>
                    </a:cubicBezTo>
                    <a:cubicBezTo>
                      <a:pt x="2451941" y="26956"/>
                      <a:pt x="2457340" y="24573"/>
                      <a:pt x="2462664" y="21936"/>
                    </a:cubicBezTo>
                    <a:cubicBezTo>
                      <a:pt x="2467988" y="19300"/>
                      <a:pt x="2473362" y="16359"/>
                      <a:pt x="2478786" y="13115"/>
                    </a:cubicBezTo>
                    <a:cubicBezTo>
                      <a:pt x="2484212" y="9870"/>
                      <a:pt x="2489814" y="6169"/>
                      <a:pt x="2495594" y="2011"/>
                    </a:cubicBezTo>
                    <a:close/>
                    <a:moveTo>
                      <a:pt x="2083827" y="2011"/>
                    </a:moveTo>
                    <a:lnTo>
                      <a:pt x="2098733" y="2011"/>
                    </a:lnTo>
                    <a:lnTo>
                      <a:pt x="2098733" y="224991"/>
                    </a:lnTo>
                    <a:lnTo>
                      <a:pt x="2063445" y="224991"/>
                    </a:lnTo>
                    <a:lnTo>
                      <a:pt x="2063445" y="45208"/>
                    </a:lnTo>
                    <a:cubicBezTo>
                      <a:pt x="2057057" y="49771"/>
                      <a:pt x="2050187" y="53649"/>
                      <a:pt x="2042836" y="56843"/>
                    </a:cubicBezTo>
                    <a:cubicBezTo>
                      <a:pt x="2035484" y="60038"/>
                      <a:pt x="2027093" y="62851"/>
                      <a:pt x="2017663" y="65285"/>
                    </a:cubicBezTo>
                    <a:lnTo>
                      <a:pt x="2017663" y="35169"/>
                    </a:lnTo>
                    <a:cubicBezTo>
                      <a:pt x="2023544" y="33243"/>
                      <a:pt x="2029223" y="31215"/>
                      <a:pt x="2034698" y="29085"/>
                    </a:cubicBezTo>
                    <a:cubicBezTo>
                      <a:pt x="2040174" y="26956"/>
                      <a:pt x="2045574" y="24573"/>
                      <a:pt x="2050897" y="21936"/>
                    </a:cubicBezTo>
                    <a:cubicBezTo>
                      <a:pt x="2056221" y="19300"/>
                      <a:pt x="2061595" y="16359"/>
                      <a:pt x="2067019" y="13115"/>
                    </a:cubicBezTo>
                    <a:cubicBezTo>
                      <a:pt x="2072445" y="9870"/>
                      <a:pt x="2078047" y="6169"/>
                      <a:pt x="2083827" y="2011"/>
                    </a:cubicBezTo>
                    <a:close/>
                    <a:moveTo>
                      <a:pt x="1950773" y="2011"/>
                    </a:moveTo>
                    <a:lnTo>
                      <a:pt x="1965679" y="2011"/>
                    </a:lnTo>
                    <a:lnTo>
                      <a:pt x="1965679" y="224991"/>
                    </a:lnTo>
                    <a:lnTo>
                      <a:pt x="1930391" y="224991"/>
                    </a:lnTo>
                    <a:lnTo>
                      <a:pt x="1930391" y="45208"/>
                    </a:lnTo>
                    <a:cubicBezTo>
                      <a:pt x="1924003" y="49771"/>
                      <a:pt x="1917133" y="53649"/>
                      <a:pt x="1909782" y="56843"/>
                    </a:cubicBezTo>
                    <a:cubicBezTo>
                      <a:pt x="1902430" y="60038"/>
                      <a:pt x="1894039" y="62851"/>
                      <a:pt x="1884609" y="65285"/>
                    </a:cubicBezTo>
                    <a:lnTo>
                      <a:pt x="1884609" y="35169"/>
                    </a:lnTo>
                    <a:cubicBezTo>
                      <a:pt x="1890490" y="33243"/>
                      <a:pt x="1896169" y="31215"/>
                      <a:pt x="1901644" y="29085"/>
                    </a:cubicBezTo>
                    <a:cubicBezTo>
                      <a:pt x="1907120" y="26956"/>
                      <a:pt x="1912520" y="24573"/>
                      <a:pt x="1917843" y="21936"/>
                    </a:cubicBezTo>
                    <a:cubicBezTo>
                      <a:pt x="1923167" y="19300"/>
                      <a:pt x="1928541" y="16359"/>
                      <a:pt x="1933966" y="13115"/>
                    </a:cubicBezTo>
                    <a:cubicBezTo>
                      <a:pt x="1939391" y="9870"/>
                      <a:pt x="1944993" y="6169"/>
                      <a:pt x="1950773" y="2011"/>
                    </a:cubicBezTo>
                    <a:close/>
                    <a:moveTo>
                      <a:pt x="1817719" y="2011"/>
                    </a:moveTo>
                    <a:lnTo>
                      <a:pt x="1832625" y="2011"/>
                    </a:lnTo>
                    <a:lnTo>
                      <a:pt x="1832625" y="224991"/>
                    </a:lnTo>
                    <a:lnTo>
                      <a:pt x="1797337" y="224991"/>
                    </a:lnTo>
                    <a:lnTo>
                      <a:pt x="1797337" y="45208"/>
                    </a:lnTo>
                    <a:cubicBezTo>
                      <a:pt x="1790949" y="49771"/>
                      <a:pt x="1784079" y="53649"/>
                      <a:pt x="1776728" y="56843"/>
                    </a:cubicBezTo>
                    <a:cubicBezTo>
                      <a:pt x="1769376" y="60038"/>
                      <a:pt x="1760985" y="62851"/>
                      <a:pt x="1751555" y="65285"/>
                    </a:cubicBezTo>
                    <a:lnTo>
                      <a:pt x="1751555" y="35169"/>
                    </a:lnTo>
                    <a:cubicBezTo>
                      <a:pt x="1757436" y="33243"/>
                      <a:pt x="1763115" y="31215"/>
                      <a:pt x="1768590" y="29085"/>
                    </a:cubicBezTo>
                    <a:cubicBezTo>
                      <a:pt x="1774066" y="26956"/>
                      <a:pt x="1779466" y="24573"/>
                      <a:pt x="1784789" y="21936"/>
                    </a:cubicBezTo>
                    <a:cubicBezTo>
                      <a:pt x="1790113" y="19300"/>
                      <a:pt x="1795487" y="16359"/>
                      <a:pt x="1800912" y="13115"/>
                    </a:cubicBezTo>
                    <a:cubicBezTo>
                      <a:pt x="1806337" y="9870"/>
                      <a:pt x="1811939" y="6169"/>
                      <a:pt x="1817719" y="2011"/>
                    </a:cubicBezTo>
                    <a:close/>
                    <a:moveTo>
                      <a:pt x="1675107" y="2011"/>
                    </a:moveTo>
                    <a:lnTo>
                      <a:pt x="1690013" y="2011"/>
                    </a:lnTo>
                    <a:lnTo>
                      <a:pt x="1690013" y="224991"/>
                    </a:lnTo>
                    <a:lnTo>
                      <a:pt x="1654725" y="224991"/>
                    </a:lnTo>
                    <a:lnTo>
                      <a:pt x="1654725" y="45208"/>
                    </a:lnTo>
                    <a:cubicBezTo>
                      <a:pt x="1648337" y="49771"/>
                      <a:pt x="1641467" y="53649"/>
                      <a:pt x="1634116" y="56843"/>
                    </a:cubicBezTo>
                    <a:cubicBezTo>
                      <a:pt x="1626764" y="60038"/>
                      <a:pt x="1618373" y="62851"/>
                      <a:pt x="1608943" y="65285"/>
                    </a:cubicBezTo>
                    <a:lnTo>
                      <a:pt x="1608943" y="35169"/>
                    </a:lnTo>
                    <a:cubicBezTo>
                      <a:pt x="1614824" y="33243"/>
                      <a:pt x="1620503" y="31215"/>
                      <a:pt x="1625978" y="29085"/>
                    </a:cubicBezTo>
                    <a:cubicBezTo>
                      <a:pt x="1631454" y="26956"/>
                      <a:pt x="1636854" y="24573"/>
                      <a:pt x="1642177" y="21936"/>
                    </a:cubicBezTo>
                    <a:cubicBezTo>
                      <a:pt x="1647501" y="19300"/>
                      <a:pt x="1652875" y="16359"/>
                      <a:pt x="1658300" y="13115"/>
                    </a:cubicBezTo>
                    <a:cubicBezTo>
                      <a:pt x="1663725" y="9870"/>
                      <a:pt x="1669327" y="6169"/>
                      <a:pt x="1675107" y="2011"/>
                    </a:cubicBezTo>
                    <a:close/>
                    <a:moveTo>
                      <a:pt x="919715" y="2011"/>
                    </a:moveTo>
                    <a:lnTo>
                      <a:pt x="934621" y="2011"/>
                    </a:lnTo>
                    <a:lnTo>
                      <a:pt x="934621" y="224991"/>
                    </a:lnTo>
                    <a:lnTo>
                      <a:pt x="899333" y="224991"/>
                    </a:lnTo>
                    <a:lnTo>
                      <a:pt x="899333" y="45208"/>
                    </a:lnTo>
                    <a:cubicBezTo>
                      <a:pt x="892945" y="49771"/>
                      <a:pt x="886075" y="53649"/>
                      <a:pt x="878724" y="56843"/>
                    </a:cubicBezTo>
                    <a:cubicBezTo>
                      <a:pt x="871372" y="60038"/>
                      <a:pt x="862981" y="62851"/>
                      <a:pt x="853551" y="65285"/>
                    </a:cubicBezTo>
                    <a:lnTo>
                      <a:pt x="853551" y="35169"/>
                    </a:lnTo>
                    <a:cubicBezTo>
                      <a:pt x="859432" y="33243"/>
                      <a:pt x="865111" y="31215"/>
                      <a:pt x="870586" y="29085"/>
                    </a:cubicBezTo>
                    <a:cubicBezTo>
                      <a:pt x="876062" y="26956"/>
                      <a:pt x="881462" y="24573"/>
                      <a:pt x="886785" y="21936"/>
                    </a:cubicBezTo>
                    <a:cubicBezTo>
                      <a:pt x="892109" y="19300"/>
                      <a:pt x="897483" y="16359"/>
                      <a:pt x="902908" y="13115"/>
                    </a:cubicBezTo>
                    <a:cubicBezTo>
                      <a:pt x="908333" y="9870"/>
                      <a:pt x="913935" y="6169"/>
                      <a:pt x="919715" y="2011"/>
                    </a:cubicBezTo>
                    <a:close/>
                    <a:moveTo>
                      <a:pt x="786661" y="2011"/>
                    </a:moveTo>
                    <a:lnTo>
                      <a:pt x="801567" y="2011"/>
                    </a:lnTo>
                    <a:lnTo>
                      <a:pt x="801567" y="224991"/>
                    </a:lnTo>
                    <a:lnTo>
                      <a:pt x="766279" y="224991"/>
                    </a:lnTo>
                    <a:lnTo>
                      <a:pt x="766279" y="45208"/>
                    </a:lnTo>
                    <a:cubicBezTo>
                      <a:pt x="759891" y="49771"/>
                      <a:pt x="753021" y="53649"/>
                      <a:pt x="745670" y="56843"/>
                    </a:cubicBezTo>
                    <a:cubicBezTo>
                      <a:pt x="738318" y="60038"/>
                      <a:pt x="729927" y="62851"/>
                      <a:pt x="720497" y="65285"/>
                    </a:cubicBezTo>
                    <a:lnTo>
                      <a:pt x="720497" y="35169"/>
                    </a:lnTo>
                    <a:cubicBezTo>
                      <a:pt x="726378" y="33243"/>
                      <a:pt x="732057" y="31215"/>
                      <a:pt x="737532" y="29085"/>
                    </a:cubicBezTo>
                    <a:cubicBezTo>
                      <a:pt x="743008" y="26956"/>
                      <a:pt x="748408" y="24573"/>
                      <a:pt x="753731" y="21936"/>
                    </a:cubicBezTo>
                    <a:cubicBezTo>
                      <a:pt x="759055" y="19300"/>
                      <a:pt x="764429" y="16359"/>
                      <a:pt x="769854" y="13115"/>
                    </a:cubicBezTo>
                    <a:cubicBezTo>
                      <a:pt x="775279" y="9870"/>
                      <a:pt x="780881" y="6169"/>
                      <a:pt x="786661" y="2011"/>
                    </a:cubicBezTo>
                    <a:close/>
                    <a:moveTo>
                      <a:pt x="10088741" y="2010"/>
                    </a:moveTo>
                    <a:cubicBezTo>
                      <a:pt x="10136185" y="2010"/>
                      <a:pt x="10159908" y="38873"/>
                      <a:pt x="10159908" y="112598"/>
                    </a:cubicBezTo>
                    <a:cubicBezTo>
                      <a:pt x="10159908" y="149109"/>
                      <a:pt x="10153212" y="176969"/>
                      <a:pt x="10139822" y="196177"/>
                    </a:cubicBezTo>
                    <a:cubicBezTo>
                      <a:pt x="10126431" y="215386"/>
                      <a:pt x="10107699" y="224990"/>
                      <a:pt x="10083625" y="224990"/>
                    </a:cubicBezTo>
                    <a:cubicBezTo>
                      <a:pt x="10061157" y="224990"/>
                      <a:pt x="10043628" y="215812"/>
                      <a:pt x="10031040" y="197456"/>
                    </a:cubicBezTo>
                    <a:cubicBezTo>
                      <a:pt x="10018451" y="179100"/>
                      <a:pt x="10012157" y="152569"/>
                      <a:pt x="10012157" y="117864"/>
                    </a:cubicBezTo>
                    <a:cubicBezTo>
                      <a:pt x="10012157" y="79747"/>
                      <a:pt x="10018727" y="50910"/>
                      <a:pt x="10031867" y="31350"/>
                    </a:cubicBezTo>
                    <a:cubicBezTo>
                      <a:pt x="10045008" y="11790"/>
                      <a:pt x="10063965" y="2010"/>
                      <a:pt x="10088741" y="2010"/>
                    </a:cubicBezTo>
                    <a:close/>
                    <a:moveTo>
                      <a:pt x="9867818" y="2010"/>
                    </a:moveTo>
                    <a:cubicBezTo>
                      <a:pt x="9915262" y="2010"/>
                      <a:pt x="9938985" y="38873"/>
                      <a:pt x="9938985" y="112598"/>
                    </a:cubicBezTo>
                    <a:cubicBezTo>
                      <a:pt x="9938985" y="149109"/>
                      <a:pt x="9932289" y="176969"/>
                      <a:pt x="9918899" y="196177"/>
                    </a:cubicBezTo>
                    <a:cubicBezTo>
                      <a:pt x="9905508" y="215386"/>
                      <a:pt x="9886776" y="224990"/>
                      <a:pt x="9862702" y="224990"/>
                    </a:cubicBezTo>
                    <a:cubicBezTo>
                      <a:pt x="9840234" y="224990"/>
                      <a:pt x="9822705" y="215812"/>
                      <a:pt x="9810117" y="197456"/>
                    </a:cubicBezTo>
                    <a:cubicBezTo>
                      <a:pt x="9797528" y="179100"/>
                      <a:pt x="9791234" y="152569"/>
                      <a:pt x="9791234" y="117864"/>
                    </a:cubicBezTo>
                    <a:cubicBezTo>
                      <a:pt x="9791234" y="79747"/>
                      <a:pt x="9797804" y="50910"/>
                      <a:pt x="9810944" y="31350"/>
                    </a:cubicBezTo>
                    <a:cubicBezTo>
                      <a:pt x="9824085" y="11790"/>
                      <a:pt x="9843042" y="2010"/>
                      <a:pt x="9867818" y="2010"/>
                    </a:cubicBezTo>
                    <a:close/>
                    <a:moveTo>
                      <a:pt x="9206157" y="2010"/>
                    </a:moveTo>
                    <a:cubicBezTo>
                      <a:pt x="9253601" y="2010"/>
                      <a:pt x="9277324" y="38873"/>
                      <a:pt x="9277324" y="112598"/>
                    </a:cubicBezTo>
                    <a:cubicBezTo>
                      <a:pt x="9277324" y="149109"/>
                      <a:pt x="9270628" y="176969"/>
                      <a:pt x="9257238" y="196177"/>
                    </a:cubicBezTo>
                    <a:cubicBezTo>
                      <a:pt x="9243847" y="215386"/>
                      <a:pt x="9225115" y="224990"/>
                      <a:pt x="9201041" y="224990"/>
                    </a:cubicBezTo>
                    <a:cubicBezTo>
                      <a:pt x="9178573" y="224990"/>
                      <a:pt x="9161044" y="215812"/>
                      <a:pt x="9148456" y="197456"/>
                    </a:cubicBezTo>
                    <a:cubicBezTo>
                      <a:pt x="9135867" y="179100"/>
                      <a:pt x="9129573" y="152569"/>
                      <a:pt x="9129573" y="117864"/>
                    </a:cubicBezTo>
                    <a:cubicBezTo>
                      <a:pt x="9129573" y="79747"/>
                      <a:pt x="9136143" y="50910"/>
                      <a:pt x="9149283" y="31350"/>
                    </a:cubicBezTo>
                    <a:cubicBezTo>
                      <a:pt x="9162424" y="11790"/>
                      <a:pt x="9181381" y="2010"/>
                      <a:pt x="9206157" y="2010"/>
                    </a:cubicBezTo>
                    <a:close/>
                    <a:moveTo>
                      <a:pt x="8985234" y="2010"/>
                    </a:moveTo>
                    <a:cubicBezTo>
                      <a:pt x="9032678" y="2010"/>
                      <a:pt x="9056401" y="38873"/>
                      <a:pt x="9056401" y="112598"/>
                    </a:cubicBezTo>
                    <a:cubicBezTo>
                      <a:pt x="9056401" y="149109"/>
                      <a:pt x="9049705" y="176969"/>
                      <a:pt x="9036315" y="196177"/>
                    </a:cubicBezTo>
                    <a:cubicBezTo>
                      <a:pt x="9022924" y="215386"/>
                      <a:pt x="9004192" y="224990"/>
                      <a:pt x="8980118" y="224990"/>
                    </a:cubicBezTo>
                    <a:cubicBezTo>
                      <a:pt x="8957650" y="224990"/>
                      <a:pt x="8940121" y="215812"/>
                      <a:pt x="8927533" y="197456"/>
                    </a:cubicBezTo>
                    <a:cubicBezTo>
                      <a:pt x="8914944" y="179100"/>
                      <a:pt x="8908650" y="152569"/>
                      <a:pt x="8908650" y="117864"/>
                    </a:cubicBezTo>
                    <a:cubicBezTo>
                      <a:pt x="8908650" y="79747"/>
                      <a:pt x="8915220" y="50910"/>
                      <a:pt x="8928360" y="31350"/>
                    </a:cubicBezTo>
                    <a:cubicBezTo>
                      <a:pt x="8941501" y="11790"/>
                      <a:pt x="8960458" y="2010"/>
                      <a:pt x="8985234" y="2010"/>
                    </a:cubicBezTo>
                    <a:close/>
                    <a:moveTo>
                      <a:pt x="6135772" y="2010"/>
                    </a:moveTo>
                    <a:cubicBezTo>
                      <a:pt x="6183217" y="2010"/>
                      <a:pt x="6206939" y="38873"/>
                      <a:pt x="6206939" y="112598"/>
                    </a:cubicBezTo>
                    <a:cubicBezTo>
                      <a:pt x="6206939" y="149109"/>
                      <a:pt x="6200244" y="176969"/>
                      <a:pt x="6186853" y="196177"/>
                    </a:cubicBezTo>
                    <a:cubicBezTo>
                      <a:pt x="6173462" y="215386"/>
                      <a:pt x="6154730" y="224990"/>
                      <a:pt x="6130656" y="224990"/>
                    </a:cubicBezTo>
                    <a:cubicBezTo>
                      <a:pt x="6108188" y="224990"/>
                      <a:pt x="6090659" y="215812"/>
                      <a:pt x="6078071" y="197456"/>
                    </a:cubicBezTo>
                    <a:cubicBezTo>
                      <a:pt x="6065482" y="179100"/>
                      <a:pt x="6059188" y="152569"/>
                      <a:pt x="6059188" y="117864"/>
                    </a:cubicBezTo>
                    <a:cubicBezTo>
                      <a:pt x="6059188" y="79747"/>
                      <a:pt x="6065758" y="50910"/>
                      <a:pt x="6078898" y="31350"/>
                    </a:cubicBezTo>
                    <a:cubicBezTo>
                      <a:pt x="6092039" y="11790"/>
                      <a:pt x="6110996" y="2010"/>
                      <a:pt x="6135772" y="2010"/>
                    </a:cubicBezTo>
                    <a:close/>
                    <a:moveTo>
                      <a:pt x="4032688" y="2010"/>
                    </a:moveTo>
                    <a:cubicBezTo>
                      <a:pt x="4080132" y="2010"/>
                      <a:pt x="4103855" y="38873"/>
                      <a:pt x="4103855" y="112598"/>
                    </a:cubicBezTo>
                    <a:cubicBezTo>
                      <a:pt x="4103855" y="149109"/>
                      <a:pt x="4097160" y="176969"/>
                      <a:pt x="4083769" y="196177"/>
                    </a:cubicBezTo>
                    <a:cubicBezTo>
                      <a:pt x="4070378" y="215386"/>
                      <a:pt x="4051646" y="224990"/>
                      <a:pt x="4027572" y="224990"/>
                    </a:cubicBezTo>
                    <a:cubicBezTo>
                      <a:pt x="4005104" y="224990"/>
                      <a:pt x="3987575" y="215812"/>
                      <a:pt x="3974987" y="197456"/>
                    </a:cubicBezTo>
                    <a:cubicBezTo>
                      <a:pt x="3962398" y="179100"/>
                      <a:pt x="3956104" y="152569"/>
                      <a:pt x="3956104" y="117864"/>
                    </a:cubicBezTo>
                    <a:cubicBezTo>
                      <a:pt x="3956104" y="79747"/>
                      <a:pt x="3962674" y="50910"/>
                      <a:pt x="3975814" y="31350"/>
                    </a:cubicBezTo>
                    <a:cubicBezTo>
                      <a:pt x="3988955" y="11790"/>
                      <a:pt x="4007912" y="2010"/>
                      <a:pt x="4032688" y="2010"/>
                    </a:cubicBezTo>
                    <a:close/>
                    <a:moveTo>
                      <a:pt x="3811764" y="2010"/>
                    </a:moveTo>
                    <a:cubicBezTo>
                      <a:pt x="3859209" y="2010"/>
                      <a:pt x="3882932" y="38873"/>
                      <a:pt x="3882932" y="112598"/>
                    </a:cubicBezTo>
                    <a:cubicBezTo>
                      <a:pt x="3882932" y="149109"/>
                      <a:pt x="3876236" y="176969"/>
                      <a:pt x="3862846" y="196177"/>
                    </a:cubicBezTo>
                    <a:cubicBezTo>
                      <a:pt x="3849455" y="215386"/>
                      <a:pt x="3830722" y="224990"/>
                      <a:pt x="3806649" y="224990"/>
                    </a:cubicBezTo>
                    <a:cubicBezTo>
                      <a:pt x="3784180" y="224990"/>
                      <a:pt x="3766652" y="215812"/>
                      <a:pt x="3754064" y="197456"/>
                    </a:cubicBezTo>
                    <a:cubicBezTo>
                      <a:pt x="3741475" y="179100"/>
                      <a:pt x="3735181" y="152569"/>
                      <a:pt x="3735181" y="117864"/>
                    </a:cubicBezTo>
                    <a:cubicBezTo>
                      <a:pt x="3735181" y="79747"/>
                      <a:pt x="3741751" y="50910"/>
                      <a:pt x="3754891" y="31350"/>
                    </a:cubicBezTo>
                    <a:cubicBezTo>
                      <a:pt x="3768031" y="11790"/>
                      <a:pt x="3786989" y="2010"/>
                      <a:pt x="3811764" y="2010"/>
                    </a:cubicBezTo>
                    <a:close/>
                    <a:moveTo>
                      <a:pt x="3150104" y="2010"/>
                    </a:moveTo>
                    <a:cubicBezTo>
                      <a:pt x="3197549" y="2010"/>
                      <a:pt x="3221272" y="38873"/>
                      <a:pt x="3221272" y="112598"/>
                    </a:cubicBezTo>
                    <a:cubicBezTo>
                      <a:pt x="3221272" y="149109"/>
                      <a:pt x="3214576" y="176969"/>
                      <a:pt x="3201186" y="196177"/>
                    </a:cubicBezTo>
                    <a:cubicBezTo>
                      <a:pt x="3187795" y="215386"/>
                      <a:pt x="3169062" y="224990"/>
                      <a:pt x="3144989" y="224990"/>
                    </a:cubicBezTo>
                    <a:cubicBezTo>
                      <a:pt x="3122520" y="224990"/>
                      <a:pt x="3104992" y="215812"/>
                      <a:pt x="3092404" y="197456"/>
                    </a:cubicBezTo>
                    <a:cubicBezTo>
                      <a:pt x="3079815" y="179100"/>
                      <a:pt x="3073521" y="152569"/>
                      <a:pt x="3073521" y="117864"/>
                    </a:cubicBezTo>
                    <a:cubicBezTo>
                      <a:pt x="3073521" y="79747"/>
                      <a:pt x="3080091" y="50910"/>
                      <a:pt x="3093231" y="31350"/>
                    </a:cubicBezTo>
                    <a:cubicBezTo>
                      <a:pt x="3106371" y="11790"/>
                      <a:pt x="3125329" y="2010"/>
                      <a:pt x="3150104" y="2010"/>
                    </a:cubicBezTo>
                    <a:close/>
                    <a:moveTo>
                      <a:pt x="2929181" y="2010"/>
                    </a:moveTo>
                    <a:cubicBezTo>
                      <a:pt x="2976626" y="2010"/>
                      <a:pt x="3000349" y="38873"/>
                      <a:pt x="3000349" y="112598"/>
                    </a:cubicBezTo>
                    <a:cubicBezTo>
                      <a:pt x="3000349" y="149109"/>
                      <a:pt x="2993653" y="176969"/>
                      <a:pt x="2980263" y="196177"/>
                    </a:cubicBezTo>
                    <a:cubicBezTo>
                      <a:pt x="2966872" y="215386"/>
                      <a:pt x="2948139" y="224990"/>
                      <a:pt x="2924066" y="224990"/>
                    </a:cubicBezTo>
                    <a:cubicBezTo>
                      <a:pt x="2901597" y="224990"/>
                      <a:pt x="2884069" y="215812"/>
                      <a:pt x="2871481" y="197456"/>
                    </a:cubicBezTo>
                    <a:cubicBezTo>
                      <a:pt x="2858892" y="179100"/>
                      <a:pt x="2852598" y="152569"/>
                      <a:pt x="2852598" y="117864"/>
                    </a:cubicBezTo>
                    <a:cubicBezTo>
                      <a:pt x="2852598" y="79747"/>
                      <a:pt x="2859168" y="50910"/>
                      <a:pt x="2872308" y="31350"/>
                    </a:cubicBezTo>
                    <a:cubicBezTo>
                      <a:pt x="2885448" y="11790"/>
                      <a:pt x="2904406" y="2010"/>
                      <a:pt x="2929181" y="2010"/>
                    </a:cubicBezTo>
                    <a:close/>
                    <a:moveTo>
                      <a:pt x="76584" y="0"/>
                    </a:moveTo>
                    <a:cubicBezTo>
                      <a:pt x="124028" y="0"/>
                      <a:pt x="147751" y="36863"/>
                      <a:pt x="147751" y="110588"/>
                    </a:cubicBezTo>
                    <a:cubicBezTo>
                      <a:pt x="147751" y="147099"/>
                      <a:pt x="141055"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grpSp>
        <p:nvGrpSpPr>
          <p:cNvPr id="8" name="Group 7"/>
          <p:cNvGrpSpPr/>
          <p:nvPr/>
        </p:nvGrpSpPr>
        <p:grpSpPr>
          <a:xfrm>
            <a:off x="3850963" y="2365945"/>
            <a:ext cx="8120586" cy="638729"/>
            <a:chOff x="3928182" y="2412890"/>
            <a:chExt cx="8283421" cy="651537"/>
          </a:xfrm>
        </p:grpSpPr>
        <p:sp>
          <p:nvSpPr>
            <p:cNvPr id="25" name="TextBox 24"/>
            <p:cNvSpPr txBox="1"/>
            <p:nvPr/>
          </p:nvSpPr>
          <p:spPr>
            <a:xfrm>
              <a:off x="3928182" y="2412890"/>
              <a:ext cx="4497762" cy="538609"/>
            </a:xfrm>
            <a:prstGeom prst="rect">
              <a:avLst/>
            </a:prstGeom>
            <a:noFill/>
          </p:spPr>
          <p:txBody>
            <a:bodyPr wrap="square" bIns="0" rtlCol="0">
              <a:spAutoFit/>
            </a:bodyPr>
            <a:lstStyle>
              <a:defPPr>
                <a:defRPr lang="en-US"/>
              </a:defPPr>
              <a:lvl1pPr>
                <a:defRPr sz="1400">
                  <a:solidFill>
                    <a:schemeClr val="accent3"/>
                  </a:solidFill>
                </a:defRPr>
              </a:lvl1p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accent3"/>
                  </a:solidFill>
                  <a:effectLst/>
                  <a:uLnTx/>
                  <a:uFillTx/>
                </a:rPr>
                <a:t>Queries that support the data visual respond </a:t>
              </a:r>
              <a:br>
                <a:rPr kumimoji="0" lang="en-US" sz="1568" b="0" i="0" u="none" strike="noStrike" kern="0" cap="none" spc="0" normalizeH="0" baseline="0" noProof="0" dirty="0">
                  <a:ln>
                    <a:noFill/>
                  </a:ln>
                  <a:solidFill>
                    <a:schemeClr val="accent3"/>
                  </a:solidFill>
                  <a:effectLst/>
                  <a:uLnTx/>
                  <a:uFillTx/>
                </a:rPr>
              </a:br>
              <a:r>
                <a:rPr kumimoji="0" lang="en-US" sz="1568" b="0" i="0" u="none" strike="noStrike" kern="0" cap="none" spc="0" normalizeH="0" baseline="0" noProof="0" dirty="0">
                  <a:ln>
                    <a:noFill/>
                  </a:ln>
                  <a:solidFill>
                    <a:schemeClr val="accent3"/>
                  </a:solidFill>
                  <a:effectLst/>
                  <a:uLnTx/>
                  <a:uFillTx/>
                </a:rPr>
                <a:t>to user requests and yield contextual insights</a:t>
              </a:r>
            </a:p>
          </p:txBody>
        </p:sp>
        <p:cxnSp>
          <p:nvCxnSpPr>
            <p:cNvPr id="28" name="Straight Connector 27"/>
            <p:cNvCxnSpPr/>
            <p:nvPr/>
          </p:nvCxnSpPr>
          <p:spPr>
            <a:xfrm>
              <a:off x="4022800" y="2954776"/>
              <a:ext cx="5523585" cy="0"/>
            </a:xfrm>
            <a:prstGeom prst="line">
              <a:avLst/>
            </a:prstGeom>
            <a:ln w="28575">
              <a:solidFill>
                <a:srgbClr val="FFC000">
                  <a:alpha val="70000"/>
                </a:srgbClr>
              </a:solidFill>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9547091" y="2695095"/>
              <a:ext cx="2664512" cy="369332"/>
            </a:xfrm>
            <a:prstGeom prst="rect">
              <a:avLst/>
            </a:prstGeom>
          </p:spPr>
          <p:txBody>
            <a:bodyPr wrap="none" anchor="b">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Free-flow exploration</a:t>
              </a:r>
            </a:p>
          </p:txBody>
        </p:sp>
      </p:grpSp>
      <p:grpSp>
        <p:nvGrpSpPr>
          <p:cNvPr id="7" name="Group 6"/>
          <p:cNvGrpSpPr/>
          <p:nvPr/>
        </p:nvGrpSpPr>
        <p:grpSpPr>
          <a:xfrm>
            <a:off x="3070244" y="3411684"/>
            <a:ext cx="8902876" cy="636986"/>
            <a:chOff x="3131808" y="3479598"/>
            <a:chExt cx="9081397" cy="649759"/>
          </a:xfrm>
        </p:grpSpPr>
        <p:sp>
          <p:nvSpPr>
            <p:cNvPr id="24" name="TextBox 23"/>
            <p:cNvSpPr txBox="1"/>
            <p:nvPr/>
          </p:nvSpPr>
          <p:spPr>
            <a:xfrm>
              <a:off x="3131808" y="3479598"/>
              <a:ext cx="3554231" cy="538609"/>
            </a:xfrm>
            <a:prstGeom prst="rect">
              <a:avLst/>
            </a:prstGeom>
            <a:noFill/>
          </p:spPr>
          <p:txBody>
            <a:bodyPr wrap="square" bIns="0" rtlCol="0">
              <a:spAutoFit/>
            </a:bodyPr>
            <a:lstStyle>
              <a:defPPr>
                <a:defRPr lang="en-US"/>
              </a:defPPr>
              <a:lvl1pPr>
                <a:defRPr sz="1400">
                  <a:solidFill>
                    <a:schemeClr val="accent3"/>
                  </a:solidFill>
                </a:defRPr>
              </a:lvl1p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accent3"/>
                  </a:solidFill>
                  <a:effectLst/>
                  <a:uLnTx/>
                  <a:uFillTx/>
                </a:rPr>
                <a:t>Pre-set parameters enable users </a:t>
              </a:r>
              <a:br>
                <a:rPr kumimoji="0" lang="en-US" sz="1568" b="0" i="0" u="none" strike="noStrike" kern="0" cap="none" spc="0" normalizeH="0" baseline="0" noProof="0" dirty="0">
                  <a:ln>
                    <a:noFill/>
                  </a:ln>
                  <a:solidFill>
                    <a:schemeClr val="accent3"/>
                  </a:solidFill>
                  <a:effectLst/>
                  <a:uLnTx/>
                  <a:uFillTx/>
                </a:rPr>
              </a:br>
              <a:r>
                <a:rPr kumimoji="0" lang="en-US" sz="1568" b="0" i="0" u="none" strike="noStrike" kern="0" cap="none" spc="0" normalizeH="0" baseline="0" noProof="0" dirty="0">
                  <a:ln>
                    <a:noFill/>
                  </a:ln>
                  <a:solidFill>
                    <a:schemeClr val="accent3"/>
                  </a:solidFill>
                  <a:effectLst/>
                  <a:uLnTx/>
                  <a:uFillTx/>
                </a:rPr>
                <a:t>to see different views of their data</a:t>
              </a:r>
            </a:p>
          </p:txBody>
        </p:sp>
        <p:cxnSp>
          <p:nvCxnSpPr>
            <p:cNvPr id="30" name="Straight Connector 29"/>
            <p:cNvCxnSpPr/>
            <p:nvPr/>
          </p:nvCxnSpPr>
          <p:spPr>
            <a:xfrm>
              <a:off x="3220054" y="4009530"/>
              <a:ext cx="6341461" cy="0"/>
            </a:xfrm>
            <a:prstGeom prst="line">
              <a:avLst/>
            </a:prstGeom>
            <a:ln w="28575">
              <a:solidFill>
                <a:srgbClr val="FFC000">
                  <a:alpha val="70000"/>
                </a:srgb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9547091" y="3760025"/>
              <a:ext cx="2666114" cy="369332"/>
            </a:xfrm>
            <a:prstGeom prst="rect">
              <a:avLst/>
            </a:prstGeom>
          </p:spPr>
          <p:txBody>
            <a:bodyPr wrap="none" anchor="b">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On-demand reporting</a:t>
              </a:r>
            </a:p>
          </p:txBody>
        </p:sp>
      </p:grpSp>
      <p:grpSp>
        <p:nvGrpSpPr>
          <p:cNvPr id="6" name="Group 5"/>
          <p:cNvGrpSpPr/>
          <p:nvPr/>
        </p:nvGrpSpPr>
        <p:grpSpPr>
          <a:xfrm>
            <a:off x="1675084" y="4556743"/>
            <a:ext cx="9306425" cy="642069"/>
            <a:chOff x="1708673" y="4647618"/>
            <a:chExt cx="9493038" cy="654944"/>
          </a:xfrm>
        </p:grpSpPr>
        <p:sp>
          <p:nvSpPr>
            <p:cNvPr id="23" name="TextBox 22"/>
            <p:cNvSpPr txBox="1"/>
            <p:nvPr/>
          </p:nvSpPr>
          <p:spPr>
            <a:xfrm>
              <a:off x="1708673" y="4647618"/>
              <a:ext cx="3263016" cy="538609"/>
            </a:xfrm>
            <a:prstGeom prst="rect">
              <a:avLst/>
            </a:prstGeom>
            <a:noFill/>
          </p:spPr>
          <p:txBody>
            <a:bodyPr wrap="square" bIns="0" rtlCol="0">
              <a:spAutoFit/>
            </a:bodyPr>
            <a:lstStyle>
              <a:defPPr>
                <a:defRPr lang="en-US"/>
              </a:defPPr>
              <a:lvl1pPr>
                <a:defRPr sz="1400">
                  <a:solidFill>
                    <a:schemeClr val="accent3"/>
                  </a:solidFill>
                </a:defRPr>
              </a:lvl1p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accent3"/>
                  </a:solidFill>
                  <a:effectLst/>
                  <a:uLnTx/>
                  <a:uFillTx/>
                </a:rPr>
                <a:t>Underlying data can be exported and analyzed offline</a:t>
              </a:r>
            </a:p>
          </p:txBody>
        </p:sp>
        <p:cxnSp>
          <p:nvCxnSpPr>
            <p:cNvPr id="31" name="Straight Connector 30"/>
            <p:cNvCxnSpPr/>
            <p:nvPr/>
          </p:nvCxnSpPr>
          <p:spPr>
            <a:xfrm>
              <a:off x="1803859" y="5184897"/>
              <a:ext cx="7742526" cy="0"/>
            </a:xfrm>
            <a:prstGeom prst="line">
              <a:avLst/>
            </a:prstGeom>
            <a:ln w="28575">
              <a:solidFill>
                <a:srgbClr val="FFC000">
                  <a:alpha val="70000"/>
                </a:srgbClr>
              </a:solidFil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9547091" y="4933230"/>
              <a:ext cx="1654620" cy="369332"/>
            </a:xfrm>
            <a:prstGeom prst="rect">
              <a:avLst/>
            </a:prstGeom>
          </p:spPr>
          <p:txBody>
            <a:bodyPr wrap="none" anchor="b">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Data exports</a:t>
              </a:r>
            </a:p>
          </p:txBody>
        </p:sp>
      </p:grpSp>
      <p:grpSp>
        <p:nvGrpSpPr>
          <p:cNvPr id="5" name="Group 4"/>
          <p:cNvGrpSpPr/>
          <p:nvPr/>
        </p:nvGrpSpPr>
        <p:grpSpPr>
          <a:xfrm>
            <a:off x="343395" y="5763548"/>
            <a:ext cx="10097522" cy="646539"/>
            <a:chOff x="350280" y="5878622"/>
            <a:chExt cx="10299998" cy="659503"/>
          </a:xfrm>
        </p:grpSpPr>
        <p:sp>
          <p:nvSpPr>
            <p:cNvPr id="22" name="TextBox 21"/>
            <p:cNvSpPr txBox="1"/>
            <p:nvPr/>
          </p:nvSpPr>
          <p:spPr>
            <a:xfrm>
              <a:off x="350280" y="5878622"/>
              <a:ext cx="2980707" cy="538609"/>
            </a:xfrm>
            <a:prstGeom prst="rect">
              <a:avLst/>
            </a:prstGeom>
            <a:noFill/>
          </p:spPr>
          <p:txBody>
            <a:bodyPr wrap="square" bIns="0"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accent3"/>
                  </a:solidFill>
                  <a:effectLst/>
                  <a:uLnTx/>
                  <a:uFillTx/>
                </a:rPr>
                <a:t>Static images and graphs offer </a:t>
              </a:r>
              <a:br>
                <a:rPr kumimoji="0" lang="en-US" sz="1568" b="0" i="0" u="none" strike="noStrike" kern="0" cap="none" spc="0" normalizeH="0" baseline="0" noProof="0" dirty="0">
                  <a:ln>
                    <a:noFill/>
                  </a:ln>
                  <a:solidFill>
                    <a:schemeClr val="accent3"/>
                  </a:solidFill>
                  <a:effectLst/>
                  <a:uLnTx/>
                  <a:uFillTx/>
                </a:rPr>
              </a:br>
              <a:r>
                <a:rPr kumimoji="0" lang="en-US" sz="1568" b="0" i="0" u="none" strike="noStrike" kern="0" cap="none" spc="0" normalizeH="0" baseline="0" noProof="0" dirty="0">
                  <a:ln>
                    <a:noFill/>
                  </a:ln>
                  <a:solidFill>
                    <a:schemeClr val="accent3"/>
                  </a:solidFill>
                  <a:effectLst/>
                  <a:uLnTx/>
                  <a:uFillTx/>
                </a:rPr>
                <a:t>one slice of data in time</a:t>
              </a:r>
              <a:endParaRPr kumimoji="0" lang="en-US" sz="1568" b="1" i="0" u="none" strike="noStrike" kern="0" cap="none" spc="0" normalizeH="0" baseline="0" noProof="0" dirty="0">
                <a:ln>
                  <a:noFill/>
                </a:ln>
                <a:solidFill>
                  <a:schemeClr val="accent3"/>
                </a:solidFill>
                <a:effectLst/>
                <a:uLnTx/>
                <a:uFillTx/>
              </a:endParaRPr>
            </a:p>
          </p:txBody>
        </p:sp>
        <p:cxnSp>
          <p:nvCxnSpPr>
            <p:cNvPr id="32" name="Straight Connector 31"/>
            <p:cNvCxnSpPr/>
            <p:nvPr/>
          </p:nvCxnSpPr>
          <p:spPr>
            <a:xfrm>
              <a:off x="447876" y="6424703"/>
              <a:ext cx="9113639" cy="0"/>
            </a:xfrm>
            <a:prstGeom prst="line">
              <a:avLst/>
            </a:prstGeom>
            <a:ln w="28575">
              <a:solidFill>
                <a:srgbClr val="FFC000">
                  <a:alpha val="70000"/>
                </a:srgbClr>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9547091" y="6168793"/>
              <a:ext cx="1103187" cy="369332"/>
            </a:xfrm>
            <a:prstGeom prst="rect">
              <a:avLst/>
            </a:prstGeom>
          </p:spPr>
          <p:txBody>
            <a:bodyPr wrap="none" anchor="b">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Pictures</a:t>
              </a:r>
            </a:p>
          </p:txBody>
        </p:sp>
      </p:grpSp>
      <p:sp>
        <p:nvSpPr>
          <p:cNvPr id="4" name="Title 3"/>
          <p:cNvSpPr>
            <a:spLocks noGrp="1"/>
          </p:cNvSpPr>
          <p:nvPr>
            <p:ph type="title"/>
          </p:nvPr>
        </p:nvSpPr>
        <p:spPr/>
        <p:txBody>
          <a:bodyPr/>
          <a:lstStyle/>
          <a:p>
            <a:r>
              <a:rPr lang="en-US" dirty="0">
                <a:solidFill>
                  <a:schemeClr val="accent3"/>
                </a:solidFill>
              </a:rPr>
              <a:t>The evolution of embedded reporting</a:t>
            </a:r>
            <a:br>
              <a:rPr lang="en-US" dirty="0"/>
            </a:br>
            <a:r>
              <a:rPr lang="en-US" sz="3137" dirty="0">
                <a:solidFill>
                  <a:schemeClr val="accent3"/>
                </a:solidFill>
              </a:rPr>
              <a:t>From app info to app action—an end-user’s perspective</a:t>
            </a:r>
            <a:endParaRPr lang="en-US" dirty="0">
              <a:solidFill>
                <a:schemeClr val="accent3"/>
              </a:solidFill>
            </a:endParaRPr>
          </a:p>
        </p:txBody>
      </p:sp>
    </p:spTree>
    <p:extLst>
      <p:ext uri="{BB962C8B-B14F-4D97-AF65-F5344CB8AC3E}">
        <p14:creationId xmlns:p14="http://schemas.microsoft.com/office/powerpoint/2010/main" val="239549478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5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25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25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Rectangle 21"/>
          <p:cNvSpPr/>
          <p:nvPr/>
        </p:nvSpPr>
        <p:spPr>
          <a:xfrm>
            <a:off x="865" y="2230177"/>
            <a:ext cx="3959094" cy="1189867"/>
          </a:xfrm>
          <a:prstGeom prst="rect">
            <a:avLst/>
          </a:prstGeom>
          <a:solidFill>
            <a:srgbClr val="1E1E1E"/>
          </a:solidFill>
          <a:ln>
            <a:noFill/>
          </a:ln>
        </p:spPr>
        <p:txBody>
          <a:bodyPr vert="horz" wrap="square" lIns="537855" tIns="89642" rIns="448212" bIns="89642" rtlCol="0" anchor="ctr">
            <a:normAutofit/>
          </a:body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353" b="0" i="0" u="none" strike="noStrike" kern="0" cap="none" spc="-100"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Create </a:t>
            </a: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compelling interactive reports</a:t>
            </a:r>
          </a:p>
        </p:txBody>
      </p:sp>
      <p:sp>
        <p:nvSpPr>
          <p:cNvPr id="23" name="Rectangle 22"/>
          <p:cNvSpPr/>
          <p:nvPr/>
        </p:nvSpPr>
        <p:spPr>
          <a:xfrm>
            <a:off x="3959959" y="2230176"/>
            <a:ext cx="4272082" cy="1189868"/>
          </a:xfrm>
          <a:prstGeom prst="rect">
            <a:avLst/>
          </a:prstGeom>
          <a:solidFill>
            <a:srgbClr val="1E1E1E"/>
          </a:solidFill>
          <a:ln>
            <a:noFill/>
          </a:ln>
        </p:spPr>
        <p:txBody>
          <a:bodyPr vert="horz" wrap="square" lIns="537855" tIns="89642" rIns="448212" bIns="89642" rtlCol="0" anchor="ctr">
            <a:normAutofit/>
          </a:body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353" b="0" i="0" u="none" strike="noStrike" kern="0" cap="none" spc="-100"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Embed </a:t>
            </a: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easily for </a:t>
            </a:r>
            <a:b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b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faster time to value</a:t>
            </a:r>
          </a:p>
        </p:txBody>
      </p:sp>
      <p:sp>
        <p:nvSpPr>
          <p:cNvPr id="24" name="Rectangle 23"/>
          <p:cNvSpPr/>
          <p:nvPr/>
        </p:nvSpPr>
        <p:spPr>
          <a:xfrm>
            <a:off x="8232041" y="2230177"/>
            <a:ext cx="3959094" cy="1189866"/>
          </a:xfrm>
          <a:prstGeom prst="rect">
            <a:avLst/>
          </a:prstGeom>
          <a:solidFill>
            <a:srgbClr val="1E1E1E"/>
          </a:solidFill>
          <a:ln>
            <a:noFill/>
          </a:ln>
        </p:spPr>
        <p:txBody>
          <a:bodyPr vert="horz" wrap="square" lIns="537855" tIns="89642" rIns="448212" bIns="89642" rtlCol="0" anchor="ctr">
            <a:normAutofit/>
          </a:body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353" b="0" i="0" u="none" strike="noStrike" kern="0" cap="none" spc="-100"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Deploy </a:t>
            </a: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quickly</a:t>
            </a:r>
            <a:br>
              <a:rPr kumimoji="0" lang="en-US" sz="2353" b="0" i="0" u="none" strike="noStrike" kern="0" cap="none" spc="-100"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and manage with ease</a:t>
            </a:r>
          </a:p>
        </p:txBody>
      </p:sp>
      <p:sp>
        <p:nvSpPr>
          <p:cNvPr id="37" name="Title 3"/>
          <p:cNvSpPr txBox="1">
            <a:spLocks/>
          </p:cNvSpPr>
          <p:nvPr/>
        </p:nvSpPr>
        <p:spPr>
          <a:xfrm>
            <a:off x="270067" y="404687"/>
            <a:ext cx="11921068"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5882" b="0" i="0" u="none" strike="noStrike" kern="1200" cap="none" spc="-102" normalizeH="0" baseline="0" noProof="0" dirty="0">
                <a:ln w="3175">
                  <a:noFill/>
                </a:ln>
                <a:solidFill>
                  <a:srgbClr val="282828"/>
                </a:solidFill>
                <a:effectLst/>
                <a:uLnTx/>
                <a:uFillTx/>
                <a:latin typeface="+mj-lt"/>
                <a:ea typeface="+mn-ea"/>
                <a:cs typeface="Segoe UI" pitchFamily="34" charset="0"/>
              </a:rPr>
              <a:t>You have the app. You have the data. </a:t>
            </a:r>
            <a:br>
              <a:rPr kumimoji="0" lang="en-US" sz="5882" b="0" i="0" u="none" strike="noStrike" kern="1200" cap="none" spc="-102" normalizeH="0" baseline="0" noProof="0" dirty="0">
                <a:ln w="3175">
                  <a:noFill/>
                </a:ln>
                <a:solidFill>
                  <a:srgbClr val="282828"/>
                </a:solidFill>
                <a:effectLst/>
                <a:uLnTx/>
                <a:uFillTx/>
                <a:latin typeface="+mj-lt"/>
                <a:ea typeface="+mn-ea"/>
                <a:cs typeface="Segoe UI" pitchFamily="34" charset="0"/>
              </a:rPr>
            </a:br>
            <a:r>
              <a:rPr kumimoji="0" lang="en-US" sz="3921" b="0" i="0" u="none" strike="noStrike" kern="1200" cap="none" spc="-102" normalizeH="0" baseline="0" noProof="0" dirty="0">
                <a:ln w="3175">
                  <a:noFill/>
                </a:ln>
                <a:solidFill>
                  <a:srgbClr val="282828"/>
                </a:solidFill>
                <a:effectLst/>
                <a:uLnTx/>
                <a:uFillTx/>
                <a:latin typeface="+mj-lt"/>
                <a:ea typeface="Segoe UI Black" panose="020B0A02040204020203" pitchFamily="34" charset="0"/>
                <a:cs typeface="Segoe UI Light" panose="020B0502040204020203" pitchFamily="34" charset="0"/>
              </a:rPr>
              <a:t>Bring data to life inside your app with Power BI Embedded</a:t>
            </a:r>
            <a:endParaRPr kumimoji="0" lang="en-US" sz="1961" b="0" i="0" u="none" strike="noStrike" kern="1200" cap="none" spc="-102" normalizeH="0" baseline="0" noProof="0" dirty="0">
              <a:ln w="3175">
                <a:noFill/>
              </a:ln>
              <a:solidFill>
                <a:srgbClr val="282828"/>
              </a:solidFill>
              <a:effectLst/>
              <a:uLnTx/>
              <a:uFillTx/>
              <a:latin typeface="+mj-lt"/>
              <a:ea typeface="Segoe UI Black" panose="020B0A02040204020203" pitchFamily="34" charset="0"/>
              <a:cs typeface="Segoe UI Light" panose="020B0502040204020203" pitchFamily="34" charset="0"/>
            </a:endParaRPr>
          </a:p>
        </p:txBody>
      </p:sp>
      <p:grpSp>
        <p:nvGrpSpPr>
          <p:cNvPr id="4" name="Group 3"/>
          <p:cNvGrpSpPr/>
          <p:nvPr/>
        </p:nvGrpSpPr>
        <p:grpSpPr>
          <a:xfrm>
            <a:off x="3918862" y="3799747"/>
            <a:ext cx="3842732" cy="2374935"/>
            <a:chOff x="3758108" y="3882044"/>
            <a:chExt cx="4537730" cy="2804466"/>
          </a:xfrm>
        </p:grpSpPr>
        <p:pic>
          <p:nvPicPr>
            <p:cNvPr id="26" name="Picture 25"/>
            <p:cNvPicPr>
              <a:picLocks noChangeAspect="1"/>
            </p:cNvPicPr>
            <p:nvPr/>
          </p:nvPicPr>
          <p:blipFill rotWithShape="1">
            <a:blip r:embed="rId4" cstate="print">
              <a:extLst>
                <a:ext uri="{28A0092B-C50C-407E-A947-70E740481C1C}">
                  <a14:useLocalDpi xmlns:a14="http://schemas.microsoft.com/office/drawing/2010/main" val="0"/>
                </a:ext>
              </a:extLst>
            </a:blip>
            <a:srcRect l="3369" t="6680" r="29021" b="6414"/>
            <a:stretch/>
          </p:blipFill>
          <p:spPr>
            <a:xfrm>
              <a:off x="3758108" y="3882044"/>
              <a:ext cx="4537730" cy="2804466"/>
            </a:xfrm>
            <a:prstGeom prst="rect">
              <a:avLst/>
            </a:prstGeom>
          </p:spPr>
        </p:pic>
        <p:grpSp>
          <p:nvGrpSpPr>
            <p:cNvPr id="27" name="Group 26"/>
            <p:cNvGrpSpPr/>
            <p:nvPr/>
          </p:nvGrpSpPr>
          <p:grpSpPr>
            <a:xfrm>
              <a:off x="4252895" y="4071186"/>
              <a:ext cx="3841310" cy="2266377"/>
              <a:chOff x="6002958" y="2837999"/>
              <a:chExt cx="3841310" cy="2266377"/>
            </a:xfrm>
          </p:grpSpPr>
          <p:grpSp>
            <p:nvGrpSpPr>
              <p:cNvPr id="82" name="Group 81"/>
              <p:cNvGrpSpPr/>
              <p:nvPr/>
            </p:nvGrpSpPr>
            <p:grpSpPr>
              <a:xfrm>
                <a:off x="6120567" y="4453100"/>
                <a:ext cx="2404209" cy="651276"/>
                <a:chOff x="-2653979" y="3205843"/>
                <a:chExt cx="2208776" cy="1551273"/>
              </a:xfrm>
            </p:grpSpPr>
            <p:sp>
              <p:nvSpPr>
                <p:cNvPr id="104" name="Rectangle 103"/>
                <p:cNvSpPr/>
                <p:nvPr/>
              </p:nvSpPr>
              <p:spPr>
                <a:xfrm>
                  <a:off x="-2653979" y="3205843"/>
                  <a:ext cx="2208776" cy="15512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05" name="Group 104"/>
                <p:cNvGrpSpPr/>
                <p:nvPr/>
              </p:nvGrpSpPr>
              <p:grpSpPr>
                <a:xfrm>
                  <a:off x="-2519788" y="3485769"/>
                  <a:ext cx="1920244" cy="991420"/>
                  <a:chOff x="578918" y="4230914"/>
                  <a:chExt cx="1836673" cy="785213"/>
                </a:xfrm>
              </p:grpSpPr>
              <p:cxnSp>
                <p:nvCxnSpPr>
                  <p:cNvPr id="106" name="Straight Connector 105"/>
                  <p:cNvCxnSpPr/>
                  <p:nvPr/>
                </p:nvCxnSpPr>
                <p:spPr>
                  <a:xfrm>
                    <a:off x="578918" y="4230914"/>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578918" y="442721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78918" y="4623520"/>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578918" y="4819823"/>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578918" y="501612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83" name="Group 82"/>
              <p:cNvGrpSpPr/>
              <p:nvPr/>
            </p:nvGrpSpPr>
            <p:grpSpPr>
              <a:xfrm>
                <a:off x="8524776" y="2950602"/>
                <a:ext cx="1319492" cy="2153773"/>
                <a:chOff x="-4889270" y="1105572"/>
                <a:chExt cx="2116442" cy="3651543"/>
              </a:xfrm>
            </p:grpSpPr>
            <p:sp>
              <p:nvSpPr>
                <p:cNvPr id="88" name="Rectangle 87"/>
                <p:cNvSpPr/>
                <p:nvPr/>
              </p:nvSpPr>
              <p:spPr>
                <a:xfrm>
                  <a:off x="-4889270" y="1105572"/>
                  <a:ext cx="2116442" cy="365154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rPr>
                    <a:t> </a:t>
                  </a:r>
                </a:p>
              </p:txBody>
            </p:sp>
            <p:cxnSp>
              <p:nvCxnSpPr>
                <p:cNvPr id="89" name="Straight Connector 88"/>
                <p:cNvCxnSpPr/>
                <p:nvPr/>
              </p:nvCxnSpPr>
              <p:spPr>
                <a:xfrm>
                  <a:off x="-4774213" y="1287242"/>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4774213" y="1523811"/>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4774213" y="1760380"/>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774213" y="1996949"/>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774213" y="2233518"/>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774213" y="2470087"/>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774213" y="2706656"/>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4774213" y="2943225"/>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774213" y="317979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774213" y="3416363"/>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4774213" y="3652932"/>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774213" y="3889501"/>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4774213" y="4126070"/>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4774213" y="4362639"/>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4774213" y="459921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6002958" y="2837999"/>
                <a:ext cx="3841310" cy="112272"/>
                <a:chOff x="6350859" y="637169"/>
                <a:chExt cx="8756422" cy="255928"/>
              </a:xfrm>
            </p:grpSpPr>
            <p:sp>
              <p:nvSpPr>
                <p:cNvPr id="86" name="Rectangle 85"/>
                <p:cNvSpPr/>
                <p:nvPr/>
              </p:nvSpPr>
              <p:spPr>
                <a:xfrm>
                  <a:off x="6350859" y="637363"/>
                  <a:ext cx="8756422" cy="25573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87" name="Rectangle 86"/>
                <p:cNvSpPr/>
                <p:nvPr/>
              </p:nvSpPr>
              <p:spPr>
                <a:xfrm>
                  <a:off x="6350859" y="637169"/>
                  <a:ext cx="255929"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ysClr val="windowText" lastClr="000000"/>
                    </a:solidFill>
                    <a:effectLst/>
                    <a:uLnTx/>
                    <a:uFillTx/>
                  </a:endParaRPr>
                </a:p>
              </p:txBody>
            </p:sp>
          </p:grpSp>
          <p:pic>
            <p:nvPicPr>
              <p:cNvPr id="85" name="Picture 84"/>
              <p:cNvPicPr>
                <a:picLocks noChangeAspect="1"/>
              </p:cNvPicPr>
              <p:nvPr/>
            </p:nvPicPr>
            <p:blipFill>
              <a:blip r:embed="rId5"/>
              <a:stretch>
                <a:fillRect/>
              </a:stretch>
            </p:blipFill>
            <p:spPr>
              <a:xfrm>
                <a:off x="6119353" y="2950271"/>
                <a:ext cx="2409125" cy="1545695"/>
              </a:xfrm>
              <a:prstGeom prst="rect">
                <a:avLst/>
              </a:prstGeom>
            </p:spPr>
          </p:pic>
        </p:grpSp>
      </p:grpSp>
      <p:grpSp>
        <p:nvGrpSpPr>
          <p:cNvPr id="3" name="Group 2"/>
          <p:cNvGrpSpPr/>
          <p:nvPr/>
        </p:nvGrpSpPr>
        <p:grpSpPr>
          <a:xfrm>
            <a:off x="4868375" y="4362402"/>
            <a:ext cx="3036979" cy="1943363"/>
            <a:chOff x="6992031" y="4649551"/>
            <a:chExt cx="2982689" cy="1908621"/>
          </a:xfrm>
        </p:grpSpPr>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2031" y="4649551"/>
              <a:ext cx="2982689" cy="1908621"/>
            </a:xfrm>
            <a:prstGeom prst="rect">
              <a:avLst/>
            </a:prstGeom>
          </p:spPr>
        </p:pic>
        <p:grpSp>
          <p:nvGrpSpPr>
            <p:cNvPr id="29" name="Group 28"/>
            <p:cNvGrpSpPr/>
            <p:nvPr/>
          </p:nvGrpSpPr>
          <p:grpSpPr>
            <a:xfrm>
              <a:off x="7751974" y="4889468"/>
              <a:ext cx="2008151" cy="1458982"/>
              <a:chOff x="9502037" y="3656281"/>
              <a:chExt cx="2008151" cy="1458982"/>
            </a:xfrm>
          </p:grpSpPr>
          <p:grpSp>
            <p:nvGrpSpPr>
              <p:cNvPr id="53" name="Group 52"/>
              <p:cNvGrpSpPr/>
              <p:nvPr/>
            </p:nvGrpSpPr>
            <p:grpSpPr>
              <a:xfrm>
                <a:off x="10393329" y="4655762"/>
                <a:ext cx="1114137" cy="459501"/>
                <a:chOff x="-2653979" y="3205843"/>
                <a:chExt cx="2208776" cy="1551273"/>
              </a:xfrm>
            </p:grpSpPr>
            <p:sp>
              <p:nvSpPr>
                <p:cNvPr id="75" name="Rectangle 74"/>
                <p:cNvSpPr/>
                <p:nvPr/>
              </p:nvSpPr>
              <p:spPr>
                <a:xfrm>
                  <a:off x="-2653979" y="3205843"/>
                  <a:ext cx="2208776" cy="155127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76" name="Group 75"/>
                <p:cNvGrpSpPr/>
                <p:nvPr/>
              </p:nvGrpSpPr>
              <p:grpSpPr>
                <a:xfrm>
                  <a:off x="-2519788" y="3485769"/>
                  <a:ext cx="1920244" cy="991420"/>
                  <a:chOff x="578918" y="4230914"/>
                  <a:chExt cx="1836673" cy="785213"/>
                </a:xfrm>
              </p:grpSpPr>
              <p:cxnSp>
                <p:nvCxnSpPr>
                  <p:cNvPr id="77" name="Straight Connector 76"/>
                  <p:cNvCxnSpPr/>
                  <p:nvPr/>
                </p:nvCxnSpPr>
                <p:spPr>
                  <a:xfrm>
                    <a:off x="578918" y="4230914"/>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78918" y="442721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578918" y="4623520"/>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78918" y="4819823"/>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78918" y="501612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a:off x="9506831" y="3747556"/>
                <a:ext cx="899804" cy="1356819"/>
                <a:chOff x="-4889270" y="1105572"/>
                <a:chExt cx="2116442" cy="3651543"/>
              </a:xfrm>
            </p:grpSpPr>
            <p:sp>
              <p:nvSpPr>
                <p:cNvPr id="59" name="Rectangle 58"/>
                <p:cNvSpPr/>
                <p:nvPr/>
              </p:nvSpPr>
              <p:spPr>
                <a:xfrm>
                  <a:off x="-4889270" y="1105572"/>
                  <a:ext cx="2116442" cy="365154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cxnSp>
              <p:nvCxnSpPr>
                <p:cNvPr id="60" name="Straight Connector 59"/>
                <p:cNvCxnSpPr/>
                <p:nvPr/>
              </p:nvCxnSpPr>
              <p:spPr>
                <a:xfrm>
                  <a:off x="-4774213" y="1287242"/>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774213" y="1523811"/>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4774213" y="1760380"/>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774213" y="1996949"/>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774213" y="2233518"/>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774213" y="2470087"/>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774213" y="2706656"/>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774213" y="2943225"/>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774213" y="317979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774213" y="3416363"/>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4774213" y="3652932"/>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774213" y="3889501"/>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774213" y="4126070"/>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774213" y="4362639"/>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774213" y="459921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9502037" y="3656281"/>
                <a:ext cx="2008151" cy="127959"/>
                <a:chOff x="6350859" y="637169"/>
                <a:chExt cx="4016458" cy="255928"/>
              </a:xfrm>
            </p:grpSpPr>
            <p:sp>
              <p:nvSpPr>
                <p:cNvPr id="57" name="Rectangle 56"/>
                <p:cNvSpPr/>
                <p:nvPr/>
              </p:nvSpPr>
              <p:spPr>
                <a:xfrm>
                  <a:off x="6356303" y="637361"/>
                  <a:ext cx="4011014" cy="255736"/>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8" name="Rectangle 57"/>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ysClr val="windowText" lastClr="000000"/>
                    </a:solidFill>
                    <a:effectLst/>
                    <a:uLnTx/>
                    <a:uFillTx/>
                  </a:endParaRPr>
                </a:p>
              </p:txBody>
            </p:sp>
          </p:grpSp>
          <p:pic>
            <p:nvPicPr>
              <p:cNvPr id="56" name="Picture 55"/>
              <p:cNvPicPr>
                <a:picLocks noChangeAspect="1"/>
              </p:cNvPicPr>
              <p:nvPr/>
            </p:nvPicPr>
            <p:blipFill>
              <a:blip r:embed="rId7"/>
              <a:stretch>
                <a:fillRect/>
              </a:stretch>
            </p:blipFill>
            <p:spPr>
              <a:xfrm>
                <a:off x="10406636" y="3786753"/>
                <a:ext cx="1100830" cy="904575"/>
              </a:xfrm>
              <a:prstGeom prst="rect">
                <a:avLst/>
              </a:prstGeom>
            </p:spPr>
          </p:pic>
        </p:grpSp>
        <p:grpSp>
          <p:nvGrpSpPr>
            <p:cNvPr id="30" name="Group 29"/>
            <p:cNvGrpSpPr/>
            <p:nvPr/>
          </p:nvGrpSpPr>
          <p:grpSpPr>
            <a:xfrm>
              <a:off x="7025164" y="5272454"/>
              <a:ext cx="630944" cy="1069938"/>
              <a:chOff x="8775227" y="4039267"/>
              <a:chExt cx="630944" cy="1069938"/>
            </a:xfrm>
          </p:grpSpPr>
          <p:grpSp>
            <p:nvGrpSpPr>
              <p:cNvPr id="31" name="Group 30"/>
              <p:cNvGrpSpPr/>
              <p:nvPr/>
            </p:nvGrpSpPr>
            <p:grpSpPr>
              <a:xfrm>
                <a:off x="8795657" y="4120242"/>
                <a:ext cx="219578" cy="984133"/>
                <a:chOff x="-4889270" y="1105572"/>
                <a:chExt cx="2116442" cy="3651543"/>
              </a:xfrm>
            </p:grpSpPr>
            <p:sp>
              <p:nvSpPr>
                <p:cNvPr id="36" name="Rectangle 35"/>
                <p:cNvSpPr/>
                <p:nvPr/>
              </p:nvSpPr>
              <p:spPr>
                <a:xfrm>
                  <a:off x="-4889270" y="1105572"/>
                  <a:ext cx="2116442" cy="365154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cxnSp>
              <p:nvCxnSpPr>
                <p:cNvPr id="38" name="Straight Connector 37"/>
                <p:cNvCxnSpPr/>
                <p:nvPr/>
              </p:nvCxnSpPr>
              <p:spPr>
                <a:xfrm>
                  <a:off x="-4774213" y="1287242"/>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774213" y="1523811"/>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774213" y="1760380"/>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774213" y="1996949"/>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774213" y="2233518"/>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774213" y="2470087"/>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774213" y="2706656"/>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774213" y="2943225"/>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774213" y="317979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774213" y="3416363"/>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4774213" y="3652932"/>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774213" y="3889501"/>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774213" y="4126070"/>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774213" y="4362639"/>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774213" y="459921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8775227" y="4039267"/>
                <a:ext cx="630944" cy="80494"/>
                <a:chOff x="6350859" y="637169"/>
                <a:chExt cx="2006064" cy="255928"/>
              </a:xfrm>
            </p:grpSpPr>
            <p:sp>
              <p:nvSpPr>
                <p:cNvPr id="34" name="Rectangle 33"/>
                <p:cNvSpPr/>
                <p:nvPr/>
              </p:nvSpPr>
              <p:spPr>
                <a:xfrm>
                  <a:off x="6372498" y="637363"/>
                  <a:ext cx="1984425" cy="25573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5" name="Rectangle 34"/>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ysClr val="windowText" lastClr="000000"/>
                    </a:solidFill>
                    <a:effectLst/>
                    <a:uLnTx/>
                    <a:uFillTx/>
                  </a:endParaRPr>
                </a:p>
              </p:txBody>
            </p:sp>
          </p:grpSp>
          <p:pic>
            <p:nvPicPr>
              <p:cNvPr id="33" name="Picture 32"/>
              <p:cNvPicPr>
                <a:picLocks noChangeAspect="1"/>
              </p:cNvPicPr>
              <p:nvPr/>
            </p:nvPicPr>
            <p:blipFill>
              <a:blip r:embed="rId8"/>
              <a:stretch>
                <a:fillRect/>
              </a:stretch>
            </p:blipFill>
            <p:spPr>
              <a:xfrm>
                <a:off x="9015235" y="4124555"/>
                <a:ext cx="388213" cy="984650"/>
              </a:xfrm>
              <a:prstGeom prst="rect">
                <a:avLst/>
              </a:prstGeom>
            </p:spPr>
          </p:pic>
        </p:grpSp>
      </p:grpSp>
      <p:sp>
        <p:nvSpPr>
          <p:cNvPr id="111" name="Chevron 110"/>
          <p:cNvSpPr/>
          <p:nvPr/>
        </p:nvSpPr>
        <p:spPr bwMode="auto">
          <a:xfrm>
            <a:off x="3631395" y="2230176"/>
            <a:ext cx="641602" cy="1189867"/>
          </a:xfrm>
          <a:prstGeom prst="chevron">
            <a:avLst>
              <a:gd name="adj" fmla="val 4246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2" name="Chevron 111"/>
          <p:cNvSpPr/>
          <p:nvPr/>
        </p:nvSpPr>
        <p:spPr bwMode="auto">
          <a:xfrm>
            <a:off x="7903477" y="2230176"/>
            <a:ext cx="641602" cy="1189867"/>
          </a:xfrm>
          <a:prstGeom prst="chevron">
            <a:avLst>
              <a:gd name="adj" fmla="val 4246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3" name="Group 122"/>
          <p:cNvGrpSpPr/>
          <p:nvPr/>
        </p:nvGrpSpPr>
        <p:grpSpPr>
          <a:xfrm>
            <a:off x="8545078" y="3856064"/>
            <a:ext cx="3352594" cy="2262300"/>
            <a:chOff x="8490545" y="4153693"/>
            <a:chExt cx="3361488" cy="2268302"/>
          </a:xfrm>
        </p:grpSpPr>
        <p:pic>
          <p:nvPicPr>
            <p:cNvPr id="113" name="Picture 112"/>
            <p:cNvPicPr>
              <a:picLocks noChangeAspect="1"/>
            </p:cNvPicPr>
            <p:nvPr/>
          </p:nvPicPr>
          <p:blipFill>
            <a:blip r:embed="rId9"/>
            <a:stretch>
              <a:fillRect/>
            </a:stretch>
          </p:blipFill>
          <p:spPr>
            <a:xfrm>
              <a:off x="8490545" y="4153693"/>
              <a:ext cx="3361488" cy="2268302"/>
            </a:xfrm>
            <a:prstGeom prst="rect">
              <a:avLst/>
            </a:prstGeom>
          </p:spPr>
        </p:pic>
        <p:pic>
          <p:nvPicPr>
            <p:cNvPr id="114" name="Picture 113"/>
            <p:cNvPicPr>
              <a:picLocks noChangeAspect="1"/>
            </p:cNvPicPr>
            <p:nvPr/>
          </p:nvPicPr>
          <p:blipFill>
            <a:blip r:embed="rId10"/>
            <a:stretch>
              <a:fillRect/>
            </a:stretch>
          </p:blipFill>
          <p:spPr>
            <a:xfrm>
              <a:off x="8642216" y="4276764"/>
              <a:ext cx="3092583" cy="2036899"/>
            </a:xfrm>
            <a:prstGeom prst="rect">
              <a:avLst/>
            </a:prstGeom>
          </p:spPr>
        </p:pic>
        <p:sp>
          <p:nvSpPr>
            <p:cNvPr id="118" name="Rectangle 117"/>
            <p:cNvSpPr/>
            <p:nvPr/>
          </p:nvSpPr>
          <p:spPr bwMode="auto">
            <a:xfrm>
              <a:off x="10304462" y="4711718"/>
              <a:ext cx="132557" cy="45719"/>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1" name="Group 120"/>
            <p:cNvGrpSpPr/>
            <p:nvPr/>
          </p:nvGrpSpPr>
          <p:grpSpPr>
            <a:xfrm>
              <a:off x="9878985" y="4721025"/>
              <a:ext cx="131790" cy="136899"/>
              <a:chOff x="8324521" y="1308542"/>
              <a:chExt cx="749150" cy="778192"/>
            </a:xfrm>
          </p:grpSpPr>
          <p:sp>
            <p:nvSpPr>
              <p:cNvPr id="119" name="Rectangle 118"/>
              <p:cNvSpPr/>
              <p:nvPr/>
            </p:nvSpPr>
            <p:spPr bwMode="auto">
              <a:xfrm>
                <a:off x="8324521" y="1308542"/>
                <a:ext cx="749150" cy="778192"/>
              </a:xfrm>
              <a:prstGeom prst="rect">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0" name="Freeform 119"/>
              <p:cNvSpPr/>
              <p:nvPr/>
            </p:nvSpPr>
            <p:spPr bwMode="auto">
              <a:xfrm>
                <a:off x="8492935" y="1479743"/>
                <a:ext cx="412321" cy="435790"/>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22" name="Rectangle 121"/>
            <p:cNvSpPr/>
            <p:nvPr/>
          </p:nvSpPr>
          <p:spPr bwMode="auto">
            <a:xfrm>
              <a:off x="11330781" y="4276764"/>
              <a:ext cx="315913" cy="86593"/>
            </a:xfrm>
            <a:prstGeom prst="rect">
              <a:avLst/>
            </a:prstGeom>
            <a:solidFill>
              <a:srgbClr val="2024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5" name="Group 154"/>
          <p:cNvGrpSpPr/>
          <p:nvPr/>
        </p:nvGrpSpPr>
        <p:grpSpPr>
          <a:xfrm>
            <a:off x="312473" y="3871239"/>
            <a:ext cx="3362433" cy="2296386"/>
            <a:chOff x="331948" y="4284081"/>
            <a:chExt cx="3293308" cy="2249176"/>
          </a:xfrm>
        </p:grpSpPr>
        <p:pic>
          <p:nvPicPr>
            <p:cNvPr id="137" name="Picture 136">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1948" y="4284081"/>
              <a:ext cx="3293308" cy="2249176"/>
            </a:xfrm>
            <a:prstGeom prst="rect">
              <a:avLst/>
            </a:prstGeom>
          </p:spPr>
        </p:pic>
        <p:pic>
          <p:nvPicPr>
            <p:cNvPr id="141" name="Picture 140"/>
            <p:cNvPicPr>
              <a:picLocks noChangeAspect="1"/>
            </p:cNvPicPr>
            <p:nvPr/>
          </p:nvPicPr>
          <p:blipFill>
            <a:blip r:embed="rId13"/>
            <a:stretch>
              <a:fillRect/>
            </a:stretch>
          </p:blipFill>
          <p:spPr>
            <a:xfrm>
              <a:off x="414337" y="4360069"/>
              <a:ext cx="3127639" cy="1768232"/>
            </a:xfrm>
            <a:prstGeom prst="rect">
              <a:avLst/>
            </a:prstGeom>
          </p:spPr>
        </p:pic>
        <p:sp>
          <p:nvSpPr>
            <p:cNvPr id="129" name="Rectangle 128"/>
            <p:cNvSpPr/>
            <p:nvPr/>
          </p:nvSpPr>
          <p:spPr>
            <a:xfrm>
              <a:off x="511969" y="4669326"/>
              <a:ext cx="2331244" cy="1365757"/>
            </a:xfrm>
            <a:prstGeom prst="rect">
              <a:avLst/>
            </a:prstGeom>
            <a:solidFill>
              <a:schemeClr val="bg1"/>
            </a:solidFill>
            <a:ln w="6350">
              <a:solidFill>
                <a:srgbClr val="1E1E1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pic>
          <p:nvPicPr>
            <p:cNvPr id="130" name="Picture 129"/>
            <p:cNvPicPr>
              <a:picLocks noChangeAspect="1"/>
            </p:cNvPicPr>
            <p:nvPr/>
          </p:nvPicPr>
          <p:blipFill>
            <a:blip r:embed="rId14">
              <a:clrChange>
                <a:clrFrom>
                  <a:srgbClr val="FFFFFF"/>
                </a:clrFrom>
                <a:clrTo>
                  <a:srgbClr val="FFFFFF">
                    <a:alpha val="0"/>
                  </a:srgbClr>
                </a:clrTo>
              </a:clrChange>
            </a:blip>
            <a:stretch>
              <a:fillRect/>
            </a:stretch>
          </p:blipFill>
          <p:spPr>
            <a:xfrm>
              <a:off x="1110806" y="4764734"/>
              <a:ext cx="784093" cy="553478"/>
            </a:xfrm>
            <a:prstGeom prst="rect">
              <a:avLst/>
            </a:prstGeom>
          </p:spPr>
        </p:pic>
        <p:pic>
          <p:nvPicPr>
            <p:cNvPr id="131" name="Picture 130"/>
            <p:cNvPicPr>
              <a:picLocks noChangeAspect="1"/>
            </p:cNvPicPr>
            <p:nvPr/>
          </p:nvPicPr>
          <p:blipFill>
            <a:blip r:embed="rId15"/>
            <a:stretch>
              <a:fillRect/>
            </a:stretch>
          </p:blipFill>
          <p:spPr>
            <a:xfrm>
              <a:off x="581964" y="5311915"/>
              <a:ext cx="753340" cy="667865"/>
            </a:xfrm>
            <a:prstGeom prst="rect">
              <a:avLst/>
            </a:prstGeom>
          </p:spPr>
        </p:pic>
        <p:pic>
          <p:nvPicPr>
            <p:cNvPr id="133" name="Picture 13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64868" y="5482147"/>
              <a:ext cx="640439" cy="499313"/>
            </a:xfrm>
            <a:prstGeom prst="rect">
              <a:avLst/>
            </a:prstGeom>
          </p:spPr>
        </p:pic>
        <p:pic>
          <p:nvPicPr>
            <p:cNvPr id="134" name="Picture 133"/>
            <p:cNvPicPr>
              <a:picLocks noChangeAspect="1"/>
            </p:cNvPicPr>
            <p:nvPr/>
          </p:nvPicPr>
          <p:blipFill rotWithShape="1">
            <a:blip r:embed="rId17" cstate="print">
              <a:extLst>
                <a:ext uri="{28A0092B-C50C-407E-A947-70E740481C1C}">
                  <a14:useLocalDpi xmlns:a14="http://schemas.microsoft.com/office/drawing/2010/main" val="0"/>
                </a:ext>
              </a:extLst>
            </a:blip>
            <a:srcRect l="697" t="9529" r="4593" b="1800"/>
            <a:stretch/>
          </p:blipFill>
          <p:spPr>
            <a:xfrm>
              <a:off x="1911567" y="4784841"/>
              <a:ext cx="780798" cy="598657"/>
            </a:xfrm>
            <a:prstGeom prst="rect">
              <a:avLst/>
            </a:prstGeom>
          </p:spPr>
        </p:pic>
        <p:grpSp>
          <p:nvGrpSpPr>
            <p:cNvPr id="142" name="Group 141"/>
            <p:cNvGrpSpPr/>
            <p:nvPr/>
          </p:nvGrpSpPr>
          <p:grpSpPr>
            <a:xfrm>
              <a:off x="1428700" y="5526116"/>
              <a:ext cx="738876" cy="418445"/>
              <a:chOff x="1499033" y="5623881"/>
              <a:chExt cx="589798" cy="334018"/>
            </a:xfrm>
          </p:grpSpPr>
          <p:pic>
            <p:nvPicPr>
              <p:cNvPr id="132" name="Picture 131"/>
              <p:cNvPicPr>
                <a:picLocks noChangeAspect="1"/>
              </p:cNvPicPr>
              <p:nvPr/>
            </p:nvPicPr>
            <p:blipFill>
              <a:blip r:embed="rId18">
                <a:clrChange>
                  <a:clrFrom>
                    <a:srgbClr val="FFFFFF"/>
                  </a:clrFrom>
                  <a:clrTo>
                    <a:srgbClr val="FFFFFF">
                      <a:alpha val="0"/>
                    </a:srgbClr>
                  </a:clrTo>
                </a:clrChange>
              </a:blip>
              <a:stretch>
                <a:fillRect/>
              </a:stretch>
            </p:blipFill>
            <p:spPr>
              <a:xfrm>
                <a:off x="1499033" y="5623881"/>
                <a:ext cx="589798" cy="334018"/>
              </a:xfrm>
              <a:prstGeom prst="rect">
                <a:avLst/>
              </a:prstGeom>
            </p:spPr>
          </p:pic>
          <p:pic>
            <p:nvPicPr>
              <p:cNvPr id="135" name="Picture 134"/>
              <p:cNvPicPr>
                <a:picLocks noChangeAspect="1"/>
              </p:cNvPicPr>
              <p:nvPr/>
            </p:nvPicPr>
            <p:blipFill rotWithShape="1">
              <a:blip r:embed="rId18">
                <a:clrChange>
                  <a:clrFrom>
                    <a:srgbClr val="FFFFFF"/>
                  </a:clrFrom>
                  <a:clrTo>
                    <a:srgbClr val="FFFFFF">
                      <a:alpha val="0"/>
                    </a:srgbClr>
                  </a:clrTo>
                </a:clrChange>
              </a:blip>
              <a:srcRect l="5179" r="2998" b="7153"/>
              <a:stretch/>
            </p:blipFill>
            <p:spPr>
              <a:xfrm>
                <a:off x="1529584" y="5623881"/>
                <a:ext cx="541570" cy="310126"/>
              </a:xfrm>
              <a:prstGeom prst="rect">
                <a:avLst/>
              </a:prstGeom>
            </p:spPr>
          </p:pic>
        </p:grpSp>
        <p:cxnSp>
          <p:nvCxnSpPr>
            <p:cNvPr id="143" name="Straight Connector 142"/>
            <p:cNvCxnSpPr/>
            <p:nvPr/>
          </p:nvCxnSpPr>
          <p:spPr>
            <a:xfrm>
              <a:off x="581964" y="4757126"/>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581964" y="4799747"/>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581964" y="4842368"/>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581964" y="4884989"/>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581964" y="4927610"/>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581964" y="4970231"/>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581964" y="5012852"/>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581964" y="5055473"/>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581964" y="5098094"/>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581964" y="5140717"/>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2890187"/>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57606" y="4415742"/>
            <a:ext cx="2080275"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accent3"/>
                </a:solidFill>
                <a:effectLst/>
                <a:uLnTx/>
                <a:uFillTx/>
              </a:rPr>
              <a:t>Authentication</a:t>
            </a:r>
            <a:endParaRPr kumimoji="0" lang="en-US" sz="1961" b="1" i="0" u="none" strike="noStrike" kern="0" cap="none" spc="0" normalizeH="0" baseline="0" noProof="0" dirty="0">
              <a:ln>
                <a:noFill/>
              </a:ln>
              <a:solidFill>
                <a:schemeClr val="accent3"/>
              </a:solidFill>
              <a:effectLst/>
              <a:uLnTx/>
              <a:uFillTx/>
            </a:endParaRPr>
          </a:p>
        </p:txBody>
      </p:sp>
      <p:cxnSp>
        <p:nvCxnSpPr>
          <p:cNvPr id="67" name="Straight Connector 66"/>
          <p:cNvCxnSpPr/>
          <p:nvPr/>
        </p:nvCxnSpPr>
        <p:spPr>
          <a:xfrm>
            <a:off x="420445" y="4918220"/>
            <a:ext cx="11299852" cy="0"/>
          </a:xfrm>
          <a:prstGeom prst="line">
            <a:avLst/>
          </a:prstGeom>
          <a:ln>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Bent Arrow 14"/>
          <p:cNvSpPr/>
          <p:nvPr/>
        </p:nvSpPr>
        <p:spPr bwMode="auto">
          <a:xfrm rot="5400000">
            <a:off x="3113479" y="1891341"/>
            <a:ext cx="1417449" cy="1414465"/>
          </a:xfrm>
          <a:prstGeom prst="bentArrow">
            <a:avLst>
              <a:gd name="adj1" fmla="val 18370"/>
              <a:gd name="adj2" fmla="val 20489"/>
              <a:gd name="adj3" fmla="val 25000"/>
              <a:gd name="adj4" fmla="val 3160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 name="Rectangle 54"/>
          <p:cNvSpPr/>
          <p:nvPr/>
        </p:nvSpPr>
        <p:spPr>
          <a:xfrm>
            <a:off x="3446879" y="3078950"/>
            <a:ext cx="2420347" cy="1195565"/>
          </a:xfrm>
          <a:prstGeom prst="rect">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accent3"/>
                </a:solidFill>
                <a:effectLst/>
                <a:uLnTx/>
                <a:uFillTx/>
                <a:latin typeface="+mj-lt"/>
              </a:rPr>
              <a:t>Use </a:t>
            </a:r>
            <a:r>
              <a:rPr kumimoji="0" lang="en-US" sz="2353" b="1" i="0" u="none" strike="noStrike" kern="0" cap="none" spc="0" normalizeH="0" baseline="0" noProof="0" dirty="0">
                <a:ln>
                  <a:noFill/>
                </a:ln>
                <a:solidFill>
                  <a:schemeClr val="accent3"/>
                </a:solidFill>
                <a:effectLst/>
                <a:uLnTx/>
                <a:uFillTx/>
              </a:rPr>
              <a:t>PowerBI.com</a:t>
            </a:r>
            <a:br>
              <a:rPr kumimoji="0" lang="en-US" sz="2353" b="0" i="0" u="none" strike="noStrike" kern="0" cap="none" spc="0" normalizeH="0" baseline="0" noProof="0" dirty="0">
                <a:ln>
                  <a:noFill/>
                </a:ln>
                <a:solidFill>
                  <a:schemeClr val="accent3"/>
                </a:solidFill>
                <a:effectLst/>
                <a:uLnTx/>
                <a:uFillTx/>
                <a:latin typeface="+mj-lt"/>
              </a:rPr>
            </a:br>
            <a:r>
              <a:rPr kumimoji="0" lang="en-US" sz="2353" b="0" i="0" u="none" strike="noStrike" kern="0" cap="none" spc="0" normalizeH="0" baseline="0" noProof="0" dirty="0">
                <a:ln>
                  <a:noFill/>
                </a:ln>
                <a:solidFill>
                  <a:schemeClr val="accent3"/>
                </a:solidFill>
                <a:effectLst/>
                <a:uLnTx/>
                <a:uFillTx/>
                <a:latin typeface="+mj-lt"/>
              </a:rPr>
              <a:t>REST APIs</a:t>
            </a:r>
          </a:p>
        </p:txBody>
      </p:sp>
      <p:sp>
        <p:nvSpPr>
          <p:cNvPr id="11" name="Rectangle 10"/>
          <p:cNvSpPr/>
          <p:nvPr/>
        </p:nvSpPr>
        <p:spPr>
          <a:xfrm>
            <a:off x="757606" y="5202555"/>
            <a:ext cx="2080275"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accent3"/>
                </a:solidFill>
                <a:effectLst/>
                <a:uLnTx/>
                <a:uFillTx/>
              </a:rPr>
              <a:t>User licensing</a:t>
            </a:r>
          </a:p>
        </p:txBody>
      </p:sp>
      <p:sp>
        <p:nvSpPr>
          <p:cNvPr id="12" name="Rectangle 11"/>
          <p:cNvSpPr/>
          <p:nvPr/>
        </p:nvSpPr>
        <p:spPr>
          <a:xfrm>
            <a:off x="757606" y="5989369"/>
            <a:ext cx="2080275"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accent3"/>
                </a:solidFill>
                <a:effectLst/>
                <a:uLnTx/>
                <a:uFillTx/>
              </a:rPr>
              <a:t>Report authoring</a:t>
            </a:r>
          </a:p>
        </p:txBody>
      </p:sp>
      <p:sp>
        <p:nvSpPr>
          <p:cNvPr id="31" name="Rectangle 30"/>
          <p:cNvSpPr/>
          <p:nvPr/>
        </p:nvSpPr>
        <p:spPr>
          <a:xfrm>
            <a:off x="3446879" y="4415742"/>
            <a:ext cx="2420347" cy="502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Via PowerBI.com </a:t>
            </a:r>
            <a:br>
              <a:rPr kumimoji="0" lang="en-US" sz="1372" b="0" i="0" u="none" strike="noStrike" kern="0" cap="none" spc="0" normalizeH="0" baseline="0" noProof="0" dirty="0">
                <a:ln>
                  <a:noFill/>
                </a:ln>
                <a:solidFill>
                  <a:schemeClr val="accent3"/>
                </a:solidFill>
                <a:effectLst/>
                <a:uLnTx/>
                <a:uFillTx/>
              </a:rPr>
            </a:br>
            <a:r>
              <a:rPr kumimoji="0" lang="en-US" sz="1372" b="0" i="0" u="none" strike="noStrike" kern="0" cap="none" spc="0" normalizeH="0" baseline="0" noProof="0" dirty="0">
                <a:ln>
                  <a:noFill/>
                </a:ln>
                <a:solidFill>
                  <a:schemeClr val="accent3"/>
                </a:solidFill>
                <a:effectLst/>
                <a:uLnTx/>
                <a:uFillTx/>
              </a:rPr>
              <a:t>Azure Active Directory</a:t>
            </a:r>
          </a:p>
        </p:txBody>
      </p:sp>
      <p:sp>
        <p:nvSpPr>
          <p:cNvPr id="32" name="Rectangle 31"/>
          <p:cNvSpPr/>
          <p:nvPr/>
        </p:nvSpPr>
        <p:spPr>
          <a:xfrm>
            <a:off x="6423595" y="4415742"/>
            <a:ext cx="2412821" cy="502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Via application, using </a:t>
            </a:r>
            <a:br>
              <a:rPr kumimoji="0" lang="en-US" sz="1372" b="0" i="0" u="none" strike="noStrike" kern="0" cap="none" spc="0" normalizeH="0" baseline="0" noProof="0" dirty="0">
                <a:ln>
                  <a:noFill/>
                </a:ln>
                <a:solidFill>
                  <a:schemeClr val="accent3"/>
                </a:solidFill>
                <a:effectLst/>
                <a:uLnTx/>
                <a:uFillTx/>
              </a:rPr>
            </a:br>
            <a:r>
              <a:rPr kumimoji="0" lang="en-US" sz="1372" b="0" i="0" u="none" strike="noStrike" kern="0" cap="none" spc="0" normalizeH="0" baseline="0" noProof="0" dirty="0">
                <a:ln>
                  <a:noFill/>
                </a:ln>
                <a:solidFill>
                  <a:schemeClr val="accent3"/>
                </a:solidFill>
                <a:effectLst/>
                <a:uLnTx/>
                <a:uFillTx/>
              </a:rPr>
              <a:t>Power BI app tokens </a:t>
            </a:r>
          </a:p>
        </p:txBody>
      </p:sp>
      <p:sp>
        <p:nvSpPr>
          <p:cNvPr id="33" name="Rectangle 32"/>
          <p:cNvSpPr/>
          <p:nvPr/>
        </p:nvSpPr>
        <p:spPr>
          <a:xfrm>
            <a:off x="9299952" y="4415742"/>
            <a:ext cx="2420346" cy="502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N/A</a:t>
            </a:r>
          </a:p>
        </p:txBody>
      </p:sp>
      <p:sp>
        <p:nvSpPr>
          <p:cNvPr id="34" name="Rectangle 33"/>
          <p:cNvSpPr/>
          <p:nvPr/>
        </p:nvSpPr>
        <p:spPr>
          <a:xfrm>
            <a:off x="3446879" y="5202555"/>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Users PowerBI.com subscription</a:t>
            </a:r>
          </a:p>
        </p:txBody>
      </p:sp>
      <p:sp>
        <p:nvSpPr>
          <p:cNvPr id="35" name="Rectangle 34"/>
          <p:cNvSpPr/>
          <p:nvPr/>
        </p:nvSpPr>
        <p:spPr>
          <a:xfrm>
            <a:off x="6425939" y="5198422"/>
            <a:ext cx="2600562"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Consumption based, via Azure No end-user license required</a:t>
            </a:r>
          </a:p>
        </p:txBody>
      </p:sp>
      <p:sp>
        <p:nvSpPr>
          <p:cNvPr id="36" name="Rectangle 35"/>
          <p:cNvSpPr/>
          <p:nvPr/>
        </p:nvSpPr>
        <p:spPr>
          <a:xfrm>
            <a:off x="9299951" y="5202555"/>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No end-user license required</a:t>
            </a:r>
          </a:p>
        </p:txBody>
      </p:sp>
      <p:sp>
        <p:nvSpPr>
          <p:cNvPr id="37" name="Rectangle 36"/>
          <p:cNvSpPr/>
          <p:nvPr/>
        </p:nvSpPr>
        <p:spPr>
          <a:xfrm>
            <a:off x="3446879" y="5989368"/>
            <a:ext cx="2420348"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Power BI Desktop and </a:t>
            </a:r>
            <a:br>
              <a:rPr kumimoji="0" lang="en-US" sz="1372" b="0" i="0" u="none" strike="noStrike" kern="0" cap="none" spc="0" normalizeH="0" baseline="0" noProof="0" dirty="0">
                <a:ln>
                  <a:noFill/>
                </a:ln>
                <a:solidFill>
                  <a:schemeClr val="accent3"/>
                </a:solidFill>
                <a:effectLst/>
                <a:uLnTx/>
                <a:uFillTx/>
              </a:rPr>
            </a:br>
            <a:r>
              <a:rPr kumimoji="0" lang="en-US" sz="1372" b="0" i="0" u="none" strike="noStrike" kern="0" cap="none" spc="0" normalizeH="0" baseline="0" noProof="0" dirty="0">
                <a:ln>
                  <a:noFill/>
                </a:ln>
                <a:solidFill>
                  <a:schemeClr val="accent3"/>
                </a:solidFill>
                <a:effectLst/>
                <a:uLnTx/>
                <a:uFillTx/>
              </a:rPr>
              <a:t>Power BI.com subscription</a:t>
            </a:r>
          </a:p>
        </p:txBody>
      </p:sp>
      <p:sp>
        <p:nvSpPr>
          <p:cNvPr id="38" name="Rectangle 37"/>
          <p:cNvSpPr/>
          <p:nvPr/>
        </p:nvSpPr>
        <p:spPr>
          <a:xfrm>
            <a:off x="6416069" y="5989368"/>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Power BI Desktop</a:t>
            </a:r>
            <a:br>
              <a:rPr kumimoji="0" lang="en-US" sz="1372" b="0" i="0" u="none" strike="noStrike" kern="0" cap="none" spc="0" normalizeH="0" baseline="0" noProof="0" dirty="0">
                <a:ln>
                  <a:noFill/>
                </a:ln>
                <a:solidFill>
                  <a:schemeClr val="accent3"/>
                </a:solidFill>
                <a:effectLst/>
                <a:uLnTx/>
                <a:uFillTx/>
              </a:rPr>
            </a:br>
            <a:r>
              <a:rPr kumimoji="0" lang="en-US" sz="1372" b="0" i="0" u="none" strike="noStrike" kern="0" cap="none" spc="0" normalizeH="0" baseline="0" noProof="0" dirty="0">
                <a:ln>
                  <a:noFill/>
                </a:ln>
                <a:solidFill>
                  <a:schemeClr val="accent3"/>
                </a:solidFill>
                <a:effectLst/>
                <a:uLnTx/>
                <a:uFillTx/>
              </a:rPr>
              <a:t>Azure subscription </a:t>
            </a:r>
          </a:p>
        </p:txBody>
      </p:sp>
      <p:sp>
        <p:nvSpPr>
          <p:cNvPr id="39" name="Rectangle 38"/>
          <p:cNvSpPr/>
          <p:nvPr/>
        </p:nvSpPr>
        <p:spPr>
          <a:xfrm>
            <a:off x="9299950" y="5984713"/>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PowerBI.com subscription and/or Power BI Desktop</a:t>
            </a:r>
          </a:p>
        </p:txBody>
      </p:sp>
      <p:sp>
        <p:nvSpPr>
          <p:cNvPr id="2" name="Title 1"/>
          <p:cNvSpPr>
            <a:spLocks noGrp="1"/>
          </p:cNvSpPr>
          <p:nvPr>
            <p:ph type="title"/>
          </p:nvPr>
        </p:nvSpPr>
        <p:spPr>
          <a:xfrm>
            <a:off x="235942" y="240156"/>
            <a:ext cx="11716389" cy="899537"/>
          </a:xfrm>
        </p:spPr>
        <p:txBody>
          <a:bodyPr/>
          <a:lstStyle/>
          <a:p>
            <a:r>
              <a:rPr lang="en-US" dirty="0">
                <a:solidFill>
                  <a:schemeClr val="accent3"/>
                </a:solidFill>
              </a:rPr>
              <a:t>Choose the right Power BI service</a:t>
            </a:r>
          </a:p>
        </p:txBody>
      </p:sp>
      <p:sp>
        <p:nvSpPr>
          <p:cNvPr id="13" name="Right Arrow 12"/>
          <p:cNvSpPr/>
          <p:nvPr/>
        </p:nvSpPr>
        <p:spPr bwMode="auto">
          <a:xfrm>
            <a:off x="3320046" y="1474981"/>
            <a:ext cx="1564361" cy="540270"/>
          </a:xfrm>
          <a:prstGeom prst="rightArrow">
            <a:avLst>
              <a:gd name="adj1" fmla="val 50000"/>
              <a:gd name="adj2" fmla="val 54079"/>
            </a:avLst>
          </a:prstGeom>
          <a:solidFill>
            <a:srgbClr val="FFC00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solidFill>
                <a:schemeClr val="bg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40" name="Pentagon 39"/>
          <p:cNvSpPr/>
          <p:nvPr/>
        </p:nvSpPr>
        <p:spPr bwMode="auto">
          <a:xfrm>
            <a:off x="148608" y="1421620"/>
            <a:ext cx="3402898" cy="912860"/>
          </a:xfrm>
          <a:prstGeom prst="homePlate">
            <a:avLst>
              <a:gd name="adj" fmla="val 31212"/>
            </a:avLst>
          </a:prstGeom>
          <a:solidFill>
            <a:srgbClr val="141719"/>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panose="020B0502040204020203" pitchFamily="34" charset="0"/>
                <a:ea typeface="Segoe UI Black" panose="020B0A02040204020203" pitchFamily="34" charset="0"/>
                <a:cs typeface="Segoe UI" panose="020B0502040204020203" pitchFamily="34" charset="0"/>
              </a:rPr>
              <a:t>Is the app exclusively used by internal employees? </a:t>
            </a:r>
          </a:p>
        </p:txBody>
      </p:sp>
      <p:sp>
        <p:nvSpPr>
          <p:cNvPr id="47" name="Bent Arrow 46"/>
          <p:cNvSpPr/>
          <p:nvPr/>
        </p:nvSpPr>
        <p:spPr bwMode="auto">
          <a:xfrm rot="5400000">
            <a:off x="6753362" y="1832957"/>
            <a:ext cx="1437370" cy="1551154"/>
          </a:xfrm>
          <a:prstGeom prst="bentArrow">
            <a:avLst>
              <a:gd name="adj1" fmla="val 18370"/>
              <a:gd name="adj2" fmla="val 21281"/>
              <a:gd name="adj3" fmla="val 25000"/>
              <a:gd name="adj4" fmla="val 3160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 name="Bent Arrow 47"/>
          <p:cNvSpPr/>
          <p:nvPr/>
        </p:nvSpPr>
        <p:spPr bwMode="auto">
          <a:xfrm rot="5400000">
            <a:off x="7784986" y="245546"/>
            <a:ext cx="1702798" cy="4440630"/>
          </a:xfrm>
          <a:prstGeom prst="bentArrow">
            <a:avLst>
              <a:gd name="adj1" fmla="val 15445"/>
              <a:gd name="adj2" fmla="val 16468"/>
              <a:gd name="adj3" fmla="val 21345"/>
              <a:gd name="adj4" fmla="val 3160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 name="Pentagon 42"/>
          <p:cNvSpPr/>
          <p:nvPr/>
        </p:nvSpPr>
        <p:spPr bwMode="auto">
          <a:xfrm>
            <a:off x="4683615" y="1421620"/>
            <a:ext cx="2481118" cy="912860"/>
          </a:xfrm>
          <a:prstGeom prst="homePlate">
            <a:avLst>
              <a:gd name="adj" fmla="val 31212"/>
            </a:avLst>
          </a:prstGeom>
          <a:solidFill>
            <a:srgbClr val="141719"/>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panose="020B0502040204020203" pitchFamily="34" charset="0"/>
                <a:ea typeface="Segoe UI Black" panose="020B0A02040204020203" pitchFamily="34" charset="0"/>
                <a:cs typeface="Segoe UI" panose="020B0502040204020203" pitchFamily="34" charset="0"/>
              </a:rPr>
              <a:t>Do users need to be authenticated?</a:t>
            </a:r>
          </a:p>
        </p:txBody>
      </p:sp>
      <p:sp>
        <p:nvSpPr>
          <p:cNvPr id="49" name="Rectangle 48"/>
          <p:cNvSpPr/>
          <p:nvPr/>
        </p:nvSpPr>
        <p:spPr>
          <a:xfrm>
            <a:off x="3539018" y="1840911"/>
            <a:ext cx="522049" cy="331899"/>
          </a:xfrm>
          <a:prstGeom prst="rect">
            <a:avLst/>
          </a:prstGeom>
        </p:spPr>
        <p:txBody>
          <a:bodyPr wrap="none">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Yes</a:t>
            </a:r>
            <a:endParaRPr kumimoji="0" lang="en-US" sz="2353"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 name="Rectangle 49"/>
          <p:cNvSpPr/>
          <p:nvPr/>
        </p:nvSpPr>
        <p:spPr>
          <a:xfrm>
            <a:off x="7164734" y="1840911"/>
            <a:ext cx="522049" cy="331899"/>
          </a:xfrm>
          <a:prstGeom prst="rect">
            <a:avLst/>
          </a:prstGeom>
        </p:spPr>
        <p:txBody>
          <a:bodyPr wrap="square">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Yes</a:t>
            </a:r>
            <a:endParaRPr kumimoji="0" lang="en-US" sz="2353"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Rectangle 50"/>
          <p:cNvSpPr/>
          <p:nvPr/>
        </p:nvSpPr>
        <p:spPr>
          <a:xfrm>
            <a:off x="3539018" y="1558822"/>
            <a:ext cx="496905" cy="331899"/>
          </a:xfrm>
          <a:prstGeom prst="rect">
            <a:avLst/>
          </a:prstGeom>
        </p:spPr>
        <p:txBody>
          <a:bodyPr wrap="square">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No</a:t>
            </a:r>
            <a:endParaRPr kumimoji="0" lang="en-US" sz="2353"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Rectangle 51"/>
          <p:cNvSpPr/>
          <p:nvPr/>
        </p:nvSpPr>
        <p:spPr>
          <a:xfrm>
            <a:off x="7164734" y="1558822"/>
            <a:ext cx="496905" cy="331899"/>
          </a:xfrm>
          <a:prstGeom prst="rect">
            <a:avLst/>
          </a:prstGeom>
        </p:spPr>
        <p:txBody>
          <a:bodyPr wrap="square">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No</a:t>
            </a:r>
            <a:endParaRPr kumimoji="0" lang="en-US" sz="2353"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 name="Straight Connector 43"/>
          <p:cNvCxnSpPr/>
          <p:nvPr/>
        </p:nvCxnSpPr>
        <p:spPr>
          <a:xfrm flipV="1">
            <a:off x="148608" y="1427844"/>
            <a:ext cx="0" cy="5435895"/>
          </a:xfrm>
          <a:prstGeom prst="line">
            <a:avLst/>
          </a:prstGeom>
          <a:ln w="381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9299950" y="3078950"/>
            <a:ext cx="2420347" cy="1195564"/>
          </a:xfrm>
          <a:prstGeom prst="rect">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accent3"/>
                </a:solidFill>
                <a:effectLst/>
                <a:uLnTx/>
                <a:uFillTx/>
                <a:latin typeface="+mj-lt"/>
              </a:rPr>
              <a:t>Use Power BI </a:t>
            </a:r>
            <a:br>
              <a:rPr kumimoji="0" lang="en-US" sz="2353" b="0" i="0" u="none" strike="noStrike" kern="0" cap="none" spc="0" normalizeH="0" baseline="0" noProof="0" dirty="0">
                <a:ln>
                  <a:noFill/>
                </a:ln>
                <a:solidFill>
                  <a:schemeClr val="accent3"/>
                </a:solidFill>
                <a:effectLst/>
                <a:uLnTx/>
                <a:uFillTx/>
                <a:latin typeface="+mj-lt"/>
              </a:rPr>
            </a:br>
            <a:r>
              <a:rPr kumimoji="0" lang="en-US" sz="2353" b="1" i="0" u="none" strike="noStrike" kern="0" cap="none" spc="0" normalizeH="0" baseline="0" noProof="0" dirty="0">
                <a:ln>
                  <a:noFill/>
                </a:ln>
                <a:solidFill>
                  <a:schemeClr val="accent3"/>
                </a:solidFill>
                <a:effectLst/>
                <a:uLnTx/>
                <a:uFillTx/>
              </a:rPr>
              <a:t>p</a:t>
            </a:r>
            <a:r>
              <a:rPr kumimoji="0" lang="en-US" sz="2353" b="1" i="0" u="none" strike="noStrike" kern="0" cap="none" spc="0" normalizeH="0" baseline="0" noProof="0" dirty="0" err="1">
                <a:ln>
                  <a:noFill/>
                </a:ln>
                <a:solidFill>
                  <a:schemeClr val="accent3"/>
                </a:solidFill>
                <a:effectLst/>
                <a:uLnTx/>
                <a:uFillTx/>
              </a:rPr>
              <a:t>ublish</a:t>
            </a:r>
            <a:r>
              <a:rPr kumimoji="0" lang="en-US" sz="2353" b="1" i="0" u="none" strike="noStrike" kern="0" cap="none" spc="0" normalizeH="0" baseline="0" noProof="0" dirty="0">
                <a:ln>
                  <a:noFill/>
                </a:ln>
                <a:solidFill>
                  <a:schemeClr val="accent3"/>
                </a:solidFill>
                <a:effectLst/>
                <a:uLnTx/>
                <a:uFillTx/>
              </a:rPr>
              <a:t> to web</a:t>
            </a:r>
          </a:p>
        </p:txBody>
      </p:sp>
      <p:sp>
        <p:nvSpPr>
          <p:cNvPr id="54" name="Rectangle 53"/>
          <p:cNvSpPr/>
          <p:nvPr/>
        </p:nvSpPr>
        <p:spPr>
          <a:xfrm>
            <a:off x="6416069" y="3078950"/>
            <a:ext cx="2420347" cy="1195564"/>
          </a:xfrm>
          <a:prstGeom prst="rect">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accent3"/>
                </a:solidFill>
                <a:effectLst/>
                <a:uLnTx/>
                <a:uFillTx/>
                <a:latin typeface="+mj-lt"/>
              </a:rPr>
              <a:t>Use Power BI </a:t>
            </a:r>
            <a:br>
              <a:rPr kumimoji="0" lang="en-US" sz="2353" b="0" i="0" u="none" strike="noStrike" kern="0" cap="none" spc="0" normalizeH="0" baseline="0" noProof="0" dirty="0">
                <a:ln>
                  <a:noFill/>
                </a:ln>
                <a:solidFill>
                  <a:schemeClr val="accent3"/>
                </a:solidFill>
                <a:effectLst/>
                <a:uLnTx/>
                <a:uFillTx/>
                <a:latin typeface="+mj-lt"/>
              </a:rPr>
            </a:br>
            <a:r>
              <a:rPr kumimoji="0" lang="en-US" sz="2353" b="1" i="0" u="none" strike="noStrike" kern="0" cap="none" spc="0" normalizeH="0" baseline="0" noProof="0" dirty="0">
                <a:ln>
                  <a:noFill/>
                </a:ln>
                <a:solidFill>
                  <a:schemeClr val="accent3"/>
                </a:solidFill>
                <a:effectLst/>
                <a:uLnTx/>
                <a:uFillTx/>
              </a:rPr>
              <a:t>Embedded</a:t>
            </a:r>
          </a:p>
        </p:txBody>
      </p:sp>
      <p:sp>
        <p:nvSpPr>
          <p:cNvPr id="59" name="Freeform 58"/>
          <p:cNvSpPr/>
          <p:nvPr/>
        </p:nvSpPr>
        <p:spPr>
          <a:xfrm rot="17842017">
            <a:off x="291040" y="4647678"/>
            <a:ext cx="496671" cy="234380"/>
          </a:xfrm>
          <a:custGeom>
            <a:avLst/>
            <a:gdLst>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884586 w 1940082"/>
              <a:gd name="connsiteY9" fmla="*/ 713911 h 915534"/>
              <a:gd name="connsiteX10" fmla="*/ 1915417 w 1940082"/>
              <a:gd name="connsiteY10" fmla="*/ 784135 h 915534"/>
              <a:gd name="connsiteX11" fmla="*/ 1940082 w 1940082"/>
              <a:gd name="connsiteY11" fmla="*/ 840314 h 915534"/>
              <a:gd name="connsiteX12" fmla="*/ 1819720 w 1940082"/>
              <a:gd name="connsiteY12" fmla="*/ 909784 h 915534"/>
              <a:gd name="connsiteX13" fmla="*/ 1717905 w 1940082"/>
              <a:gd name="connsiteY13" fmla="*/ 884051 h 915534"/>
              <a:gd name="connsiteX14" fmla="*/ 1661325 w 1940082"/>
              <a:gd name="connsiteY14" fmla="*/ 915534 h 915534"/>
              <a:gd name="connsiteX15" fmla="*/ 1586937 w 1940082"/>
              <a:gd name="connsiteY15" fmla="*/ 891184 h 915534"/>
              <a:gd name="connsiteX16" fmla="*/ 1523548 w 1940082"/>
              <a:gd name="connsiteY16" fmla="*/ 784984 h 915534"/>
              <a:gd name="connsiteX17" fmla="*/ 1455671 w 1940082"/>
              <a:gd name="connsiteY17" fmla="*/ 767829 h 915534"/>
              <a:gd name="connsiteX18" fmla="*/ 1399436 w 1940082"/>
              <a:gd name="connsiteY18" fmla="*/ 792462 h 915534"/>
              <a:gd name="connsiteX19" fmla="*/ 1338416 w 1940082"/>
              <a:gd name="connsiteY19" fmla="*/ 775653 h 915534"/>
              <a:gd name="connsiteX20" fmla="*/ 1274634 w 1940082"/>
              <a:gd name="connsiteY20" fmla="*/ 813640 h 915534"/>
              <a:gd name="connsiteX21" fmla="*/ 1193389 w 1940082"/>
              <a:gd name="connsiteY21" fmla="*/ 788944 h 915534"/>
              <a:gd name="connsiteX22" fmla="*/ 1136857 w 1940082"/>
              <a:gd name="connsiteY22" fmla="*/ 683090 h 915534"/>
              <a:gd name="connsiteX23" fmla="*/ 1041899 w 1940082"/>
              <a:gd name="connsiteY23" fmla="*/ 657703 h 915534"/>
              <a:gd name="connsiteX24" fmla="*/ 935596 w 1940082"/>
              <a:gd name="connsiteY24" fmla="*/ 721014 h 915534"/>
              <a:gd name="connsiteX25" fmla="*/ 779617 w 1940082"/>
              <a:gd name="connsiteY25" fmla="*/ 678818 h 915534"/>
              <a:gd name="connsiteX26" fmla="*/ 765903 w 1940082"/>
              <a:gd name="connsiteY26" fmla="*/ 678127 h 915534"/>
              <a:gd name="connsiteX27" fmla="*/ 311240 w 1940082"/>
              <a:gd name="connsiteY27" fmla="*/ 833751 h 915534"/>
              <a:gd name="connsiteX28" fmla="*/ 14176 w 1940082"/>
              <a:gd name="connsiteY28" fmla="*/ 317490 h 915534"/>
              <a:gd name="connsiteX29" fmla="*/ 451842 w 1940082"/>
              <a:gd name="connsiteY29"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15417 w 1940082"/>
              <a:gd name="connsiteY9" fmla="*/ 784135 h 915534"/>
              <a:gd name="connsiteX10" fmla="*/ 1940082 w 1940082"/>
              <a:gd name="connsiteY10" fmla="*/ 840314 h 915534"/>
              <a:gd name="connsiteX11" fmla="*/ 1819720 w 1940082"/>
              <a:gd name="connsiteY11" fmla="*/ 909784 h 915534"/>
              <a:gd name="connsiteX12" fmla="*/ 1717905 w 1940082"/>
              <a:gd name="connsiteY12" fmla="*/ 884051 h 915534"/>
              <a:gd name="connsiteX13" fmla="*/ 1661325 w 1940082"/>
              <a:gd name="connsiteY13" fmla="*/ 915534 h 915534"/>
              <a:gd name="connsiteX14" fmla="*/ 1586937 w 1940082"/>
              <a:gd name="connsiteY14" fmla="*/ 891184 h 915534"/>
              <a:gd name="connsiteX15" fmla="*/ 1523548 w 1940082"/>
              <a:gd name="connsiteY15" fmla="*/ 784984 h 915534"/>
              <a:gd name="connsiteX16" fmla="*/ 1455671 w 1940082"/>
              <a:gd name="connsiteY16" fmla="*/ 767829 h 915534"/>
              <a:gd name="connsiteX17" fmla="*/ 1399436 w 1940082"/>
              <a:gd name="connsiteY17" fmla="*/ 792462 h 915534"/>
              <a:gd name="connsiteX18" fmla="*/ 1338416 w 1940082"/>
              <a:gd name="connsiteY18" fmla="*/ 775653 h 915534"/>
              <a:gd name="connsiteX19" fmla="*/ 1274634 w 1940082"/>
              <a:gd name="connsiteY19" fmla="*/ 813640 h 915534"/>
              <a:gd name="connsiteX20" fmla="*/ 1193389 w 1940082"/>
              <a:gd name="connsiteY20" fmla="*/ 788944 h 915534"/>
              <a:gd name="connsiteX21" fmla="*/ 1136857 w 1940082"/>
              <a:gd name="connsiteY21" fmla="*/ 683090 h 915534"/>
              <a:gd name="connsiteX22" fmla="*/ 1041899 w 1940082"/>
              <a:gd name="connsiteY22" fmla="*/ 657703 h 915534"/>
              <a:gd name="connsiteX23" fmla="*/ 935596 w 1940082"/>
              <a:gd name="connsiteY23" fmla="*/ 721014 h 915534"/>
              <a:gd name="connsiteX24" fmla="*/ 779617 w 1940082"/>
              <a:gd name="connsiteY24" fmla="*/ 678818 h 915534"/>
              <a:gd name="connsiteX25" fmla="*/ 765903 w 1940082"/>
              <a:gd name="connsiteY25" fmla="*/ 678127 h 915534"/>
              <a:gd name="connsiteX26" fmla="*/ 311240 w 1940082"/>
              <a:gd name="connsiteY26" fmla="*/ 833751 h 915534"/>
              <a:gd name="connsiteX27" fmla="*/ 14176 w 1940082"/>
              <a:gd name="connsiteY27" fmla="*/ 317490 h 915534"/>
              <a:gd name="connsiteX28" fmla="*/ 451842 w 1940082"/>
              <a:gd name="connsiteY28"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79617 w 1940082"/>
              <a:gd name="connsiteY23" fmla="*/ 678818 h 915534"/>
              <a:gd name="connsiteX24" fmla="*/ 765903 w 1940082"/>
              <a:gd name="connsiteY24" fmla="*/ 678127 h 915534"/>
              <a:gd name="connsiteX25" fmla="*/ 311240 w 1940082"/>
              <a:gd name="connsiteY25" fmla="*/ 833751 h 915534"/>
              <a:gd name="connsiteX26" fmla="*/ 14176 w 1940082"/>
              <a:gd name="connsiteY26" fmla="*/ 317490 h 915534"/>
              <a:gd name="connsiteX27" fmla="*/ 451842 w 1940082"/>
              <a:gd name="connsiteY27"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65903 w 1940082"/>
              <a:gd name="connsiteY23" fmla="*/ 678127 h 915534"/>
              <a:gd name="connsiteX24" fmla="*/ 311240 w 1940082"/>
              <a:gd name="connsiteY24" fmla="*/ 833751 h 915534"/>
              <a:gd name="connsiteX25" fmla="*/ 14176 w 1940082"/>
              <a:gd name="connsiteY25" fmla="*/ 317490 h 915534"/>
              <a:gd name="connsiteX26" fmla="*/ 451842 w 1940082"/>
              <a:gd name="connsiteY26" fmla="*/ 721 h 91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40082" h="915534">
                <a:moveTo>
                  <a:pt x="266606" y="257749"/>
                </a:moveTo>
                <a:cubicBezTo>
                  <a:pt x="196112" y="257749"/>
                  <a:pt x="138966" y="314895"/>
                  <a:pt x="138966" y="385389"/>
                </a:cubicBezTo>
                <a:cubicBezTo>
                  <a:pt x="138966" y="455883"/>
                  <a:pt x="196112" y="513029"/>
                  <a:pt x="266606" y="513029"/>
                </a:cubicBezTo>
                <a:cubicBezTo>
                  <a:pt x="337100" y="513029"/>
                  <a:pt x="394246" y="455883"/>
                  <a:pt x="394246" y="385389"/>
                </a:cubicBezTo>
                <a:cubicBezTo>
                  <a:pt x="394246" y="314895"/>
                  <a:pt x="337100" y="257749"/>
                  <a:pt x="266606" y="257749"/>
                </a:cubicBezTo>
                <a:close/>
                <a:moveTo>
                  <a:pt x="451842" y="721"/>
                </a:moveTo>
                <a:cubicBezTo>
                  <a:pt x="480424" y="2363"/>
                  <a:pt x="509307" y="6823"/>
                  <a:pt x="538146" y="14286"/>
                </a:cubicBezTo>
                <a:cubicBezTo>
                  <a:pt x="707838" y="57173"/>
                  <a:pt x="830866" y="207581"/>
                  <a:pt x="849661" y="380202"/>
                </a:cubicBezTo>
                <a:lnTo>
                  <a:pt x="1860266" y="650883"/>
                </a:lnTo>
                <a:lnTo>
                  <a:pt x="1940082" y="840314"/>
                </a:lnTo>
                <a:lnTo>
                  <a:pt x="1819720" y="909784"/>
                </a:lnTo>
                <a:lnTo>
                  <a:pt x="1717905" y="884051"/>
                </a:lnTo>
                <a:lnTo>
                  <a:pt x="1661325" y="915534"/>
                </a:lnTo>
                <a:lnTo>
                  <a:pt x="1586937" y="891184"/>
                </a:lnTo>
                <a:lnTo>
                  <a:pt x="1523548" y="784984"/>
                </a:lnTo>
                <a:lnTo>
                  <a:pt x="1455671" y="767829"/>
                </a:lnTo>
                <a:lnTo>
                  <a:pt x="1399436" y="792462"/>
                </a:lnTo>
                <a:lnTo>
                  <a:pt x="1338416" y="775653"/>
                </a:lnTo>
                <a:lnTo>
                  <a:pt x="1274634" y="813640"/>
                </a:lnTo>
                <a:lnTo>
                  <a:pt x="1193389" y="788944"/>
                </a:lnTo>
                <a:lnTo>
                  <a:pt x="1136857" y="683090"/>
                </a:lnTo>
                <a:lnTo>
                  <a:pt x="1041899" y="657703"/>
                </a:lnTo>
                <a:lnTo>
                  <a:pt x="935596" y="721014"/>
                </a:lnTo>
                <a:lnTo>
                  <a:pt x="765903" y="678127"/>
                </a:lnTo>
                <a:cubicBezTo>
                  <a:pt x="669516" y="817474"/>
                  <a:pt x="487443" y="883834"/>
                  <a:pt x="311240" y="833751"/>
                </a:cubicBezTo>
                <a:cubicBezTo>
                  <a:pt x="87384" y="774399"/>
                  <a:pt x="-45214" y="541106"/>
                  <a:pt x="14176" y="317490"/>
                </a:cubicBezTo>
                <a:cubicBezTo>
                  <a:pt x="66444" y="115832"/>
                  <a:pt x="251769" y="-10771"/>
                  <a:pt x="451842" y="72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62" name="Group 61"/>
          <p:cNvGrpSpPr/>
          <p:nvPr/>
        </p:nvGrpSpPr>
        <p:grpSpPr>
          <a:xfrm rot="7637522">
            <a:off x="241746" y="6206454"/>
            <a:ext cx="602636" cy="80395"/>
            <a:chOff x="4528877" y="4490903"/>
            <a:chExt cx="1190216" cy="158782"/>
          </a:xfrm>
          <a:solidFill>
            <a:schemeClr val="accent3"/>
          </a:solidFill>
        </p:grpSpPr>
        <p:sp>
          <p:nvSpPr>
            <p:cNvPr id="63" name="Freeform 62"/>
            <p:cNvSpPr>
              <a:spLocks/>
            </p:cNvSpPr>
            <p:nvPr/>
          </p:nvSpPr>
          <p:spPr bwMode="auto">
            <a:xfrm rot="5400000">
              <a:off x="5548278" y="4478870"/>
              <a:ext cx="158750" cy="182880"/>
            </a:xfrm>
            <a:custGeom>
              <a:avLst/>
              <a:gdLst>
                <a:gd name="T0" fmla="*/ 49 w 100"/>
                <a:gd name="T1" fmla="*/ 0 h 150"/>
                <a:gd name="T2" fmla="*/ 0 w 100"/>
                <a:gd name="T3" fmla="*/ 150 h 150"/>
                <a:gd name="T4" fmla="*/ 100 w 100"/>
                <a:gd name="T5" fmla="*/ 150 h 150"/>
                <a:gd name="T6" fmla="*/ 49 w 100"/>
                <a:gd name="T7" fmla="*/ 0 h 150"/>
              </a:gdLst>
              <a:ahLst/>
              <a:cxnLst>
                <a:cxn ang="0">
                  <a:pos x="T0" y="T1"/>
                </a:cxn>
                <a:cxn ang="0">
                  <a:pos x="T2" y="T3"/>
                </a:cxn>
                <a:cxn ang="0">
                  <a:pos x="T4" y="T5"/>
                </a:cxn>
                <a:cxn ang="0">
                  <a:pos x="T6" y="T7"/>
                </a:cxn>
              </a:cxnLst>
              <a:rect l="0" t="0" r="r" b="b"/>
              <a:pathLst>
                <a:path w="100" h="150">
                  <a:moveTo>
                    <a:pt x="49" y="0"/>
                  </a:moveTo>
                  <a:lnTo>
                    <a:pt x="0" y="150"/>
                  </a:lnTo>
                  <a:lnTo>
                    <a:pt x="100" y="150"/>
                  </a:ln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4" name="Freeform 10"/>
            <p:cNvSpPr>
              <a:spLocks/>
            </p:cNvSpPr>
            <p:nvPr/>
          </p:nvSpPr>
          <p:spPr bwMode="auto">
            <a:xfrm rot="5400000">
              <a:off x="4505859" y="4513921"/>
              <a:ext cx="158750" cy="112713"/>
            </a:xfrm>
            <a:custGeom>
              <a:avLst/>
              <a:gdLst>
                <a:gd name="T0" fmla="*/ 43 w 43"/>
                <a:gd name="T1" fmla="*/ 0 h 32"/>
                <a:gd name="T2" fmla="*/ 43 w 43"/>
                <a:gd name="T3" fmla="*/ 26 h 32"/>
                <a:gd name="T4" fmla="*/ 37 w 43"/>
                <a:gd name="T5" fmla="*/ 32 h 32"/>
                <a:gd name="T6" fmla="*/ 6 w 43"/>
                <a:gd name="T7" fmla="*/ 32 h 32"/>
                <a:gd name="T8" fmla="*/ 0 w 43"/>
                <a:gd name="T9" fmla="*/ 26 h 32"/>
                <a:gd name="T10" fmla="*/ 0 w 43"/>
                <a:gd name="T11" fmla="*/ 0 h 32"/>
                <a:gd name="T12" fmla="*/ 43 w 4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43" h="32">
                  <a:moveTo>
                    <a:pt x="43" y="0"/>
                  </a:moveTo>
                  <a:cubicBezTo>
                    <a:pt x="43" y="26"/>
                    <a:pt x="43" y="26"/>
                    <a:pt x="43" y="26"/>
                  </a:cubicBezTo>
                  <a:cubicBezTo>
                    <a:pt x="43" y="29"/>
                    <a:pt x="40" y="32"/>
                    <a:pt x="37" y="32"/>
                  </a:cubicBezTo>
                  <a:cubicBezTo>
                    <a:pt x="6" y="32"/>
                    <a:pt x="6" y="32"/>
                    <a:pt x="6" y="32"/>
                  </a:cubicBezTo>
                  <a:cubicBezTo>
                    <a:pt x="3" y="32"/>
                    <a:pt x="0" y="29"/>
                    <a:pt x="0" y="26"/>
                  </a:cubicBezTo>
                  <a:cubicBezTo>
                    <a:pt x="0" y="0"/>
                    <a:pt x="0" y="0"/>
                    <a:pt x="0" y="0"/>
                  </a:cubicBez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5" name="Rectangle 5"/>
            <p:cNvSpPr>
              <a:spLocks noChangeArrowheads="1"/>
            </p:cNvSpPr>
            <p:nvPr/>
          </p:nvSpPr>
          <p:spPr bwMode="auto">
            <a:xfrm rot="5400000">
              <a:off x="5018430" y="4158798"/>
              <a:ext cx="158750" cy="8229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cxnSp>
        <p:nvCxnSpPr>
          <p:cNvPr id="68" name="Straight Connector 67"/>
          <p:cNvCxnSpPr/>
          <p:nvPr/>
        </p:nvCxnSpPr>
        <p:spPr>
          <a:xfrm>
            <a:off x="459923" y="5709165"/>
            <a:ext cx="11260374" cy="0"/>
          </a:xfrm>
          <a:prstGeom prst="line">
            <a:avLst/>
          </a:prstGeom>
          <a:ln>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69000" y="6491366"/>
            <a:ext cx="11351298" cy="0"/>
          </a:xfrm>
          <a:prstGeom prst="line">
            <a:avLst/>
          </a:prstGeom>
          <a:ln>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Freeform 159"/>
          <p:cNvSpPr>
            <a:spLocks noEditPoints="1"/>
          </p:cNvSpPr>
          <p:nvPr/>
        </p:nvSpPr>
        <p:spPr bwMode="black">
          <a:xfrm>
            <a:off x="339058" y="5198423"/>
            <a:ext cx="418548" cy="629426"/>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chemeClr val="accent3"/>
          </a:solidFill>
          <a:ln>
            <a:noFill/>
          </a:ln>
          <a:extLst/>
        </p:spPr>
        <p:txBody>
          <a:bodyPr vert="horz" wrap="square" lIns="107583" tIns="53792" rIns="107583" bIns="53792" numCol="1" anchor="t" anchorCtr="0" compatLnSpc="1">
            <a:prstTxWarp prst="textNoShape">
              <a:avLst/>
            </a:prstTxWarp>
          </a:bodyPr>
          <a:lstStyle/>
          <a:p>
            <a:pPr marL="0" marR="0" lvl="0" indent="0" defTabSz="1195152" eaLnBrk="1" fontAlgn="auto" latinLnBrk="0" hangingPunct="1">
              <a:lnSpc>
                <a:spcPct val="100000"/>
              </a:lnSpc>
              <a:spcBef>
                <a:spcPts val="0"/>
              </a:spcBef>
              <a:spcAft>
                <a:spcPts val="0"/>
              </a:spcAft>
              <a:buClrTx/>
              <a:buSzTx/>
              <a:buFontTx/>
              <a:buNone/>
              <a:tabLst/>
              <a:defRPr/>
            </a:pPr>
            <a:endParaRPr kumimoji="0" lang="en-US" sz="2091" b="0" i="0" u="none" strike="noStrike" kern="0" cap="none" spc="0" normalizeH="0" baseline="0" noProof="0">
              <a:ln>
                <a:noFill/>
              </a:ln>
              <a:solidFill>
                <a:srgbClr val="FFFFFF"/>
              </a:solidFill>
              <a:effectLst/>
              <a:uLnTx/>
              <a:uFillTx/>
              <a:latin typeface="Calibri"/>
            </a:endParaRPr>
          </a:p>
        </p:txBody>
      </p:sp>
    </p:spTree>
    <p:extLst>
      <p:ext uri="{BB962C8B-B14F-4D97-AF65-F5344CB8AC3E}">
        <p14:creationId xmlns:p14="http://schemas.microsoft.com/office/powerpoint/2010/main" val="37477530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sp>
        <p:nvSpPr>
          <p:cNvPr id="6" name="Title 5"/>
          <p:cNvSpPr txBox="1">
            <a:spLocks/>
          </p:cNvSpPr>
          <p:nvPr/>
        </p:nvSpPr>
        <p:spPr>
          <a:xfrm>
            <a:off x="5350931" y="186267"/>
            <a:ext cx="3776134" cy="1041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4800" dirty="0">
                <a:latin typeface="Segoe UI Semibold" panose="020B0702040204020203" pitchFamily="34" charset="0"/>
                <a:cs typeface="Segoe UI Semibold" panose="020B0702040204020203" pitchFamily="34" charset="0"/>
              </a:rPr>
              <a:t>18</a:t>
            </a:r>
            <a:r>
              <a:rPr lang="en-IN" sz="4800" baseline="30000" dirty="0">
                <a:latin typeface="Segoe UI Semibold" panose="020B0702040204020203" pitchFamily="34" charset="0"/>
                <a:cs typeface="Segoe UI Semibold" panose="020B0702040204020203" pitchFamily="34" charset="0"/>
              </a:rPr>
              <a:t>th</a:t>
            </a:r>
            <a:r>
              <a:rPr lang="en-IN" sz="4800" dirty="0">
                <a:latin typeface="Segoe UI Semibold" panose="020B0702040204020203" pitchFamily="34" charset="0"/>
                <a:cs typeface="Segoe UI Semibold" panose="020B0702040204020203" pitchFamily="34" charset="0"/>
              </a:rPr>
              <a:t> Century</a:t>
            </a:r>
            <a:endParaRPr lang="en-IN" dirty="0">
              <a:latin typeface="Segoe UI Semibold" panose="020B0702040204020203" pitchFamily="34" charset="0"/>
              <a:cs typeface="Segoe UI Semibold" panose="020B07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931" y="1630866"/>
            <a:ext cx="4567686" cy="306339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0" y="3162564"/>
            <a:ext cx="2441791" cy="2821625"/>
          </a:xfrm>
          <a:prstGeom prst="rect">
            <a:avLst/>
          </a:prstGeom>
        </p:spPr>
      </p:pic>
    </p:spTree>
    <p:extLst>
      <p:ext uri="{BB962C8B-B14F-4D97-AF65-F5344CB8AC3E}">
        <p14:creationId xmlns:p14="http://schemas.microsoft.com/office/powerpoint/2010/main" val="22621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DEMO</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Power BI Embedded</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Tree>
    <p:extLst>
      <p:ext uri="{BB962C8B-B14F-4D97-AF65-F5344CB8AC3E}">
        <p14:creationId xmlns:p14="http://schemas.microsoft.com/office/powerpoint/2010/main" val="108559646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 name="Rectangle 3"/>
          <p:cNvSpPr/>
          <p:nvPr/>
        </p:nvSpPr>
        <p:spPr bwMode="auto">
          <a:xfrm>
            <a:off x="422113" y="1485140"/>
            <a:ext cx="3047811" cy="4945380"/>
          </a:xfrm>
          <a:prstGeom prst="rect">
            <a:avLst/>
          </a:prstGeom>
          <a:noFill/>
          <a:ln w="12700">
            <a:solidFill>
              <a:srgbClr val="1E1E1E">
                <a:alpha val="50000"/>
              </a:srgb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 name="Rectangle 4"/>
          <p:cNvSpPr/>
          <p:nvPr/>
        </p:nvSpPr>
        <p:spPr bwMode="auto">
          <a:xfrm>
            <a:off x="988035" y="2266813"/>
            <a:ext cx="197251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Users</a:t>
            </a:r>
          </a:p>
        </p:txBody>
      </p:sp>
      <p:sp>
        <p:nvSpPr>
          <p:cNvPr id="6" name="TextBox 5"/>
          <p:cNvSpPr txBox="1"/>
          <p:nvPr/>
        </p:nvSpPr>
        <p:spPr>
          <a:xfrm>
            <a:off x="422112" y="1485140"/>
            <a:ext cx="2509962" cy="622056"/>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Application</a:t>
            </a:r>
          </a:p>
        </p:txBody>
      </p:sp>
      <p:sp>
        <p:nvSpPr>
          <p:cNvPr id="7" name="Rectangle 6"/>
          <p:cNvSpPr/>
          <p:nvPr/>
        </p:nvSpPr>
        <p:spPr bwMode="auto">
          <a:xfrm>
            <a:off x="985104" y="4212689"/>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Permissions</a:t>
            </a:r>
          </a:p>
        </p:txBody>
      </p:sp>
      <p:sp>
        <p:nvSpPr>
          <p:cNvPr id="8" name="Rectangle 7"/>
          <p:cNvSpPr/>
          <p:nvPr/>
        </p:nvSpPr>
        <p:spPr bwMode="auto">
          <a:xfrm>
            <a:off x="988036" y="3245274"/>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Auth. providers</a:t>
            </a:r>
          </a:p>
        </p:txBody>
      </p:sp>
      <p:sp>
        <p:nvSpPr>
          <p:cNvPr id="10" name="Rectangle 9"/>
          <p:cNvSpPr/>
          <p:nvPr/>
        </p:nvSpPr>
        <p:spPr bwMode="auto">
          <a:xfrm>
            <a:off x="8758772" y="1485140"/>
            <a:ext cx="3047811" cy="4945380"/>
          </a:xfrm>
          <a:prstGeom prst="rect">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 name="TextBox 10"/>
          <p:cNvSpPr txBox="1"/>
          <p:nvPr/>
        </p:nvSpPr>
        <p:spPr>
          <a:xfrm>
            <a:off x="8758771" y="1473672"/>
            <a:ext cx="3047812" cy="622056"/>
          </a:xfrm>
          <a:prstGeom prst="rect">
            <a:avLst/>
          </a:prstGeom>
          <a:solidFill>
            <a:srgbClr val="EDC30D"/>
          </a:solid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Power BI</a:t>
            </a:r>
          </a:p>
        </p:txBody>
      </p:sp>
      <p:sp>
        <p:nvSpPr>
          <p:cNvPr id="12" name="Rectangle 11"/>
          <p:cNvSpPr/>
          <p:nvPr/>
        </p:nvSpPr>
        <p:spPr bwMode="auto">
          <a:xfrm>
            <a:off x="9622971" y="528091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13" name="Rectangle 12"/>
          <p:cNvSpPr/>
          <p:nvPr/>
        </p:nvSpPr>
        <p:spPr bwMode="auto">
          <a:xfrm>
            <a:off x="9622971" y="4224131"/>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2</a:t>
            </a:r>
          </a:p>
        </p:txBody>
      </p:sp>
      <p:sp>
        <p:nvSpPr>
          <p:cNvPr id="14" name="Rectangle 13"/>
          <p:cNvSpPr/>
          <p:nvPr/>
        </p:nvSpPr>
        <p:spPr bwMode="auto">
          <a:xfrm>
            <a:off x="9305967" y="2266417"/>
            <a:ext cx="1997789"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Workspace</a:t>
            </a:r>
          </a:p>
        </p:txBody>
      </p:sp>
      <p:sp>
        <p:nvSpPr>
          <p:cNvPr id="15" name="Rectangle 14"/>
          <p:cNvSpPr/>
          <p:nvPr/>
        </p:nvSpPr>
        <p:spPr bwMode="auto">
          <a:xfrm>
            <a:off x="9622971" y="3245274"/>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1</a:t>
            </a:r>
          </a:p>
        </p:txBody>
      </p:sp>
      <p:sp>
        <p:nvSpPr>
          <p:cNvPr id="18" name="Rectangle 17"/>
          <p:cNvSpPr/>
          <p:nvPr/>
        </p:nvSpPr>
        <p:spPr bwMode="auto">
          <a:xfrm>
            <a:off x="3719171" y="3246668"/>
            <a:ext cx="2841286" cy="1094778"/>
          </a:xfrm>
          <a:prstGeom prst="rect">
            <a:avLst/>
          </a:prstGeom>
          <a:noFill/>
          <a:ln>
            <a:solidFill>
              <a:srgbClr val="EDC30D"/>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0" rIns="0" bIns="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Token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rPr>
              <a:t>+ Claim: Can view Report 1</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rPr>
              <a:t>+ Expiration: 5 minutes</a:t>
            </a:r>
          </a:p>
        </p:txBody>
      </p:sp>
      <p:sp>
        <p:nvSpPr>
          <p:cNvPr id="9" name="Rectangle 8"/>
          <p:cNvSpPr/>
          <p:nvPr/>
        </p:nvSpPr>
        <p:spPr bwMode="auto">
          <a:xfrm>
            <a:off x="985103" y="5280920"/>
            <a:ext cx="194697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2" name="Bent Arrow 1"/>
          <p:cNvSpPr/>
          <p:nvPr/>
        </p:nvSpPr>
        <p:spPr bwMode="auto">
          <a:xfrm rot="5400000" flipH="1">
            <a:off x="3925265" y="4641210"/>
            <a:ext cx="1297442" cy="957204"/>
          </a:xfrm>
          <a:prstGeom prst="bentArrow">
            <a:avLst>
              <a:gd name="adj1" fmla="val 17785"/>
              <a:gd name="adj2" fmla="val 19166"/>
              <a:gd name="adj3" fmla="val 21882"/>
              <a:gd name="adj4" fmla="val 54210"/>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6" name="Freeform 25"/>
          <p:cNvSpPr/>
          <p:nvPr/>
        </p:nvSpPr>
        <p:spPr>
          <a:xfrm>
            <a:off x="3719171" y="2266417"/>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grpSp>
        <p:nvGrpSpPr>
          <p:cNvPr id="35" name="Group 34"/>
          <p:cNvGrpSpPr/>
          <p:nvPr/>
        </p:nvGrpSpPr>
        <p:grpSpPr>
          <a:xfrm>
            <a:off x="3062514" y="5492386"/>
            <a:ext cx="5582312" cy="620111"/>
            <a:chOff x="3062514" y="5462666"/>
            <a:chExt cx="5582312" cy="620111"/>
          </a:xfrm>
        </p:grpSpPr>
        <p:sp>
          <p:nvSpPr>
            <p:cNvPr id="25" name="Left Arrow 24"/>
            <p:cNvSpPr/>
            <p:nvPr/>
          </p:nvSpPr>
          <p:spPr>
            <a:xfrm>
              <a:off x="3062514" y="5462666"/>
              <a:ext cx="5582312" cy="370224"/>
            </a:xfrm>
            <a:prstGeom prst="lef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5112961" y="5745762"/>
              <a:ext cx="2440364" cy="337015"/>
            </a:xfrm>
            <a:prstGeom prst="rect">
              <a:avLst/>
            </a:prstGeom>
            <a:noFill/>
          </p:spPr>
          <p:txBody>
            <a:bodyPr wrap="square" lIns="91440" tIns="91440" rIns="9144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Copy API keys to your application</a:t>
              </a:r>
            </a:p>
          </p:txBody>
        </p:sp>
      </p:grpSp>
      <p:sp>
        <p:nvSpPr>
          <p:cNvPr id="30" name="TextBox 29"/>
          <p:cNvSpPr txBox="1"/>
          <p:nvPr/>
        </p:nvSpPr>
        <p:spPr>
          <a:xfrm>
            <a:off x="5048697" y="4463309"/>
            <a:ext cx="1117356" cy="337015"/>
          </a:xfrm>
          <a:prstGeom prst="rect">
            <a:avLst/>
          </a:prstGeom>
          <a:noFill/>
        </p:spPr>
        <p:txBody>
          <a:bodyPr wrap="square" lIns="91440" tIns="91440" rIns="9144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Sign token</a:t>
            </a:r>
          </a:p>
        </p:txBody>
      </p:sp>
      <p:grpSp>
        <p:nvGrpSpPr>
          <p:cNvPr id="34" name="Group 33"/>
          <p:cNvGrpSpPr/>
          <p:nvPr/>
        </p:nvGrpSpPr>
        <p:grpSpPr>
          <a:xfrm>
            <a:off x="6315933" y="3049575"/>
            <a:ext cx="424791" cy="424791"/>
            <a:chOff x="6560457" y="2743630"/>
            <a:chExt cx="424791" cy="424791"/>
          </a:xfrm>
        </p:grpSpPr>
        <p:sp>
          <p:nvSpPr>
            <p:cNvPr id="3" name="Oval 2"/>
            <p:cNvSpPr/>
            <p:nvPr/>
          </p:nvSpPr>
          <p:spPr bwMode="auto">
            <a:xfrm>
              <a:off x="6560457" y="2743630"/>
              <a:ext cx="424791" cy="424791"/>
            </a:xfrm>
            <a:prstGeom prst="ellipse">
              <a:avLst/>
            </a:prstGeom>
            <a:solidFill>
              <a:srgbClr val="F2F2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31" name="Group 30"/>
            <p:cNvGrpSpPr/>
            <p:nvPr/>
          </p:nvGrpSpPr>
          <p:grpSpPr>
            <a:xfrm>
              <a:off x="6560457" y="2743630"/>
              <a:ext cx="424791" cy="424791"/>
              <a:chOff x="8257201" y="4912135"/>
              <a:chExt cx="777240" cy="777240"/>
            </a:xfrm>
            <a:solidFill>
              <a:srgbClr val="EDC30D"/>
            </a:solidFill>
          </p:grpSpPr>
          <p:sp>
            <p:nvSpPr>
              <p:cNvPr id="32" name="Oval 37"/>
              <p:cNvSpPr/>
              <p:nvPr/>
            </p:nvSpPr>
            <p:spPr>
              <a:xfrm>
                <a:off x="8257201" y="4912135"/>
                <a:ext cx="777240" cy="777240"/>
              </a:xfrm>
              <a:custGeom>
                <a:avLst/>
                <a:gdLst/>
                <a:ahLst/>
                <a:cxnLst/>
                <a:rect l="l" t="t" r="r" b="b"/>
                <a:pathLst>
                  <a:path w="777240" h="777240">
                    <a:moveTo>
                      <a:pt x="388620" y="32004"/>
                    </a:moveTo>
                    <a:cubicBezTo>
                      <a:pt x="191666" y="32004"/>
                      <a:pt x="32004" y="191666"/>
                      <a:pt x="32004" y="388620"/>
                    </a:cubicBezTo>
                    <a:cubicBezTo>
                      <a:pt x="32004" y="585574"/>
                      <a:pt x="191666" y="745236"/>
                      <a:pt x="388620" y="745236"/>
                    </a:cubicBezTo>
                    <a:cubicBezTo>
                      <a:pt x="585574" y="745236"/>
                      <a:pt x="745236" y="585574"/>
                      <a:pt x="745236" y="388620"/>
                    </a:cubicBezTo>
                    <a:cubicBezTo>
                      <a:pt x="745236" y="191666"/>
                      <a:pt x="585574" y="32004"/>
                      <a:pt x="388620" y="32004"/>
                    </a:cubicBezTo>
                    <a:close/>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0580" eaLnBrk="1" fontAlgn="auto" latinLnBrk="0" hangingPunct="1">
                  <a:lnSpc>
                    <a:spcPct val="100000"/>
                  </a:lnSpc>
                  <a:spcBef>
                    <a:spcPts val="0"/>
                  </a:spcBef>
                  <a:spcAft>
                    <a:spcPts val="0"/>
                  </a:spcAft>
                  <a:buClrTx/>
                  <a:buSzTx/>
                  <a:buFontTx/>
                  <a:buNone/>
                  <a:tabLst/>
                  <a:defRPr/>
                </a:pPr>
                <a:endParaRPr kumimoji="0" lang="en-US" sz="1753" b="0" i="0" u="none" strike="noStrike" kern="0" cap="none" spc="0" normalizeH="0" baseline="0" noProof="0" dirty="0">
                  <a:ln>
                    <a:solidFill>
                      <a:srgbClr val="FFFFFF">
                        <a:alpha val="0"/>
                      </a:srgbClr>
                    </a:solidFill>
                  </a:ln>
                  <a:solidFill>
                    <a:srgbClr val="000000"/>
                  </a:solidFill>
                  <a:effectLst/>
                  <a:uLnTx/>
                  <a:uFillTx/>
                  <a:latin typeface="Segoe UI"/>
                </a:endParaRPr>
              </a:p>
            </p:txBody>
          </p:sp>
          <p:sp>
            <p:nvSpPr>
              <p:cNvPr id="33" name="Freeform 32"/>
              <p:cNvSpPr/>
              <p:nvPr/>
            </p:nvSpPr>
            <p:spPr>
              <a:xfrm>
                <a:off x="8400884" y="5110098"/>
                <a:ext cx="489875" cy="381314"/>
              </a:xfrm>
              <a:custGeom>
                <a:avLst/>
                <a:gdLst>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1791"/>
                  <a:gd name="connsiteX1" fmla="*/ 169069 w 464344"/>
                  <a:gd name="connsiteY1" fmla="*/ 400050 h 401791"/>
                  <a:gd name="connsiteX2" fmla="*/ 464344 w 464344"/>
                  <a:gd name="connsiteY2" fmla="*/ 90488 h 401791"/>
                  <a:gd name="connsiteX3" fmla="*/ 397669 w 464344"/>
                  <a:gd name="connsiteY3" fmla="*/ 0 h 401791"/>
                  <a:gd name="connsiteX4" fmla="*/ 166688 w 464344"/>
                  <a:gd name="connsiteY4" fmla="*/ 209550 h 401791"/>
                  <a:gd name="connsiteX5" fmla="*/ 76200 w 464344"/>
                  <a:gd name="connsiteY5" fmla="*/ 121444 h 401791"/>
                  <a:gd name="connsiteX6" fmla="*/ 0 w 464344"/>
                  <a:gd name="connsiteY6" fmla="*/ 211932 h 401791"/>
                  <a:gd name="connsiteX0" fmla="*/ 0 w 464344"/>
                  <a:gd name="connsiteY0" fmla="*/ 211932 h 400155"/>
                  <a:gd name="connsiteX1" fmla="*/ 169069 w 464344"/>
                  <a:gd name="connsiteY1" fmla="*/ 400050 h 400155"/>
                  <a:gd name="connsiteX2" fmla="*/ 464344 w 464344"/>
                  <a:gd name="connsiteY2" fmla="*/ 90488 h 400155"/>
                  <a:gd name="connsiteX3" fmla="*/ 397669 w 464344"/>
                  <a:gd name="connsiteY3" fmla="*/ 0 h 400155"/>
                  <a:gd name="connsiteX4" fmla="*/ 166688 w 464344"/>
                  <a:gd name="connsiteY4" fmla="*/ 209550 h 400155"/>
                  <a:gd name="connsiteX5" fmla="*/ 76200 w 464344"/>
                  <a:gd name="connsiteY5" fmla="*/ 121444 h 400155"/>
                  <a:gd name="connsiteX6" fmla="*/ 0 w 464344"/>
                  <a:gd name="connsiteY6" fmla="*/ 211932 h 400155"/>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71488"/>
                  <a:gd name="connsiteY0" fmla="*/ 211932 h 401670"/>
                  <a:gd name="connsiteX1" fmla="*/ 169069 w 471488"/>
                  <a:gd name="connsiteY1" fmla="*/ 400050 h 401670"/>
                  <a:gd name="connsiteX2" fmla="*/ 471488 w 471488"/>
                  <a:gd name="connsiteY2" fmla="*/ 95251 h 401670"/>
                  <a:gd name="connsiteX3" fmla="*/ 397669 w 471488"/>
                  <a:gd name="connsiteY3" fmla="*/ 0 h 401670"/>
                  <a:gd name="connsiteX4" fmla="*/ 166688 w 471488"/>
                  <a:gd name="connsiteY4" fmla="*/ 209550 h 401670"/>
                  <a:gd name="connsiteX5" fmla="*/ 76200 w 471488"/>
                  <a:gd name="connsiteY5" fmla="*/ 121444 h 401670"/>
                  <a:gd name="connsiteX6" fmla="*/ 0 w 471488"/>
                  <a:gd name="connsiteY6" fmla="*/ 211932 h 401670"/>
                  <a:gd name="connsiteX0" fmla="*/ 0 w 471488"/>
                  <a:gd name="connsiteY0" fmla="*/ 211932 h 400100"/>
                  <a:gd name="connsiteX1" fmla="*/ 169069 w 471488"/>
                  <a:gd name="connsiteY1" fmla="*/ 400050 h 400100"/>
                  <a:gd name="connsiteX2" fmla="*/ 471488 w 471488"/>
                  <a:gd name="connsiteY2" fmla="*/ 95251 h 400100"/>
                  <a:gd name="connsiteX3" fmla="*/ 397669 w 471488"/>
                  <a:gd name="connsiteY3" fmla="*/ 0 h 400100"/>
                  <a:gd name="connsiteX4" fmla="*/ 166688 w 471488"/>
                  <a:gd name="connsiteY4" fmla="*/ 209550 h 400100"/>
                  <a:gd name="connsiteX5" fmla="*/ 76200 w 471488"/>
                  <a:gd name="connsiteY5" fmla="*/ 121444 h 400100"/>
                  <a:gd name="connsiteX6" fmla="*/ 0 w 471488"/>
                  <a:gd name="connsiteY6" fmla="*/ 211932 h 400100"/>
                  <a:gd name="connsiteX0" fmla="*/ 0 w 471488"/>
                  <a:gd name="connsiteY0" fmla="*/ 211932 h 400182"/>
                  <a:gd name="connsiteX1" fmla="*/ 169069 w 471488"/>
                  <a:gd name="connsiteY1" fmla="*/ 400050 h 400182"/>
                  <a:gd name="connsiteX2" fmla="*/ 471488 w 471488"/>
                  <a:gd name="connsiteY2" fmla="*/ 95251 h 400182"/>
                  <a:gd name="connsiteX3" fmla="*/ 397669 w 471488"/>
                  <a:gd name="connsiteY3" fmla="*/ 0 h 400182"/>
                  <a:gd name="connsiteX4" fmla="*/ 166688 w 471488"/>
                  <a:gd name="connsiteY4" fmla="*/ 209550 h 400182"/>
                  <a:gd name="connsiteX5" fmla="*/ 76200 w 471488"/>
                  <a:gd name="connsiteY5" fmla="*/ 121444 h 400182"/>
                  <a:gd name="connsiteX6" fmla="*/ 0 w 471488"/>
                  <a:gd name="connsiteY6" fmla="*/ 211932 h 400182"/>
                  <a:gd name="connsiteX0" fmla="*/ 0 w 471488"/>
                  <a:gd name="connsiteY0" fmla="*/ 211932 h 400189"/>
                  <a:gd name="connsiteX1" fmla="*/ 169069 w 471488"/>
                  <a:gd name="connsiteY1" fmla="*/ 400050 h 400189"/>
                  <a:gd name="connsiteX2" fmla="*/ 471488 w 471488"/>
                  <a:gd name="connsiteY2" fmla="*/ 95251 h 400189"/>
                  <a:gd name="connsiteX3" fmla="*/ 397669 w 471488"/>
                  <a:gd name="connsiteY3" fmla="*/ 0 h 400189"/>
                  <a:gd name="connsiteX4" fmla="*/ 166688 w 471488"/>
                  <a:gd name="connsiteY4" fmla="*/ 209550 h 400189"/>
                  <a:gd name="connsiteX5" fmla="*/ 76200 w 471488"/>
                  <a:gd name="connsiteY5" fmla="*/ 121444 h 400189"/>
                  <a:gd name="connsiteX6" fmla="*/ 0 w 471488"/>
                  <a:gd name="connsiteY6" fmla="*/ 211932 h 400189"/>
                  <a:gd name="connsiteX0" fmla="*/ 0 w 471488"/>
                  <a:gd name="connsiteY0" fmla="*/ 211932 h 395431"/>
                  <a:gd name="connsiteX1" fmla="*/ 178594 w 471488"/>
                  <a:gd name="connsiteY1" fmla="*/ 395288 h 395431"/>
                  <a:gd name="connsiteX2" fmla="*/ 471488 w 471488"/>
                  <a:gd name="connsiteY2" fmla="*/ 95251 h 395431"/>
                  <a:gd name="connsiteX3" fmla="*/ 397669 w 471488"/>
                  <a:gd name="connsiteY3" fmla="*/ 0 h 395431"/>
                  <a:gd name="connsiteX4" fmla="*/ 166688 w 471488"/>
                  <a:gd name="connsiteY4" fmla="*/ 209550 h 395431"/>
                  <a:gd name="connsiteX5" fmla="*/ 76200 w 471488"/>
                  <a:gd name="connsiteY5" fmla="*/ 121444 h 395431"/>
                  <a:gd name="connsiteX6" fmla="*/ 0 w 471488"/>
                  <a:gd name="connsiteY6" fmla="*/ 211932 h 3954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69107"/>
                  <a:gd name="connsiteY0" fmla="*/ 211932 h 396777"/>
                  <a:gd name="connsiteX1" fmla="*/ 178594 w 469107"/>
                  <a:gd name="connsiteY1" fmla="*/ 395288 h 396777"/>
                  <a:gd name="connsiteX2" fmla="*/ 469107 w 469107"/>
                  <a:gd name="connsiteY2" fmla="*/ 104776 h 396777"/>
                  <a:gd name="connsiteX3" fmla="*/ 397669 w 469107"/>
                  <a:gd name="connsiteY3" fmla="*/ 0 h 396777"/>
                  <a:gd name="connsiteX4" fmla="*/ 166688 w 469107"/>
                  <a:gd name="connsiteY4" fmla="*/ 209550 h 396777"/>
                  <a:gd name="connsiteX5" fmla="*/ 76200 w 469107"/>
                  <a:gd name="connsiteY5" fmla="*/ 121444 h 396777"/>
                  <a:gd name="connsiteX6" fmla="*/ 0 w 469107"/>
                  <a:gd name="connsiteY6" fmla="*/ 211932 h 396777"/>
                  <a:gd name="connsiteX0" fmla="*/ 0 w 469107"/>
                  <a:gd name="connsiteY0" fmla="*/ 211932 h 395386"/>
                  <a:gd name="connsiteX1" fmla="*/ 178594 w 469107"/>
                  <a:gd name="connsiteY1" fmla="*/ 395288 h 395386"/>
                  <a:gd name="connsiteX2" fmla="*/ 469107 w 469107"/>
                  <a:gd name="connsiteY2" fmla="*/ 104776 h 395386"/>
                  <a:gd name="connsiteX3" fmla="*/ 397669 w 469107"/>
                  <a:gd name="connsiteY3" fmla="*/ 0 h 395386"/>
                  <a:gd name="connsiteX4" fmla="*/ 166688 w 469107"/>
                  <a:gd name="connsiteY4" fmla="*/ 209550 h 395386"/>
                  <a:gd name="connsiteX5" fmla="*/ 76200 w 469107"/>
                  <a:gd name="connsiteY5" fmla="*/ 121444 h 395386"/>
                  <a:gd name="connsiteX6" fmla="*/ 0 w 469107"/>
                  <a:gd name="connsiteY6" fmla="*/ 211932 h 39538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6200 w 469107"/>
                  <a:gd name="connsiteY5" fmla="*/ 121444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286"/>
                  <a:gd name="connsiteY0" fmla="*/ 211932 h 395296"/>
                  <a:gd name="connsiteX1" fmla="*/ 178594 w 469286"/>
                  <a:gd name="connsiteY1" fmla="*/ 395288 h 395296"/>
                  <a:gd name="connsiteX2" fmla="*/ 469107 w 469286"/>
                  <a:gd name="connsiteY2" fmla="*/ 104776 h 395296"/>
                  <a:gd name="connsiteX3" fmla="*/ 397669 w 469286"/>
                  <a:gd name="connsiteY3" fmla="*/ 0 h 395296"/>
                  <a:gd name="connsiteX4" fmla="*/ 166688 w 469286"/>
                  <a:gd name="connsiteY4" fmla="*/ 209550 h 395296"/>
                  <a:gd name="connsiteX5" fmla="*/ 71437 w 469286"/>
                  <a:gd name="connsiteY5" fmla="*/ 133350 h 395296"/>
                  <a:gd name="connsiteX6" fmla="*/ 0 w 469286"/>
                  <a:gd name="connsiteY6" fmla="*/ 211932 h 395296"/>
                  <a:gd name="connsiteX0" fmla="*/ 0 w 474512"/>
                  <a:gd name="connsiteY0" fmla="*/ 211932 h 395296"/>
                  <a:gd name="connsiteX1" fmla="*/ 178594 w 474512"/>
                  <a:gd name="connsiteY1" fmla="*/ 395288 h 395296"/>
                  <a:gd name="connsiteX2" fmla="*/ 469107 w 474512"/>
                  <a:gd name="connsiteY2" fmla="*/ 104776 h 395296"/>
                  <a:gd name="connsiteX3" fmla="*/ 397669 w 474512"/>
                  <a:gd name="connsiteY3" fmla="*/ 0 h 395296"/>
                  <a:gd name="connsiteX4" fmla="*/ 166688 w 474512"/>
                  <a:gd name="connsiteY4" fmla="*/ 209550 h 395296"/>
                  <a:gd name="connsiteX5" fmla="*/ 71437 w 474512"/>
                  <a:gd name="connsiteY5" fmla="*/ 133350 h 395296"/>
                  <a:gd name="connsiteX6" fmla="*/ 0 w 474512"/>
                  <a:gd name="connsiteY6" fmla="*/ 211932 h 395296"/>
                  <a:gd name="connsiteX0" fmla="*/ 0 w 461448"/>
                  <a:gd name="connsiteY0" fmla="*/ 211932 h 396898"/>
                  <a:gd name="connsiteX1" fmla="*/ 178594 w 461448"/>
                  <a:gd name="connsiteY1" fmla="*/ 395288 h 396898"/>
                  <a:gd name="connsiteX2" fmla="*/ 454819 w 461448"/>
                  <a:gd name="connsiteY2" fmla="*/ 100014 h 396898"/>
                  <a:gd name="connsiteX3" fmla="*/ 397669 w 461448"/>
                  <a:gd name="connsiteY3" fmla="*/ 0 h 396898"/>
                  <a:gd name="connsiteX4" fmla="*/ 166688 w 461448"/>
                  <a:gd name="connsiteY4" fmla="*/ 209550 h 396898"/>
                  <a:gd name="connsiteX5" fmla="*/ 71437 w 461448"/>
                  <a:gd name="connsiteY5" fmla="*/ 133350 h 396898"/>
                  <a:gd name="connsiteX6" fmla="*/ 0 w 461448"/>
                  <a:gd name="connsiteY6" fmla="*/ 211932 h 396898"/>
                  <a:gd name="connsiteX0" fmla="*/ 0 w 466181"/>
                  <a:gd name="connsiteY0" fmla="*/ 211932 h 396898"/>
                  <a:gd name="connsiteX1" fmla="*/ 178594 w 466181"/>
                  <a:gd name="connsiteY1" fmla="*/ 395288 h 396898"/>
                  <a:gd name="connsiteX2" fmla="*/ 454819 w 466181"/>
                  <a:gd name="connsiteY2" fmla="*/ 100014 h 396898"/>
                  <a:gd name="connsiteX3" fmla="*/ 397669 w 466181"/>
                  <a:gd name="connsiteY3" fmla="*/ 0 h 396898"/>
                  <a:gd name="connsiteX4" fmla="*/ 166688 w 466181"/>
                  <a:gd name="connsiteY4" fmla="*/ 209550 h 396898"/>
                  <a:gd name="connsiteX5" fmla="*/ 71437 w 466181"/>
                  <a:gd name="connsiteY5" fmla="*/ 133350 h 396898"/>
                  <a:gd name="connsiteX6" fmla="*/ 0 w 466181"/>
                  <a:gd name="connsiteY6" fmla="*/ 211932 h 396898"/>
                  <a:gd name="connsiteX0" fmla="*/ 0 w 466181"/>
                  <a:gd name="connsiteY0" fmla="*/ 211932 h 395288"/>
                  <a:gd name="connsiteX1" fmla="*/ 178594 w 466181"/>
                  <a:gd name="connsiteY1" fmla="*/ 395288 h 395288"/>
                  <a:gd name="connsiteX2" fmla="*/ 454819 w 466181"/>
                  <a:gd name="connsiteY2" fmla="*/ 100014 h 395288"/>
                  <a:gd name="connsiteX3" fmla="*/ 397669 w 466181"/>
                  <a:gd name="connsiteY3" fmla="*/ 0 h 395288"/>
                  <a:gd name="connsiteX4" fmla="*/ 166688 w 466181"/>
                  <a:gd name="connsiteY4" fmla="*/ 209550 h 395288"/>
                  <a:gd name="connsiteX5" fmla="*/ 71437 w 466181"/>
                  <a:gd name="connsiteY5" fmla="*/ 133350 h 395288"/>
                  <a:gd name="connsiteX6" fmla="*/ 0 w 466181"/>
                  <a:gd name="connsiteY6" fmla="*/ 211932 h 395288"/>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441"/>
                  <a:gd name="connsiteX1" fmla="*/ 178594 w 458125"/>
                  <a:gd name="connsiteY1" fmla="*/ 395288 h 395441"/>
                  <a:gd name="connsiteX2" fmla="*/ 314086 w 458125"/>
                  <a:gd name="connsiteY2" fmla="*/ 234103 h 395441"/>
                  <a:gd name="connsiteX3" fmla="*/ 454819 w 458125"/>
                  <a:gd name="connsiteY3" fmla="*/ 100014 h 395441"/>
                  <a:gd name="connsiteX4" fmla="*/ 397669 w 458125"/>
                  <a:gd name="connsiteY4" fmla="*/ 0 h 395441"/>
                  <a:gd name="connsiteX5" fmla="*/ 166688 w 458125"/>
                  <a:gd name="connsiteY5" fmla="*/ 209550 h 395441"/>
                  <a:gd name="connsiteX6" fmla="*/ 71437 w 458125"/>
                  <a:gd name="connsiteY6" fmla="*/ 133350 h 395441"/>
                  <a:gd name="connsiteX7" fmla="*/ 0 w 458125"/>
                  <a:gd name="connsiteY7" fmla="*/ 211932 h 395441"/>
                  <a:gd name="connsiteX0" fmla="*/ 0 w 458262"/>
                  <a:gd name="connsiteY0" fmla="*/ 211932 h 395480"/>
                  <a:gd name="connsiteX1" fmla="*/ 178594 w 458262"/>
                  <a:gd name="connsiteY1" fmla="*/ 395288 h 395480"/>
                  <a:gd name="connsiteX2" fmla="*/ 311704 w 458262"/>
                  <a:gd name="connsiteY2" fmla="*/ 236484 h 395480"/>
                  <a:gd name="connsiteX3" fmla="*/ 454819 w 458262"/>
                  <a:gd name="connsiteY3" fmla="*/ 100014 h 395480"/>
                  <a:gd name="connsiteX4" fmla="*/ 397669 w 458262"/>
                  <a:gd name="connsiteY4" fmla="*/ 0 h 395480"/>
                  <a:gd name="connsiteX5" fmla="*/ 166688 w 458262"/>
                  <a:gd name="connsiteY5" fmla="*/ 209550 h 395480"/>
                  <a:gd name="connsiteX6" fmla="*/ 71437 w 458262"/>
                  <a:gd name="connsiteY6" fmla="*/ 133350 h 395480"/>
                  <a:gd name="connsiteX7" fmla="*/ 0 w 458262"/>
                  <a:gd name="connsiteY7" fmla="*/ 211932 h 395480"/>
                  <a:gd name="connsiteX0" fmla="*/ 0 w 458262"/>
                  <a:gd name="connsiteY0" fmla="*/ 211932 h 395339"/>
                  <a:gd name="connsiteX1" fmla="*/ 178594 w 458262"/>
                  <a:gd name="connsiteY1" fmla="*/ 395288 h 395339"/>
                  <a:gd name="connsiteX2" fmla="*/ 311704 w 458262"/>
                  <a:gd name="connsiteY2" fmla="*/ 236484 h 395339"/>
                  <a:gd name="connsiteX3" fmla="*/ 454819 w 458262"/>
                  <a:gd name="connsiteY3" fmla="*/ 100014 h 395339"/>
                  <a:gd name="connsiteX4" fmla="*/ 397669 w 458262"/>
                  <a:gd name="connsiteY4" fmla="*/ 0 h 395339"/>
                  <a:gd name="connsiteX5" fmla="*/ 166688 w 458262"/>
                  <a:gd name="connsiteY5" fmla="*/ 209550 h 395339"/>
                  <a:gd name="connsiteX6" fmla="*/ 71437 w 458262"/>
                  <a:gd name="connsiteY6" fmla="*/ 133350 h 395339"/>
                  <a:gd name="connsiteX7" fmla="*/ 0 w 458262"/>
                  <a:gd name="connsiteY7" fmla="*/ 211932 h 395339"/>
                  <a:gd name="connsiteX0" fmla="*/ 0 w 460643"/>
                  <a:gd name="connsiteY0" fmla="*/ 219076 h 395388"/>
                  <a:gd name="connsiteX1" fmla="*/ 180975 w 460643"/>
                  <a:gd name="connsiteY1" fmla="*/ 395288 h 395388"/>
                  <a:gd name="connsiteX2" fmla="*/ 314085 w 460643"/>
                  <a:gd name="connsiteY2" fmla="*/ 236484 h 395388"/>
                  <a:gd name="connsiteX3" fmla="*/ 457200 w 460643"/>
                  <a:gd name="connsiteY3" fmla="*/ 100014 h 395388"/>
                  <a:gd name="connsiteX4" fmla="*/ 400050 w 460643"/>
                  <a:gd name="connsiteY4" fmla="*/ 0 h 395388"/>
                  <a:gd name="connsiteX5" fmla="*/ 169069 w 460643"/>
                  <a:gd name="connsiteY5" fmla="*/ 209550 h 395388"/>
                  <a:gd name="connsiteX6" fmla="*/ 73818 w 460643"/>
                  <a:gd name="connsiteY6" fmla="*/ 133350 h 395388"/>
                  <a:gd name="connsiteX7" fmla="*/ 0 w 460643"/>
                  <a:gd name="connsiteY7" fmla="*/ 219076 h 395388"/>
                  <a:gd name="connsiteX0" fmla="*/ 0 w 460643"/>
                  <a:gd name="connsiteY0" fmla="*/ 219076 h 395308"/>
                  <a:gd name="connsiteX1" fmla="*/ 180975 w 460643"/>
                  <a:gd name="connsiteY1" fmla="*/ 395288 h 395308"/>
                  <a:gd name="connsiteX2" fmla="*/ 314085 w 460643"/>
                  <a:gd name="connsiteY2" fmla="*/ 236484 h 395308"/>
                  <a:gd name="connsiteX3" fmla="*/ 457200 w 460643"/>
                  <a:gd name="connsiteY3" fmla="*/ 100014 h 395308"/>
                  <a:gd name="connsiteX4" fmla="*/ 400050 w 460643"/>
                  <a:gd name="connsiteY4" fmla="*/ 0 h 395308"/>
                  <a:gd name="connsiteX5" fmla="*/ 169069 w 460643"/>
                  <a:gd name="connsiteY5" fmla="*/ 209550 h 395308"/>
                  <a:gd name="connsiteX6" fmla="*/ 73818 w 460643"/>
                  <a:gd name="connsiteY6" fmla="*/ 133350 h 395308"/>
                  <a:gd name="connsiteX7" fmla="*/ 0 w 460643"/>
                  <a:gd name="connsiteY7" fmla="*/ 219076 h 395308"/>
                  <a:gd name="connsiteX0" fmla="*/ 16548 w 477191"/>
                  <a:gd name="connsiteY0" fmla="*/ 219076 h 395308"/>
                  <a:gd name="connsiteX1" fmla="*/ 197523 w 477191"/>
                  <a:gd name="connsiteY1" fmla="*/ 395288 h 395308"/>
                  <a:gd name="connsiteX2" fmla="*/ 330633 w 477191"/>
                  <a:gd name="connsiteY2" fmla="*/ 236484 h 395308"/>
                  <a:gd name="connsiteX3" fmla="*/ 473748 w 477191"/>
                  <a:gd name="connsiteY3" fmla="*/ 100014 h 395308"/>
                  <a:gd name="connsiteX4" fmla="*/ 416598 w 477191"/>
                  <a:gd name="connsiteY4" fmla="*/ 0 h 395308"/>
                  <a:gd name="connsiteX5" fmla="*/ 185617 w 477191"/>
                  <a:gd name="connsiteY5" fmla="*/ 209550 h 395308"/>
                  <a:gd name="connsiteX6" fmla="*/ 90366 w 477191"/>
                  <a:gd name="connsiteY6" fmla="*/ 133350 h 395308"/>
                  <a:gd name="connsiteX7" fmla="*/ 16548 w 477191"/>
                  <a:gd name="connsiteY7" fmla="*/ 219076 h 395308"/>
                  <a:gd name="connsiteX0" fmla="*/ 10200 w 470843"/>
                  <a:gd name="connsiteY0" fmla="*/ 219076 h 395305"/>
                  <a:gd name="connsiteX1" fmla="*/ 191175 w 470843"/>
                  <a:gd name="connsiteY1" fmla="*/ 395288 h 395305"/>
                  <a:gd name="connsiteX2" fmla="*/ 324285 w 470843"/>
                  <a:gd name="connsiteY2" fmla="*/ 236484 h 395305"/>
                  <a:gd name="connsiteX3" fmla="*/ 467400 w 470843"/>
                  <a:gd name="connsiteY3" fmla="*/ 100014 h 395305"/>
                  <a:gd name="connsiteX4" fmla="*/ 410250 w 470843"/>
                  <a:gd name="connsiteY4" fmla="*/ 0 h 395305"/>
                  <a:gd name="connsiteX5" fmla="*/ 179269 w 470843"/>
                  <a:gd name="connsiteY5" fmla="*/ 209550 h 395305"/>
                  <a:gd name="connsiteX6" fmla="*/ 84018 w 470843"/>
                  <a:gd name="connsiteY6" fmla="*/ 133350 h 395305"/>
                  <a:gd name="connsiteX7" fmla="*/ 10200 w 470843"/>
                  <a:gd name="connsiteY7" fmla="*/ 219076 h 395305"/>
                  <a:gd name="connsiteX0" fmla="*/ 3259 w 463902"/>
                  <a:gd name="connsiteY0" fmla="*/ 219076 h 395305"/>
                  <a:gd name="connsiteX1" fmla="*/ 184234 w 463902"/>
                  <a:gd name="connsiteY1" fmla="*/ 395288 h 395305"/>
                  <a:gd name="connsiteX2" fmla="*/ 317344 w 463902"/>
                  <a:gd name="connsiteY2" fmla="*/ 236484 h 395305"/>
                  <a:gd name="connsiteX3" fmla="*/ 460459 w 463902"/>
                  <a:gd name="connsiteY3" fmla="*/ 100014 h 395305"/>
                  <a:gd name="connsiteX4" fmla="*/ 403309 w 463902"/>
                  <a:gd name="connsiteY4" fmla="*/ 0 h 395305"/>
                  <a:gd name="connsiteX5" fmla="*/ 172328 w 463902"/>
                  <a:gd name="connsiteY5" fmla="*/ 209550 h 395305"/>
                  <a:gd name="connsiteX6" fmla="*/ 77077 w 463902"/>
                  <a:gd name="connsiteY6" fmla="*/ 133350 h 395305"/>
                  <a:gd name="connsiteX7" fmla="*/ 3259 w 463902"/>
                  <a:gd name="connsiteY7" fmla="*/ 219076 h 395305"/>
                  <a:gd name="connsiteX0" fmla="*/ 3373 w 464016"/>
                  <a:gd name="connsiteY0" fmla="*/ 219076 h 357212"/>
                  <a:gd name="connsiteX1" fmla="*/ 186730 w 464016"/>
                  <a:gd name="connsiteY1" fmla="*/ 357188 h 357212"/>
                  <a:gd name="connsiteX2" fmla="*/ 317458 w 464016"/>
                  <a:gd name="connsiteY2" fmla="*/ 236484 h 357212"/>
                  <a:gd name="connsiteX3" fmla="*/ 460573 w 464016"/>
                  <a:gd name="connsiteY3" fmla="*/ 100014 h 357212"/>
                  <a:gd name="connsiteX4" fmla="*/ 403423 w 464016"/>
                  <a:gd name="connsiteY4" fmla="*/ 0 h 357212"/>
                  <a:gd name="connsiteX5" fmla="*/ 172442 w 464016"/>
                  <a:gd name="connsiteY5" fmla="*/ 209550 h 357212"/>
                  <a:gd name="connsiteX6" fmla="*/ 77191 w 464016"/>
                  <a:gd name="connsiteY6" fmla="*/ 133350 h 357212"/>
                  <a:gd name="connsiteX7" fmla="*/ 3373 w 464016"/>
                  <a:gd name="connsiteY7" fmla="*/ 219076 h 357212"/>
                  <a:gd name="connsiteX0" fmla="*/ 3605 w 464248"/>
                  <a:gd name="connsiteY0" fmla="*/ 219076 h 378641"/>
                  <a:gd name="connsiteX1" fmla="*/ 191725 w 464248"/>
                  <a:gd name="connsiteY1" fmla="*/ 378620 h 378641"/>
                  <a:gd name="connsiteX2" fmla="*/ 317690 w 464248"/>
                  <a:gd name="connsiteY2" fmla="*/ 236484 h 378641"/>
                  <a:gd name="connsiteX3" fmla="*/ 460805 w 464248"/>
                  <a:gd name="connsiteY3" fmla="*/ 100014 h 378641"/>
                  <a:gd name="connsiteX4" fmla="*/ 403655 w 464248"/>
                  <a:gd name="connsiteY4" fmla="*/ 0 h 378641"/>
                  <a:gd name="connsiteX5" fmla="*/ 172674 w 464248"/>
                  <a:gd name="connsiteY5" fmla="*/ 209550 h 378641"/>
                  <a:gd name="connsiteX6" fmla="*/ 77423 w 464248"/>
                  <a:gd name="connsiteY6" fmla="*/ 133350 h 378641"/>
                  <a:gd name="connsiteX7" fmla="*/ 3605 w 464248"/>
                  <a:gd name="connsiteY7" fmla="*/ 219076 h 378641"/>
                  <a:gd name="connsiteX0" fmla="*/ 3470 w 464113"/>
                  <a:gd name="connsiteY0" fmla="*/ 219076 h 378641"/>
                  <a:gd name="connsiteX1" fmla="*/ 191590 w 464113"/>
                  <a:gd name="connsiteY1" fmla="*/ 378620 h 378641"/>
                  <a:gd name="connsiteX2" fmla="*/ 317555 w 464113"/>
                  <a:gd name="connsiteY2" fmla="*/ 236484 h 378641"/>
                  <a:gd name="connsiteX3" fmla="*/ 460670 w 464113"/>
                  <a:gd name="connsiteY3" fmla="*/ 100014 h 378641"/>
                  <a:gd name="connsiteX4" fmla="*/ 403520 w 464113"/>
                  <a:gd name="connsiteY4" fmla="*/ 0 h 378641"/>
                  <a:gd name="connsiteX5" fmla="*/ 174921 w 464113"/>
                  <a:gd name="connsiteY5" fmla="*/ 221457 h 378641"/>
                  <a:gd name="connsiteX6" fmla="*/ 77288 w 464113"/>
                  <a:gd name="connsiteY6" fmla="*/ 133350 h 378641"/>
                  <a:gd name="connsiteX7" fmla="*/ 3470 w 464113"/>
                  <a:gd name="connsiteY7" fmla="*/ 219076 h 378641"/>
                  <a:gd name="connsiteX0" fmla="*/ 3470 w 479103"/>
                  <a:gd name="connsiteY0" fmla="*/ 237452 h 397017"/>
                  <a:gd name="connsiteX1" fmla="*/ 191590 w 479103"/>
                  <a:gd name="connsiteY1" fmla="*/ 396996 h 397017"/>
                  <a:gd name="connsiteX2" fmla="*/ 317555 w 479103"/>
                  <a:gd name="connsiteY2" fmla="*/ 254860 h 397017"/>
                  <a:gd name="connsiteX3" fmla="*/ 460670 w 479103"/>
                  <a:gd name="connsiteY3" fmla="*/ 118390 h 397017"/>
                  <a:gd name="connsiteX4" fmla="*/ 403520 w 479103"/>
                  <a:gd name="connsiteY4" fmla="*/ 18376 h 397017"/>
                  <a:gd name="connsiteX5" fmla="*/ 174921 w 479103"/>
                  <a:gd name="connsiteY5" fmla="*/ 239833 h 397017"/>
                  <a:gd name="connsiteX6" fmla="*/ 77288 w 479103"/>
                  <a:gd name="connsiteY6" fmla="*/ 151726 h 397017"/>
                  <a:gd name="connsiteX7" fmla="*/ 3470 w 479103"/>
                  <a:gd name="connsiteY7" fmla="*/ 237452 h 397017"/>
                  <a:gd name="connsiteX0" fmla="*/ 3470 w 463445"/>
                  <a:gd name="connsiteY0" fmla="*/ 220091 h 379656"/>
                  <a:gd name="connsiteX1" fmla="*/ 191590 w 463445"/>
                  <a:gd name="connsiteY1" fmla="*/ 379635 h 379656"/>
                  <a:gd name="connsiteX2" fmla="*/ 317555 w 463445"/>
                  <a:gd name="connsiteY2" fmla="*/ 237499 h 379656"/>
                  <a:gd name="connsiteX3" fmla="*/ 460670 w 463445"/>
                  <a:gd name="connsiteY3" fmla="*/ 101029 h 379656"/>
                  <a:gd name="connsiteX4" fmla="*/ 403520 w 463445"/>
                  <a:gd name="connsiteY4" fmla="*/ 1015 h 379656"/>
                  <a:gd name="connsiteX5" fmla="*/ 174921 w 463445"/>
                  <a:gd name="connsiteY5" fmla="*/ 222472 h 379656"/>
                  <a:gd name="connsiteX6" fmla="*/ 77288 w 463445"/>
                  <a:gd name="connsiteY6" fmla="*/ 134365 h 379656"/>
                  <a:gd name="connsiteX7" fmla="*/ 3470 w 463445"/>
                  <a:gd name="connsiteY7" fmla="*/ 220091 h 379656"/>
                  <a:gd name="connsiteX0" fmla="*/ 3470 w 471984"/>
                  <a:gd name="connsiteY0" fmla="*/ 220120 h 379685"/>
                  <a:gd name="connsiteX1" fmla="*/ 191590 w 471984"/>
                  <a:gd name="connsiteY1" fmla="*/ 379664 h 379685"/>
                  <a:gd name="connsiteX2" fmla="*/ 317555 w 471984"/>
                  <a:gd name="connsiteY2" fmla="*/ 237528 h 379685"/>
                  <a:gd name="connsiteX3" fmla="*/ 460670 w 471984"/>
                  <a:gd name="connsiteY3" fmla="*/ 101058 h 379685"/>
                  <a:gd name="connsiteX4" fmla="*/ 403520 w 471984"/>
                  <a:gd name="connsiteY4" fmla="*/ 1044 h 379685"/>
                  <a:gd name="connsiteX5" fmla="*/ 174921 w 471984"/>
                  <a:gd name="connsiteY5" fmla="*/ 222501 h 379685"/>
                  <a:gd name="connsiteX6" fmla="*/ 77288 w 471984"/>
                  <a:gd name="connsiteY6" fmla="*/ 134394 h 379685"/>
                  <a:gd name="connsiteX7" fmla="*/ 3470 w 471984"/>
                  <a:gd name="connsiteY7" fmla="*/ 220120 h 379685"/>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68632"/>
                  <a:gd name="connsiteY0" fmla="*/ 221629 h 381402"/>
                  <a:gd name="connsiteX1" fmla="*/ 191590 w 468632"/>
                  <a:gd name="connsiteY1" fmla="*/ 381173 h 381402"/>
                  <a:gd name="connsiteX2" fmla="*/ 327080 w 468632"/>
                  <a:gd name="connsiteY2" fmla="*/ 241419 h 381402"/>
                  <a:gd name="connsiteX3" fmla="*/ 465432 w 468632"/>
                  <a:gd name="connsiteY3" fmla="*/ 112092 h 381402"/>
                  <a:gd name="connsiteX4" fmla="*/ 403520 w 468632"/>
                  <a:gd name="connsiteY4" fmla="*/ 2553 h 381402"/>
                  <a:gd name="connsiteX5" fmla="*/ 174921 w 468632"/>
                  <a:gd name="connsiteY5" fmla="*/ 224010 h 381402"/>
                  <a:gd name="connsiteX6" fmla="*/ 77288 w 468632"/>
                  <a:gd name="connsiteY6" fmla="*/ 135903 h 381402"/>
                  <a:gd name="connsiteX7" fmla="*/ 3470 w 468632"/>
                  <a:gd name="connsiteY7" fmla="*/ 221629 h 381402"/>
                  <a:gd name="connsiteX0" fmla="*/ 3470 w 468632"/>
                  <a:gd name="connsiteY0" fmla="*/ 221629 h 381261"/>
                  <a:gd name="connsiteX1" fmla="*/ 191590 w 468632"/>
                  <a:gd name="connsiteY1" fmla="*/ 381173 h 381261"/>
                  <a:gd name="connsiteX2" fmla="*/ 327080 w 468632"/>
                  <a:gd name="connsiteY2" fmla="*/ 241419 h 381261"/>
                  <a:gd name="connsiteX3" fmla="*/ 465432 w 468632"/>
                  <a:gd name="connsiteY3" fmla="*/ 112092 h 381261"/>
                  <a:gd name="connsiteX4" fmla="*/ 403520 w 468632"/>
                  <a:gd name="connsiteY4" fmla="*/ 2553 h 381261"/>
                  <a:gd name="connsiteX5" fmla="*/ 174921 w 468632"/>
                  <a:gd name="connsiteY5" fmla="*/ 224010 h 381261"/>
                  <a:gd name="connsiteX6" fmla="*/ 77288 w 468632"/>
                  <a:gd name="connsiteY6" fmla="*/ 135903 h 381261"/>
                  <a:gd name="connsiteX7" fmla="*/ 3470 w 468632"/>
                  <a:gd name="connsiteY7" fmla="*/ 221629 h 381261"/>
                  <a:gd name="connsiteX0" fmla="*/ 3470 w 481001"/>
                  <a:gd name="connsiteY0" fmla="*/ 221469 h 381101"/>
                  <a:gd name="connsiteX1" fmla="*/ 191590 w 481001"/>
                  <a:gd name="connsiteY1" fmla="*/ 381013 h 381101"/>
                  <a:gd name="connsiteX2" fmla="*/ 327080 w 481001"/>
                  <a:gd name="connsiteY2" fmla="*/ 241259 h 381101"/>
                  <a:gd name="connsiteX3" fmla="*/ 465432 w 481001"/>
                  <a:gd name="connsiteY3" fmla="*/ 111932 h 381101"/>
                  <a:gd name="connsiteX4" fmla="*/ 403520 w 481001"/>
                  <a:gd name="connsiteY4" fmla="*/ 2393 h 381101"/>
                  <a:gd name="connsiteX5" fmla="*/ 174921 w 481001"/>
                  <a:gd name="connsiteY5" fmla="*/ 223850 h 381101"/>
                  <a:gd name="connsiteX6" fmla="*/ 77288 w 481001"/>
                  <a:gd name="connsiteY6" fmla="*/ 135743 h 381101"/>
                  <a:gd name="connsiteX7" fmla="*/ 3470 w 481001"/>
                  <a:gd name="connsiteY7" fmla="*/ 221469 h 381101"/>
                  <a:gd name="connsiteX0" fmla="*/ 3470 w 485051"/>
                  <a:gd name="connsiteY0" fmla="*/ 221686 h 381318"/>
                  <a:gd name="connsiteX1" fmla="*/ 191590 w 485051"/>
                  <a:gd name="connsiteY1" fmla="*/ 381230 h 381318"/>
                  <a:gd name="connsiteX2" fmla="*/ 327080 w 485051"/>
                  <a:gd name="connsiteY2" fmla="*/ 241476 h 381318"/>
                  <a:gd name="connsiteX3" fmla="*/ 465432 w 485051"/>
                  <a:gd name="connsiteY3" fmla="*/ 112149 h 381318"/>
                  <a:gd name="connsiteX4" fmla="*/ 403520 w 485051"/>
                  <a:gd name="connsiteY4" fmla="*/ 2610 h 381318"/>
                  <a:gd name="connsiteX5" fmla="*/ 174921 w 485051"/>
                  <a:gd name="connsiteY5" fmla="*/ 224067 h 381318"/>
                  <a:gd name="connsiteX6" fmla="*/ 77288 w 485051"/>
                  <a:gd name="connsiteY6" fmla="*/ 135960 h 381318"/>
                  <a:gd name="connsiteX7" fmla="*/ 3470 w 485051"/>
                  <a:gd name="connsiteY7" fmla="*/ 221686 h 381318"/>
                  <a:gd name="connsiteX0" fmla="*/ 3790 w 485371"/>
                  <a:gd name="connsiteY0" fmla="*/ 221686 h 381318"/>
                  <a:gd name="connsiteX1" fmla="*/ 191910 w 485371"/>
                  <a:gd name="connsiteY1" fmla="*/ 381230 h 381318"/>
                  <a:gd name="connsiteX2" fmla="*/ 327400 w 485371"/>
                  <a:gd name="connsiteY2" fmla="*/ 241476 h 381318"/>
                  <a:gd name="connsiteX3" fmla="*/ 465752 w 485371"/>
                  <a:gd name="connsiteY3" fmla="*/ 112149 h 381318"/>
                  <a:gd name="connsiteX4" fmla="*/ 403840 w 485371"/>
                  <a:gd name="connsiteY4" fmla="*/ 2610 h 381318"/>
                  <a:gd name="connsiteX5" fmla="*/ 175241 w 485371"/>
                  <a:gd name="connsiteY5" fmla="*/ 224067 h 381318"/>
                  <a:gd name="connsiteX6" fmla="*/ 77608 w 485371"/>
                  <a:gd name="connsiteY6" fmla="*/ 135960 h 381318"/>
                  <a:gd name="connsiteX7" fmla="*/ 3790 w 485371"/>
                  <a:gd name="connsiteY7" fmla="*/ 221686 h 381318"/>
                  <a:gd name="connsiteX0" fmla="*/ 3554 w 485135"/>
                  <a:gd name="connsiteY0" fmla="*/ 221686 h 381319"/>
                  <a:gd name="connsiteX1" fmla="*/ 191674 w 485135"/>
                  <a:gd name="connsiteY1" fmla="*/ 381230 h 381319"/>
                  <a:gd name="connsiteX2" fmla="*/ 327164 w 485135"/>
                  <a:gd name="connsiteY2" fmla="*/ 241476 h 381319"/>
                  <a:gd name="connsiteX3" fmla="*/ 465516 w 485135"/>
                  <a:gd name="connsiteY3" fmla="*/ 112149 h 381319"/>
                  <a:gd name="connsiteX4" fmla="*/ 403604 w 485135"/>
                  <a:gd name="connsiteY4" fmla="*/ 2610 h 381319"/>
                  <a:gd name="connsiteX5" fmla="*/ 175005 w 485135"/>
                  <a:gd name="connsiteY5" fmla="*/ 224067 h 381319"/>
                  <a:gd name="connsiteX6" fmla="*/ 79753 w 485135"/>
                  <a:gd name="connsiteY6" fmla="*/ 131197 h 381319"/>
                  <a:gd name="connsiteX7" fmla="*/ 3554 w 485135"/>
                  <a:gd name="connsiteY7" fmla="*/ 221686 h 381319"/>
                  <a:gd name="connsiteX0" fmla="*/ 8294 w 489875"/>
                  <a:gd name="connsiteY0" fmla="*/ 221686 h 381314"/>
                  <a:gd name="connsiteX1" fmla="*/ 196414 w 489875"/>
                  <a:gd name="connsiteY1" fmla="*/ 381230 h 381314"/>
                  <a:gd name="connsiteX2" fmla="*/ 331904 w 489875"/>
                  <a:gd name="connsiteY2" fmla="*/ 241476 h 381314"/>
                  <a:gd name="connsiteX3" fmla="*/ 470256 w 489875"/>
                  <a:gd name="connsiteY3" fmla="*/ 112149 h 381314"/>
                  <a:gd name="connsiteX4" fmla="*/ 408344 w 489875"/>
                  <a:gd name="connsiteY4" fmla="*/ 2610 h 381314"/>
                  <a:gd name="connsiteX5" fmla="*/ 179745 w 489875"/>
                  <a:gd name="connsiteY5" fmla="*/ 224067 h 381314"/>
                  <a:gd name="connsiteX6" fmla="*/ 84493 w 489875"/>
                  <a:gd name="connsiteY6" fmla="*/ 131197 h 381314"/>
                  <a:gd name="connsiteX7" fmla="*/ 8294 w 489875"/>
                  <a:gd name="connsiteY7" fmla="*/ 221686 h 38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875" h="381314">
                    <a:moveTo>
                      <a:pt x="8294" y="221686"/>
                    </a:moveTo>
                    <a:cubicBezTo>
                      <a:pt x="41235" y="256215"/>
                      <a:pt x="166292" y="385076"/>
                      <a:pt x="196414" y="381230"/>
                    </a:cubicBezTo>
                    <a:cubicBezTo>
                      <a:pt x="226536" y="377384"/>
                      <a:pt x="217207" y="352998"/>
                      <a:pt x="331904" y="241476"/>
                    </a:cubicBezTo>
                    <a:cubicBezTo>
                      <a:pt x="446601" y="129954"/>
                      <a:pt x="417035" y="154341"/>
                      <a:pt x="470256" y="112149"/>
                    </a:cubicBezTo>
                    <a:cubicBezTo>
                      <a:pt x="523477" y="69957"/>
                      <a:pt x="456763" y="-16043"/>
                      <a:pt x="408344" y="2610"/>
                    </a:cubicBezTo>
                    <a:cubicBezTo>
                      <a:pt x="359926" y="21263"/>
                      <a:pt x="263883" y="128023"/>
                      <a:pt x="179745" y="224067"/>
                    </a:cubicBezTo>
                    <a:cubicBezTo>
                      <a:pt x="147201" y="194698"/>
                      <a:pt x="120212" y="155407"/>
                      <a:pt x="84493" y="131197"/>
                    </a:cubicBezTo>
                    <a:cubicBezTo>
                      <a:pt x="48774" y="106987"/>
                      <a:pt x="-24647" y="187157"/>
                      <a:pt x="8294" y="2216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0580" eaLnBrk="1" fontAlgn="auto" latinLnBrk="0" hangingPunct="1">
                  <a:lnSpc>
                    <a:spcPct val="100000"/>
                  </a:lnSpc>
                  <a:spcBef>
                    <a:spcPts val="0"/>
                  </a:spcBef>
                  <a:spcAft>
                    <a:spcPts val="0"/>
                  </a:spcAft>
                  <a:buClrTx/>
                  <a:buSzTx/>
                  <a:buFontTx/>
                  <a:buNone/>
                  <a:tabLst/>
                  <a:defRPr/>
                </a:pPr>
                <a:endParaRPr kumimoji="0" lang="en-US" sz="1753" b="0" i="0" u="none" strike="noStrike" kern="0" cap="none" spc="0" normalizeH="0" baseline="0" noProof="0" dirty="0">
                  <a:ln>
                    <a:solidFill>
                      <a:srgbClr val="FFFFFF">
                        <a:alpha val="0"/>
                      </a:srgbClr>
                    </a:solidFill>
                  </a:ln>
                  <a:solidFill>
                    <a:srgbClr val="000000"/>
                  </a:solidFill>
                  <a:effectLst/>
                  <a:uLnTx/>
                  <a:uFillTx/>
                  <a:latin typeface="Segoe UI"/>
                </a:endParaRPr>
              </a:p>
            </p:txBody>
          </p:sp>
        </p:grpSp>
      </p:grpSp>
      <p:sp>
        <p:nvSpPr>
          <p:cNvPr id="38" name="Rectangle 37"/>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ea typeface="Segoe UI Black" panose="020B0A02040204020203" pitchFamily="34" charset="0"/>
                <a:cs typeface="Segoe UI Light" panose="020B0502040204020203" pitchFamily="34" charset="0"/>
              </a:rPr>
              <a:t>Provide seamless authentication experiences</a:t>
            </a: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p:txBody>
      </p:sp>
      <p:grpSp>
        <p:nvGrpSpPr>
          <p:cNvPr id="49" name="Group 48"/>
          <p:cNvGrpSpPr/>
          <p:nvPr/>
        </p:nvGrpSpPr>
        <p:grpSpPr>
          <a:xfrm>
            <a:off x="0" y="6600607"/>
            <a:ext cx="2029968" cy="257393"/>
            <a:chOff x="10162032" y="6604155"/>
            <a:chExt cx="2029968" cy="257393"/>
          </a:xfrm>
        </p:grpSpPr>
        <p:sp>
          <p:nvSpPr>
            <p:cNvPr id="50" name="Rectangle 49"/>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51" name="Rectangle 50"/>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52" name="Rectangle 51"/>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53" name="Straight Connector 52"/>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3476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right)">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animBg="1"/>
      <p:bldP spid="2" grpId="0" animBg="1"/>
      <p:bldP spid="26" grpId="0" animBg="1"/>
      <p:bldP spid="30"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51" name="Rectangle 50"/>
          <p:cNvSpPr/>
          <p:nvPr/>
        </p:nvSpPr>
        <p:spPr bwMode="auto">
          <a:xfrm>
            <a:off x="8758772" y="1485140"/>
            <a:ext cx="3047811" cy="4945380"/>
          </a:xfrm>
          <a:prstGeom prst="rect">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2" name="TextBox 51"/>
          <p:cNvSpPr txBox="1"/>
          <p:nvPr/>
        </p:nvSpPr>
        <p:spPr>
          <a:xfrm>
            <a:off x="8758771" y="1473672"/>
            <a:ext cx="3047812" cy="622056"/>
          </a:xfrm>
          <a:prstGeom prst="rect">
            <a:avLst/>
          </a:prstGeom>
          <a:solidFill>
            <a:srgbClr val="EDC30D"/>
          </a:solid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Power BI</a:t>
            </a:r>
          </a:p>
        </p:txBody>
      </p:sp>
      <p:sp>
        <p:nvSpPr>
          <p:cNvPr id="5" name="Rectangle 4"/>
          <p:cNvSpPr/>
          <p:nvPr/>
        </p:nvSpPr>
        <p:spPr bwMode="auto">
          <a:xfrm>
            <a:off x="988035" y="2268207"/>
            <a:ext cx="197251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Users</a:t>
            </a:r>
          </a:p>
        </p:txBody>
      </p:sp>
      <p:sp>
        <p:nvSpPr>
          <p:cNvPr id="7" name="Rectangle 6"/>
          <p:cNvSpPr/>
          <p:nvPr/>
        </p:nvSpPr>
        <p:spPr bwMode="auto">
          <a:xfrm>
            <a:off x="985104" y="4214083"/>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Permissions</a:t>
            </a:r>
          </a:p>
        </p:txBody>
      </p:sp>
      <p:sp>
        <p:nvSpPr>
          <p:cNvPr id="8" name="Rectangle 7"/>
          <p:cNvSpPr/>
          <p:nvPr/>
        </p:nvSpPr>
        <p:spPr bwMode="auto">
          <a:xfrm>
            <a:off x="988036" y="3246668"/>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Auth. providers</a:t>
            </a:r>
          </a:p>
        </p:txBody>
      </p:sp>
      <p:sp>
        <p:nvSpPr>
          <p:cNvPr id="9" name="Rectangle 8"/>
          <p:cNvSpPr/>
          <p:nvPr/>
        </p:nvSpPr>
        <p:spPr bwMode="auto">
          <a:xfrm>
            <a:off x="985103" y="5282314"/>
            <a:ext cx="194697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27" name="Bent Arrow 26"/>
          <p:cNvSpPr/>
          <p:nvPr/>
        </p:nvSpPr>
        <p:spPr bwMode="auto">
          <a:xfrm rot="5400000" flipH="1" flipV="1">
            <a:off x="6014496" y="3125771"/>
            <a:ext cx="1295400" cy="3986040"/>
          </a:xfrm>
          <a:prstGeom prst="bentArrow">
            <a:avLst>
              <a:gd name="adj1" fmla="val 14334"/>
              <a:gd name="adj2" fmla="val 15613"/>
              <a:gd name="adj3" fmla="val 16541"/>
              <a:gd name="adj4" fmla="val 32069"/>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2" name="Rectangle 21"/>
          <p:cNvSpPr/>
          <p:nvPr/>
        </p:nvSpPr>
        <p:spPr bwMode="auto">
          <a:xfrm>
            <a:off x="3719171" y="3246668"/>
            <a:ext cx="2841286" cy="1094778"/>
          </a:xfrm>
          <a:prstGeom prst="rect">
            <a:avLst/>
          </a:prstGeom>
          <a:noFill/>
          <a:ln>
            <a:solidFill>
              <a:srgbClr val="EDC30D"/>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0" rIns="0" bIns="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Token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rPr>
              <a:t>+ Claim: Can view Report 1</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rPr>
              <a:t>+ Expiration: 5 minutes</a:t>
            </a:r>
          </a:p>
        </p:txBody>
      </p:sp>
      <p:sp>
        <p:nvSpPr>
          <p:cNvPr id="23" name="Freeform 22"/>
          <p:cNvSpPr/>
          <p:nvPr/>
        </p:nvSpPr>
        <p:spPr>
          <a:xfrm>
            <a:off x="3719171" y="2266417"/>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grpSp>
        <p:nvGrpSpPr>
          <p:cNvPr id="3" name="Group 2"/>
          <p:cNvGrpSpPr/>
          <p:nvPr/>
        </p:nvGrpSpPr>
        <p:grpSpPr>
          <a:xfrm>
            <a:off x="4846320" y="2124816"/>
            <a:ext cx="3843087" cy="609565"/>
            <a:chOff x="4846320" y="2095096"/>
            <a:chExt cx="3843087" cy="609565"/>
          </a:xfrm>
        </p:grpSpPr>
        <p:sp>
          <p:nvSpPr>
            <p:cNvPr id="33" name="Right Arrow 32"/>
            <p:cNvSpPr/>
            <p:nvPr/>
          </p:nvSpPr>
          <p:spPr>
            <a:xfrm>
              <a:off x="4846320" y="2334437"/>
              <a:ext cx="3843087" cy="370224"/>
            </a:xfrm>
            <a:prstGeom prst="righ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Box 33"/>
            <p:cNvSpPr txBox="1"/>
            <p:nvPr/>
          </p:nvSpPr>
          <p:spPr>
            <a:xfrm>
              <a:off x="5421133" y="2095096"/>
              <a:ext cx="2178880" cy="337015"/>
            </a:xfrm>
            <a:prstGeom prst="rect">
              <a:avLst/>
            </a:prstGeom>
            <a:noFill/>
          </p:spPr>
          <p:txBody>
            <a:bodyPr wrap="square" lIns="91440" tIns="91440" rIns="91440" bIns="91440"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User requests to view Report 1</a:t>
              </a:r>
            </a:p>
          </p:txBody>
        </p:sp>
      </p:grpSp>
      <p:sp>
        <p:nvSpPr>
          <p:cNvPr id="36" name="TextBox 35"/>
          <p:cNvSpPr txBox="1"/>
          <p:nvPr/>
        </p:nvSpPr>
        <p:spPr>
          <a:xfrm>
            <a:off x="5051195" y="4457582"/>
            <a:ext cx="2005614" cy="337015"/>
          </a:xfrm>
          <a:prstGeom prst="rect">
            <a:avLst/>
          </a:prstGeom>
          <a:noFill/>
        </p:spPr>
        <p:txBody>
          <a:bodyPr wrap="square" lIns="91440" tIns="91440" rIns="9144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Validate token</a:t>
            </a:r>
          </a:p>
        </p:txBody>
      </p:sp>
      <p:grpSp>
        <p:nvGrpSpPr>
          <p:cNvPr id="37" name="Group 36"/>
          <p:cNvGrpSpPr/>
          <p:nvPr/>
        </p:nvGrpSpPr>
        <p:grpSpPr>
          <a:xfrm>
            <a:off x="6315933" y="3049575"/>
            <a:ext cx="424791" cy="424791"/>
            <a:chOff x="6560457" y="2743630"/>
            <a:chExt cx="424791" cy="424791"/>
          </a:xfrm>
        </p:grpSpPr>
        <p:sp>
          <p:nvSpPr>
            <p:cNvPr id="38" name="Oval 37"/>
            <p:cNvSpPr/>
            <p:nvPr/>
          </p:nvSpPr>
          <p:spPr bwMode="auto">
            <a:xfrm>
              <a:off x="6560457" y="2743630"/>
              <a:ext cx="424791" cy="424791"/>
            </a:xfrm>
            <a:prstGeom prst="ellipse">
              <a:avLst/>
            </a:prstGeom>
            <a:solidFill>
              <a:srgbClr val="F2F2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39" name="Group 38"/>
            <p:cNvGrpSpPr/>
            <p:nvPr/>
          </p:nvGrpSpPr>
          <p:grpSpPr>
            <a:xfrm>
              <a:off x="6560457" y="2743630"/>
              <a:ext cx="424791" cy="424791"/>
              <a:chOff x="8257201" y="4912135"/>
              <a:chExt cx="777240" cy="777240"/>
            </a:xfrm>
            <a:solidFill>
              <a:srgbClr val="EDC30D"/>
            </a:solidFill>
          </p:grpSpPr>
          <p:sp>
            <p:nvSpPr>
              <p:cNvPr id="40" name="Oval 37"/>
              <p:cNvSpPr/>
              <p:nvPr/>
            </p:nvSpPr>
            <p:spPr>
              <a:xfrm>
                <a:off x="8257201" y="4912135"/>
                <a:ext cx="777240" cy="777240"/>
              </a:xfrm>
              <a:custGeom>
                <a:avLst/>
                <a:gdLst/>
                <a:ahLst/>
                <a:cxnLst/>
                <a:rect l="l" t="t" r="r" b="b"/>
                <a:pathLst>
                  <a:path w="777240" h="777240">
                    <a:moveTo>
                      <a:pt x="388620" y="32004"/>
                    </a:moveTo>
                    <a:cubicBezTo>
                      <a:pt x="191666" y="32004"/>
                      <a:pt x="32004" y="191666"/>
                      <a:pt x="32004" y="388620"/>
                    </a:cubicBezTo>
                    <a:cubicBezTo>
                      <a:pt x="32004" y="585574"/>
                      <a:pt x="191666" y="745236"/>
                      <a:pt x="388620" y="745236"/>
                    </a:cubicBezTo>
                    <a:cubicBezTo>
                      <a:pt x="585574" y="745236"/>
                      <a:pt x="745236" y="585574"/>
                      <a:pt x="745236" y="388620"/>
                    </a:cubicBezTo>
                    <a:cubicBezTo>
                      <a:pt x="745236" y="191666"/>
                      <a:pt x="585574" y="32004"/>
                      <a:pt x="388620" y="32004"/>
                    </a:cubicBezTo>
                    <a:close/>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0580" eaLnBrk="1" fontAlgn="auto" latinLnBrk="0" hangingPunct="1">
                  <a:lnSpc>
                    <a:spcPct val="100000"/>
                  </a:lnSpc>
                  <a:spcBef>
                    <a:spcPts val="0"/>
                  </a:spcBef>
                  <a:spcAft>
                    <a:spcPts val="0"/>
                  </a:spcAft>
                  <a:buClrTx/>
                  <a:buSzTx/>
                  <a:buFontTx/>
                  <a:buNone/>
                  <a:tabLst/>
                  <a:defRPr/>
                </a:pPr>
                <a:endParaRPr kumimoji="0" lang="en-US" sz="1753" b="0" i="0" u="none" strike="noStrike" kern="0" cap="none" spc="0" normalizeH="0" baseline="0" noProof="0" dirty="0">
                  <a:ln>
                    <a:solidFill>
                      <a:srgbClr val="FFFFFF">
                        <a:alpha val="0"/>
                      </a:srgbClr>
                    </a:solidFill>
                  </a:ln>
                  <a:solidFill>
                    <a:srgbClr val="000000"/>
                  </a:solidFill>
                  <a:effectLst/>
                  <a:uLnTx/>
                  <a:uFillTx/>
                  <a:latin typeface="Segoe UI"/>
                </a:endParaRPr>
              </a:p>
            </p:txBody>
          </p:sp>
          <p:sp>
            <p:nvSpPr>
              <p:cNvPr id="41" name="Freeform 40"/>
              <p:cNvSpPr/>
              <p:nvPr/>
            </p:nvSpPr>
            <p:spPr>
              <a:xfrm>
                <a:off x="8400884" y="5110098"/>
                <a:ext cx="489875" cy="381314"/>
              </a:xfrm>
              <a:custGeom>
                <a:avLst/>
                <a:gdLst>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1791"/>
                  <a:gd name="connsiteX1" fmla="*/ 169069 w 464344"/>
                  <a:gd name="connsiteY1" fmla="*/ 400050 h 401791"/>
                  <a:gd name="connsiteX2" fmla="*/ 464344 w 464344"/>
                  <a:gd name="connsiteY2" fmla="*/ 90488 h 401791"/>
                  <a:gd name="connsiteX3" fmla="*/ 397669 w 464344"/>
                  <a:gd name="connsiteY3" fmla="*/ 0 h 401791"/>
                  <a:gd name="connsiteX4" fmla="*/ 166688 w 464344"/>
                  <a:gd name="connsiteY4" fmla="*/ 209550 h 401791"/>
                  <a:gd name="connsiteX5" fmla="*/ 76200 w 464344"/>
                  <a:gd name="connsiteY5" fmla="*/ 121444 h 401791"/>
                  <a:gd name="connsiteX6" fmla="*/ 0 w 464344"/>
                  <a:gd name="connsiteY6" fmla="*/ 211932 h 401791"/>
                  <a:gd name="connsiteX0" fmla="*/ 0 w 464344"/>
                  <a:gd name="connsiteY0" fmla="*/ 211932 h 400155"/>
                  <a:gd name="connsiteX1" fmla="*/ 169069 w 464344"/>
                  <a:gd name="connsiteY1" fmla="*/ 400050 h 400155"/>
                  <a:gd name="connsiteX2" fmla="*/ 464344 w 464344"/>
                  <a:gd name="connsiteY2" fmla="*/ 90488 h 400155"/>
                  <a:gd name="connsiteX3" fmla="*/ 397669 w 464344"/>
                  <a:gd name="connsiteY3" fmla="*/ 0 h 400155"/>
                  <a:gd name="connsiteX4" fmla="*/ 166688 w 464344"/>
                  <a:gd name="connsiteY4" fmla="*/ 209550 h 400155"/>
                  <a:gd name="connsiteX5" fmla="*/ 76200 w 464344"/>
                  <a:gd name="connsiteY5" fmla="*/ 121444 h 400155"/>
                  <a:gd name="connsiteX6" fmla="*/ 0 w 464344"/>
                  <a:gd name="connsiteY6" fmla="*/ 211932 h 400155"/>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71488"/>
                  <a:gd name="connsiteY0" fmla="*/ 211932 h 401670"/>
                  <a:gd name="connsiteX1" fmla="*/ 169069 w 471488"/>
                  <a:gd name="connsiteY1" fmla="*/ 400050 h 401670"/>
                  <a:gd name="connsiteX2" fmla="*/ 471488 w 471488"/>
                  <a:gd name="connsiteY2" fmla="*/ 95251 h 401670"/>
                  <a:gd name="connsiteX3" fmla="*/ 397669 w 471488"/>
                  <a:gd name="connsiteY3" fmla="*/ 0 h 401670"/>
                  <a:gd name="connsiteX4" fmla="*/ 166688 w 471488"/>
                  <a:gd name="connsiteY4" fmla="*/ 209550 h 401670"/>
                  <a:gd name="connsiteX5" fmla="*/ 76200 w 471488"/>
                  <a:gd name="connsiteY5" fmla="*/ 121444 h 401670"/>
                  <a:gd name="connsiteX6" fmla="*/ 0 w 471488"/>
                  <a:gd name="connsiteY6" fmla="*/ 211932 h 401670"/>
                  <a:gd name="connsiteX0" fmla="*/ 0 w 471488"/>
                  <a:gd name="connsiteY0" fmla="*/ 211932 h 400100"/>
                  <a:gd name="connsiteX1" fmla="*/ 169069 w 471488"/>
                  <a:gd name="connsiteY1" fmla="*/ 400050 h 400100"/>
                  <a:gd name="connsiteX2" fmla="*/ 471488 w 471488"/>
                  <a:gd name="connsiteY2" fmla="*/ 95251 h 400100"/>
                  <a:gd name="connsiteX3" fmla="*/ 397669 w 471488"/>
                  <a:gd name="connsiteY3" fmla="*/ 0 h 400100"/>
                  <a:gd name="connsiteX4" fmla="*/ 166688 w 471488"/>
                  <a:gd name="connsiteY4" fmla="*/ 209550 h 400100"/>
                  <a:gd name="connsiteX5" fmla="*/ 76200 w 471488"/>
                  <a:gd name="connsiteY5" fmla="*/ 121444 h 400100"/>
                  <a:gd name="connsiteX6" fmla="*/ 0 w 471488"/>
                  <a:gd name="connsiteY6" fmla="*/ 211932 h 400100"/>
                  <a:gd name="connsiteX0" fmla="*/ 0 w 471488"/>
                  <a:gd name="connsiteY0" fmla="*/ 211932 h 400182"/>
                  <a:gd name="connsiteX1" fmla="*/ 169069 w 471488"/>
                  <a:gd name="connsiteY1" fmla="*/ 400050 h 400182"/>
                  <a:gd name="connsiteX2" fmla="*/ 471488 w 471488"/>
                  <a:gd name="connsiteY2" fmla="*/ 95251 h 400182"/>
                  <a:gd name="connsiteX3" fmla="*/ 397669 w 471488"/>
                  <a:gd name="connsiteY3" fmla="*/ 0 h 400182"/>
                  <a:gd name="connsiteX4" fmla="*/ 166688 w 471488"/>
                  <a:gd name="connsiteY4" fmla="*/ 209550 h 400182"/>
                  <a:gd name="connsiteX5" fmla="*/ 76200 w 471488"/>
                  <a:gd name="connsiteY5" fmla="*/ 121444 h 400182"/>
                  <a:gd name="connsiteX6" fmla="*/ 0 w 471488"/>
                  <a:gd name="connsiteY6" fmla="*/ 211932 h 400182"/>
                  <a:gd name="connsiteX0" fmla="*/ 0 w 471488"/>
                  <a:gd name="connsiteY0" fmla="*/ 211932 h 400189"/>
                  <a:gd name="connsiteX1" fmla="*/ 169069 w 471488"/>
                  <a:gd name="connsiteY1" fmla="*/ 400050 h 400189"/>
                  <a:gd name="connsiteX2" fmla="*/ 471488 w 471488"/>
                  <a:gd name="connsiteY2" fmla="*/ 95251 h 400189"/>
                  <a:gd name="connsiteX3" fmla="*/ 397669 w 471488"/>
                  <a:gd name="connsiteY3" fmla="*/ 0 h 400189"/>
                  <a:gd name="connsiteX4" fmla="*/ 166688 w 471488"/>
                  <a:gd name="connsiteY4" fmla="*/ 209550 h 400189"/>
                  <a:gd name="connsiteX5" fmla="*/ 76200 w 471488"/>
                  <a:gd name="connsiteY5" fmla="*/ 121444 h 400189"/>
                  <a:gd name="connsiteX6" fmla="*/ 0 w 471488"/>
                  <a:gd name="connsiteY6" fmla="*/ 211932 h 400189"/>
                  <a:gd name="connsiteX0" fmla="*/ 0 w 471488"/>
                  <a:gd name="connsiteY0" fmla="*/ 211932 h 395431"/>
                  <a:gd name="connsiteX1" fmla="*/ 178594 w 471488"/>
                  <a:gd name="connsiteY1" fmla="*/ 395288 h 395431"/>
                  <a:gd name="connsiteX2" fmla="*/ 471488 w 471488"/>
                  <a:gd name="connsiteY2" fmla="*/ 95251 h 395431"/>
                  <a:gd name="connsiteX3" fmla="*/ 397669 w 471488"/>
                  <a:gd name="connsiteY3" fmla="*/ 0 h 395431"/>
                  <a:gd name="connsiteX4" fmla="*/ 166688 w 471488"/>
                  <a:gd name="connsiteY4" fmla="*/ 209550 h 395431"/>
                  <a:gd name="connsiteX5" fmla="*/ 76200 w 471488"/>
                  <a:gd name="connsiteY5" fmla="*/ 121444 h 395431"/>
                  <a:gd name="connsiteX6" fmla="*/ 0 w 471488"/>
                  <a:gd name="connsiteY6" fmla="*/ 211932 h 3954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69107"/>
                  <a:gd name="connsiteY0" fmla="*/ 211932 h 396777"/>
                  <a:gd name="connsiteX1" fmla="*/ 178594 w 469107"/>
                  <a:gd name="connsiteY1" fmla="*/ 395288 h 396777"/>
                  <a:gd name="connsiteX2" fmla="*/ 469107 w 469107"/>
                  <a:gd name="connsiteY2" fmla="*/ 104776 h 396777"/>
                  <a:gd name="connsiteX3" fmla="*/ 397669 w 469107"/>
                  <a:gd name="connsiteY3" fmla="*/ 0 h 396777"/>
                  <a:gd name="connsiteX4" fmla="*/ 166688 w 469107"/>
                  <a:gd name="connsiteY4" fmla="*/ 209550 h 396777"/>
                  <a:gd name="connsiteX5" fmla="*/ 76200 w 469107"/>
                  <a:gd name="connsiteY5" fmla="*/ 121444 h 396777"/>
                  <a:gd name="connsiteX6" fmla="*/ 0 w 469107"/>
                  <a:gd name="connsiteY6" fmla="*/ 211932 h 396777"/>
                  <a:gd name="connsiteX0" fmla="*/ 0 w 469107"/>
                  <a:gd name="connsiteY0" fmla="*/ 211932 h 395386"/>
                  <a:gd name="connsiteX1" fmla="*/ 178594 w 469107"/>
                  <a:gd name="connsiteY1" fmla="*/ 395288 h 395386"/>
                  <a:gd name="connsiteX2" fmla="*/ 469107 w 469107"/>
                  <a:gd name="connsiteY2" fmla="*/ 104776 h 395386"/>
                  <a:gd name="connsiteX3" fmla="*/ 397669 w 469107"/>
                  <a:gd name="connsiteY3" fmla="*/ 0 h 395386"/>
                  <a:gd name="connsiteX4" fmla="*/ 166688 w 469107"/>
                  <a:gd name="connsiteY4" fmla="*/ 209550 h 395386"/>
                  <a:gd name="connsiteX5" fmla="*/ 76200 w 469107"/>
                  <a:gd name="connsiteY5" fmla="*/ 121444 h 395386"/>
                  <a:gd name="connsiteX6" fmla="*/ 0 w 469107"/>
                  <a:gd name="connsiteY6" fmla="*/ 211932 h 39538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6200 w 469107"/>
                  <a:gd name="connsiteY5" fmla="*/ 121444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286"/>
                  <a:gd name="connsiteY0" fmla="*/ 211932 h 395296"/>
                  <a:gd name="connsiteX1" fmla="*/ 178594 w 469286"/>
                  <a:gd name="connsiteY1" fmla="*/ 395288 h 395296"/>
                  <a:gd name="connsiteX2" fmla="*/ 469107 w 469286"/>
                  <a:gd name="connsiteY2" fmla="*/ 104776 h 395296"/>
                  <a:gd name="connsiteX3" fmla="*/ 397669 w 469286"/>
                  <a:gd name="connsiteY3" fmla="*/ 0 h 395296"/>
                  <a:gd name="connsiteX4" fmla="*/ 166688 w 469286"/>
                  <a:gd name="connsiteY4" fmla="*/ 209550 h 395296"/>
                  <a:gd name="connsiteX5" fmla="*/ 71437 w 469286"/>
                  <a:gd name="connsiteY5" fmla="*/ 133350 h 395296"/>
                  <a:gd name="connsiteX6" fmla="*/ 0 w 469286"/>
                  <a:gd name="connsiteY6" fmla="*/ 211932 h 395296"/>
                  <a:gd name="connsiteX0" fmla="*/ 0 w 474512"/>
                  <a:gd name="connsiteY0" fmla="*/ 211932 h 395296"/>
                  <a:gd name="connsiteX1" fmla="*/ 178594 w 474512"/>
                  <a:gd name="connsiteY1" fmla="*/ 395288 h 395296"/>
                  <a:gd name="connsiteX2" fmla="*/ 469107 w 474512"/>
                  <a:gd name="connsiteY2" fmla="*/ 104776 h 395296"/>
                  <a:gd name="connsiteX3" fmla="*/ 397669 w 474512"/>
                  <a:gd name="connsiteY3" fmla="*/ 0 h 395296"/>
                  <a:gd name="connsiteX4" fmla="*/ 166688 w 474512"/>
                  <a:gd name="connsiteY4" fmla="*/ 209550 h 395296"/>
                  <a:gd name="connsiteX5" fmla="*/ 71437 w 474512"/>
                  <a:gd name="connsiteY5" fmla="*/ 133350 h 395296"/>
                  <a:gd name="connsiteX6" fmla="*/ 0 w 474512"/>
                  <a:gd name="connsiteY6" fmla="*/ 211932 h 395296"/>
                  <a:gd name="connsiteX0" fmla="*/ 0 w 461448"/>
                  <a:gd name="connsiteY0" fmla="*/ 211932 h 396898"/>
                  <a:gd name="connsiteX1" fmla="*/ 178594 w 461448"/>
                  <a:gd name="connsiteY1" fmla="*/ 395288 h 396898"/>
                  <a:gd name="connsiteX2" fmla="*/ 454819 w 461448"/>
                  <a:gd name="connsiteY2" fmla="*/ 100014 h 396898"/>
                  <a:gd name="connsiteX3" fmla="*/ 397669 w 461448"/>
                  <a:gd name="connsiteY3" fmla="*/ 0 h 396898"/>
                  <a:gd name="connsiteX4" fmla="*/ 166688 w 461448"/>
                  <a:gd name="connsiteY4" fmla="*/ 209550 h 396898"/>
                  <a:gd name="connsiteX5" fmla="*/ 71437 w 461448"/>
                  <a:gd name="connsiteY5" fmla="*/ 133350 h 396898"/>
                  <a:gd name="connsiteX6" fmla="*/ 0 w 461448"/>
                  <a:gd name="connsiteY6" fmla="*/ 211932 h 396898"/>
                  <a:gd name="connsiteX0" fmla="*/ 0 w 466181"/>
                  <a:gd name="connsiteY0" fmla="*/ 211932 h 396898"/>
                  <a:gd name="connsiteX1" fmla="*/ 178594 w 466181"/>
                  <a:gd name="connsiteY1" fmla="*/ 395288 h 396898"/>
                  <a:gd name="connsiteX2" fmla="*/ 454819 w 466181"/>
                  <a:gd name="connsiteY2" fmla="*/ 100014 h 396898"/>
                  <a:gd name="connsiteX3" fmla="*/ 397669 w 466181"/>
                  <a:gd name="connsiteY3" fmla="*/ 0 h 396898"/>
                  <a:gd name="connsiteX4" fmla="*/ 166688 w 466181"/>
                  <a:gd name="connsiteY4" fmla="*/ 209550 h 396898"/>
                  <a:gd name="connsiteX5" fmla="*/ 71437 w 466181"/>
                  <a:gd name="connsiteY5" fmla="*/ 133350 h 396898"/>
                  <a:gd name="connsiteX6" fmla="*/ 0 w 466181"/>
                  <a:gd name="connsiteY6" fmla="*/ 211932 h 396898"/>
                  <a:gd name="connsiteX0" fmla="*/ 0 w 466181"/>
                  <a:gd name="connsiteY0" fmla="*/ 211932 h 395288"/>
                  <a:gd name="connsiteX1" fmla="*/ 178594 w 466181"/>
                  <a:gd name="connsiteY1" fmla="*/ 395288 h 395288"/>
                  <a:gd name="connsiteX2" fmla="*/ 454819 w 466181"/>
                  <a:gd name="connsiteY2" fmla="*/ 100014 h 395288"/>
                  <a:gd name="connsiteX3" fmla="*/ 397669 w 466181"/>
                  <a:gd name="connsiteY3" fmla="*/ 0 h 395288"/>
                  <a:gd name="connsiteX4" fmla="*/ 166688 w 466181"/>
                  <a:gd name="connsiteY4" fmla="*/ 209550 h 395288"/>
                  <a:gd name="connsiteX5" fmla="*/ 71437 w 466181"/>
                  <a:gd name="connsiteY5" fmla="*/ 133350 h 395288"/>
                  <a:gd name="connsiteX6" fmla="*/ 0 w 466181"/>
                  <a:gd name="connsiteY6" fmla="*/ 211932 h 395288"/>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441"/>
                  <a:gd name="connsiteX1" fmla="*/ 178594 w 458125"/>
                  <a:gd name="connsiteY1" fmla="*/ 395288 h 395441"/>
                  <a:gd name="connsiteX2" fmla="*/ 314086 w 458125"/>
                  <a:gd name="connsiteY2" fmla="*/ 234103 h 395441"/>
                  <a:gd name="connsiteX3" fmla="*/ 454819 w 458125"/>
                  <a:gd name="connsiteY3" fmla="*/ 100014 h 395441"/>
                  <a:gd name="connsiteX4" fmla="*/ 397669 w 458125"/>
                  <a:gd name="connsiteY4" fmla="*/ 0 h 395441"/>
                  <a:gd name="connsiteX5" fmla="*/ 166688 w 458125"/>
                  <a:gd name="connsiteY5" fmla="*/ 209550 h 395441"/>
                  <a:gd name="connsiteX6" fmla="*/ 71437 w 458125"/>
                  <a:gd name="connsiteY6" fmla="*/ 133350 h 395441"/>
                  <a:gd name="connsiteX7" fmla="*/ 0 w 458125"/>
                  <a:gd name="connsiteY7" fmla="*/ 211932 h 395441"/>
                  <a:gd name="connsiteX0" fmla="*/ 0 w 458262"/>
                  <a:gd name="connsiteY0" fmla="*/ 211932 h 395480"/>
                  <a:gd name="connsiteX1" fmla="*/ 178594 w 458262"/>
                  <a:gd name="connsiteY1" fmla="*/ 395288 h 395480"/>
                  <a:gd name="connsiteX2" fmla="*/ 311704 w 458262"/>
                  <a:gd name="connsiteY2" fmla="*/ 236484 h 395480"/>
                  <a:gd name="connsiteX3" fmla="*/ 454819 w 458262"/>
                  <a:gd name="connsiteY3" fmla="*/ 100014 h 395480"/>
                  <a:gd name="connsiteX4" fmla="*/ 397669 w 458262"/>
                  <a:gd name="connsiteY4" fmla="*/ 0 h 395480"/>
                  <a:gd name="connsiteX5" fmla="*/ 166688 w 458262"/>
                  <a:gd name="connsiteY5" fmla="*/ 209550 h 395480"/>
                  <a:gd name="connsiteX6" fmla="*/ 71437 w 458262"/>
                  <a:gd name="connsiteY6" fmla="*/ 133350 h 395480"/>
                  <a:gd name="connsiteX7" fmla="*/ 0 w 458262"/>
                  <a:gd name="connsiteY7" fmla="*/ 211932 h 395480"/>
                  <a:gd name="connsiteX0" fmla="*/ 0 w 458262"/>
                  <a:gd name="connsiteY0" fmla="*/ 211932 h 395339"/>
                  <a:gd name="connsiteX1" fmla="*/ 178594 w 458262"/>
                  <a:gd name="connsiteY1" fmla="*/ 395288 h 395339"/>
                  <a:gd name="connsiteX2" fmla="*/ 311704 w 458262"/>
                  <a:gd name="connsiteY2" fmla="*/ 236484 h 395339"/>
                  <a:gd name="connsiteX3" fmla="*/ 454819 w 458262"/>
                  <a:gd name="connsiteY3" fmla="*/ 100014 h 395339"/>
                  <a:gd name="connsiteX4" fmla="*/ 397669 w 458262"/>
                  <a:gd name="connsiteY4" fmla="*/ 0 h 395339"/>
                  <a:gd name="connsiteX5" fmla="*/ 166688 w 458262"/>
                  <a:gd name="connsiteY5" fmla="*/ 209550 h 395339"/>
                  <a:gd name="connsiteX6" fmla="*/ 71437 w 458262"/>
                  <a:gd name="connsiteY6" fmla="*/ 133350 h 395339"/>
                  <a:gd name="connsiteX7" fmla="*/ 0 w 458262"/>
                  <a:gd name="connsiteY7" fmla="*/ 211932 h 395339"/>
                  <a:gd name="connsiteX0" fmla="*/ 0 w 460643"/>
                  <a:gd name="connsiteY0" fmla="*/ 219076 h 395388"/>
                  <a:gd name="connsiteX1" fmla="*/ 180975 w 460643"/>
                  <a:gd name="connsiteY1" fmla="*/ 395288 h 395388"/>
                  <a:gd name="connsiteX2" fmla="*/ 314085 w 460643"/>
                  <a:gd name="connsiteY2" fmla="*/ 236484 h 395388"/>
                  <a:gd name="connsiteX3" fmla="*/ 457200 w 460643"/>
                  <a:gd name="connsiteY3" fmla="*/ 100014 h 395388"/>
                  <a:gd name="connsiteX4" fmla="*/ 400050 w 460643"/>
                  <a:gd name="connsiteY4" fmla="*/ 0 h 395388"/>
                  <a:gd name="connsiteX5" fmla="*/ 169069 w 460643"/>
                  <a:gd name="connsiteY5" fmla="*/ 209550 h 395388"/>
                  <a:gd name="connsiteX6" fmla="*/ 73818 w 460643"/>
                  <a:gd name="connsiteY6" fmla="*/ 133350 h 395388"/>
                  <a:gd name="connsiteX7" fmla="*/ 0 w 460643"/>
                  <a:gd name="connsiteY7" fmla="*/ 219076 h 395388"/>
                  <a:gd name="connsiteX0" fmla="*/ 0 w 460643"/>
                  <a:gd name="connsiteY0" fmla="*/ 219076 h 395308"/>
                  <a:gd name="connsiteX1" fmla="*/ 180975 w 460643"/>
                  <a:gd name="connsiteY1" fmla="*/ 395288 h 395308"/>
                  <a:gd name="connsiteX2" fmla="*/ 314085 w 460643"/>
                  <a:gd name="connsiteY2" fmla="*/ 236484 h 395308"/>
                  <a:gd name="connsiteX3" fmla="*/ 457200 w 460643"/>
                  <a:gd name="connsiteY3" fmla="*/ 100014 h 395308"/>
                  <a:gd name="connsiteX4" fmla="*/ 400050 w 460643"/>
                  <a:gd name="connsiteY4" fmla="*/ 0 h 395308"/>
                  <a:gd name="connsiteX5" fmla="*/ 169069 w 460643"/>
                  <a:gd name="connsiteY5" fmla="*/ 209550 h 395308"/>
                  <a:gd name="connsiteX6" fmla="*/ 73818 w 460643"/>
                  <a:gd name="connsiteY6" fmla="*/ 133350 h 395308"/>
                  <a:gd name="connsiteX7" fmla="*/ 0 w 460643"/>
                  <a:gd name="connsiteY7" fmla="*/ 219076 h 395308"/>
                  <a:gd name="connsiteX0" fmla="*/ 16548 w 477191"/>
                  <a:gd name="connsiteY0" fmla="*/ 219076 h 395308"/>
                  <a:gd name="connsiteX1" fmla="*/ 197523 w 477191"/>
                  <a:gd name="connsiteY1" fmla="*/ 395288 h 395308"/>
                  <a:gd name="connsiteX2" fmla="*/ 330633 w 477191"/>
                  <a:gd name="connsiteY2" fmla="*/ 236484 h 395308"/>
                  <a:gd name="connsiteX3" fmla="*/ 473748 w 477191"/>
                  <a:gd name="connsiteY3" fmla="*/ 100014 h 395308"/>
                  <a:gd name="connsiteX4" fmla="*/ 416598 w 477191"/>
                  <a:gd name="connsiteY4" fmla="*/ 0 h 395308"/>
                  <a:gd name="connsiteX5" fmla="*/ 185617 w 477191"/>
                  <a:gd name="connsiteY5" fmla="*/ 209550 h 395308"/>
                  <a:gd name="connsiteX6" fmla="*/ 90366 w 477191"/>
                  <a:gd name="connsiteY6" fmla="*/ 133350 h 395308"/>
                  <a:gd name="connsiteX7" fmla="*/ 16548 w 477191"/>
                  <a:gd name="connsiteY7" fmla="*/ 219076 h 395308"/>
                  <a:gd name="connsiteX0" fmla="*/ 10200 w 470843"/>
                  <a:gd name="connsiteY0" fmla="*/ 219076 h 395305"/>
                  <a:gd name="connsiteX1" fmla="*/ 191175 w 470843"/>
                  <a:gd name="connsiteY1" fmla="*/ 395288 h 395305"/>
                  <a:gd name="connsiteX2" fmla="*/ 324285 w 470843"/>
                  <a:gd name="connsiteY2" fmla="*/ 236484 h 395305"/>
                  <a:gd name="connsiteX3" fmla="*/ 467400 w 470843"/>
                  <a:gd name="connsiteY3" fmla="*/ 100014 h 395305"/>
                  <a:gd name="connsiteX4" fmla="*/ 410250 w 470843"/>
                  <a:gd name="connsiteY4" fmla="*/ 0 h 395305"/>
                  <a:gd name="connsiteX5" fmla="*/ 179269 w 470843"/>
                  <a:gd name="connsiteY5" fmla="*/ 209550 h 395305"/>
                  <a:gd name="connsiteX6" fmla="*/ 84018 w 470843"/>
                  <a:gd name="connsiteY6" fmla="*/ 133350 h 395305"/>
                  <a:gd name="connsiteX7" fmla="*/ 10200 w 470843"/>
                  <a:gd name="connsiteY7" fmla="*/ 219076 h 395305"/>
                  <a:gd name="connsiteX0" fmla="*/ 3259 w 463902"/>
                  <a:gd name="connsiteY0" fmla="*/ 219076 h 395305"/>
                  <a:gd name="connsiteX1" fmla="*/ 184234 w 463902"/>
                  <a:gd name="connsiteY1" fmla="*/ 395288 h 395305"/>
                  <a:gd name="connsiteX2" fmla="*/ 317344 w 463902"/>
                  <a:gd name="connsiteY2" fmla="*/ 236484 h 395305"/>
                  <a:gd name="connsiteX3" fmla="*/ 460459 w 463902"/>
                  <a:gd name="connsiteY3" fmla="*/ 100014 h 395305"/>
                  <a:gd name="connsiteX4" fmla="*/ 403309 w 463902"/>
                  <a:gd name="connsiteY4" fmla="*/ 0 h 395305"/>
                  <a:gd name="connsiteX5" fmla="*/ 172328 w 463902"/>
                  <a:gd name="connsiteY5" fmla="*/ 209550 h 395305"/>
                  <a:gd name="connsiteX6" fmla="*/ 77077 w 463902"/>
                  <a:gd name="connsiteY6" fmla="*/ 133350 h 395305"/>
                  <a:gd name="connsiteX7" fmla="*/ 3259 w 463902"/>
                  <a:gd name="connsiteY7" fmla="*/ 219076 h 395305"/>
                  <a:gd name="connsiteX0" fmla="*/ 3373 w 464016"/>
                  <a:gd name="connsiteY0" fmla="*/ 219076 h 357212"/>
                  <a:gd name="connsiteX1" fmla="*/ 186730 w 464016"/>
                  <a:gd name="connsiteY1" fmla="*/ 357188 h 357212"/>
                  <a:gd name="connsiteX2" fmla="*/ 317458 w 464016"/>
                  <a:gd name="connsiteY2" fmla="*/ 236484 h 357212"/>
                  <a:gd name="connsiteX3" fmla="*/ 460573 w 464016"/>
                  <a:gd name="connsiteY3" fmla="*/ 100014 h 357212"/>
                  <a:gd name="connsiteX4" fmla="*/ 403423 w 464016"/>
                  <a:gd name="connsiteY4" fmla="*/ 0 h 357212"/>
                  <a:gd name="connsiteX5" fmla="*/ 172442 w 464016"/>
                  <a:gd name="connsiteY5" fmla="*/ 209550 h 357212"/>
                  <a:gd name="connsiteX6" fmla="*/ 77191 w 464016"/>
                  <a:gd name="connsiteY6" fmla="*/ 133350 h 357212"/>
                  <a:gd name="connsiteX7" fmla="*/ 3373 w 464016"/>
                  <a:gd name="connsiteY7" fmla="*/ 219076 h 357212"/>
                  <a:gd name="connsiteX0" fmla="*/ 3605 w 464248"/>
                  <a:gd name="connsiteY0" fmla="*/ 219076 h 378641"/>
                  <a:gd name="connsiteX1" fmla="*/ 191725 w 464248"/>
                  <a:gd name="connsiteY1" fmla="*/ 378620 h 378641"/>
                  <a:gd name="connsiteX2" fmla="*/ 317690 w 464248"/>
                  <a:gd name="connsiteY2" fmla="*/ 236484 h 378641"/>
                  <a:gd name="connsiteX3" fmla="*/ 460805 w 464248"/>
                  <a:gd name="connsiteY3" fmla="*/ 100014 h 378641"/>
                  <a:gd name="connsiteX4" fmla="*/ 403655 w 464248"/>
                  <a:gd name="connsiteY4" fmla="*/ 0 h 378641"/>
                  <a:gd name="connsiteX5" fmla="*/ 172674 w 464248"/>
                  <a:gd name="connsiteY5" fmla="*/ 209550 h 378641"/>
                  <a:gd name="connsiteX6" fmla="*/ 77423 w 464248"/>
                  <a:gd name="connsiteY6" fmla="*/ 133350 h 378641"/>
                  <a:gd name="connsiteX7" fmla="*/ 3605 w 464248"/>
                  <a:gd name="connsiteY7" fmla="*/ 219076 h 378641"/>
                  <a:gd name="connsiteX0" fmla="*/ 3470 w 464113"/>
                  <a:gd name="connsiteY0" fmla="*/ 219076 h 378641"/>
                  <a:gd name="connsiteX1" fmla="*/ 191590 w 464113"/>
                  <a:gd name="connsiteY1" fmla="*/ 378620 h 378641"/>
                  <a:gd name="connsiteX2" fmla="*/ 317555 w 464113"/>
                  <a:gd name="connsiteY2" fmla="*/ 236484 h 378641"/>
                  <a:gd name="connsiteX3" fmla="*/ 460670 w 464113"/>
                  <a:gd name="connsiteY3" fmla="*/ 100014 h 378641"/>
                  <a:gd name="connsiteX4" fmla="*/ 403520 w 464113"/>
                  <a:gd name="connsiteY4" fmla="*/ 0 h 378641"/>
                  <a:gd name="connsiteX5" fmla="*/ 174921 w 464113"/>
                  <a:gd name="connsiteY5" fmla="*/ 221457 h 378641"/>
                  <a:gd name="connsiteX6" fmla="*/ 77288 w 464113"/>
                  <a:gd name="connsiteY6" fmla="*/ 133350 h 378641"/>
                  <a:gd name="connsiteX7" fmla="*/ 3470 w 464113"/>
                  <a:gd name="connsiteY7" fmla="*/ 219076 h 378641"/>
                  <a:gd name="connsiteX0" fmla="*/ 3470 w 479103"/>
                  <a:gd name="connsiteY0" fmla="*/ 237452 h 397017"/>
                  <a:gd name="connsiteX1" fmla="*/ 191590 w 479103"/>
                  <a:gd name="connsiteY1" fmla="*/ 396996 h 397017"/>
                  <a:gd name="connsiteX2" fmla="*/ 317555 w 479103"/>
                  <a:gd name="connsiteY2" fmla="*/ 254860 h 397017"/>
                  <a:gd name="connsiteX3" fmla="*/ 460670 w 479103"/>
                  <a:gd name="connsiteY3" fmla="*/ 118390 h 397017"/>
                  <a:gd name="connsiteX4" fmla="*/ 403520 w 479103"/>
                  <a:gd name="connsiteY4" fmla="*/ 18376 h 397017"/>
                  <a:gd name="connsiteX5" fmla="*/ 174921 w 479103"/>
                  <a:gd name="connsiteY5" fmla="*/ 239833 h 397017"/>
                  <a:gd name="connsiteX6" fmla="*/ 77288 w 479103"/>
                  <a:gd name="connsiteY6" fmla="*/ 151726 h 397017"/>
                  <a:gd name="connsiteX7" fmla="*/ 3470 w 479103"/>
                  <a:gd name="connsiteY7" fmla="*/ 237452 h 397017"/>
                  <a:gd name="connsiteX0" fmla="*/ 3470 w 463445"/>
                  <a:gd name="connsiteY0" fmla="*/ 220091 h 379656"/>
                  <a:gd name="connsiteX1" fmla="*/ 191590 w 463445"/>
                  <a:gd name="connsiteY1" fmla="*/ 379635 h 379656"/>
                  <a:gd name="connsiteX2" fmla="*/ 317555 w 463445"/>
                  <a:gd name="connsiteY2" fmla="*/ 237499 h 379656"/>
                  <a:gd name="connsiteX3" fmla="*/ 460670 w 463445"/>
                  <a:gd name="connsiteY3" fmla="*/ 101029 h 379656"/>
                  <a:gd name="connsiteX4" fmla="*/ 403520 w 463445"/>
                  <a:gd name="connsiteY4" fmla="*/ 1015 h 379656"/>
                  <a:gd name="connsiteX5" fmla="*/ 174921 w 463445"/>
                  <a:gd name="connsiteY5" fmla="*/ 222472 h 379656"/>
                  <a:gd name="connsiteX6" fmla="*/ 77288 w 463445"/>
                  <a:gd name="connsiteY6" fmla="*/ 134365 h 379656"/>
                  <a:gd name="connsiteX7" fmla="*/ 3470 w 463445"/>
                  <a:gd name="connsiteY7" fmla="*/ 220091 h 379656"/>
                  <a:gd name="connsiteX0" fmla="*/ 3470 w 471984"/>
                  <a:gd name="connsiteY0" fmla="*/ 220120 h 379685"/>
                  <a:gd name="connsiteX1" fmla="*/ 191590 w 471984"/>
                  <a:gd name="connsiteY1" fmla="*/ 379664 h 379685"/>
                  <a:gd name="connsiteX2" fmla="*/ 317555 w 471984"/>
                  <a:gd name="connsiteY2" fmla="*/ 237528 h 379685"/>
                  <a:gd name="connsiteX3" fmla="*/ 460670 w 471984"/>
                  <a:gd name="connsiteY3" fmla="*/ 101058 h 379685"/>
                  <a:gd name="connsiteX4" fmla="*/ 403520 w 471984"/>
                  <a:gd name="connsiteY4" fmla="*/ 1044 h 379685"/>
                  <a:gd name="connsiteX5" fmla="*/ 174921 w 471984"/>
                  <a:gd name="connsiteY5" fmla="*/ 222501 h 379685"/>
                  <a:gd name="connsiteX6" fmla="*/ 77288 w 471984"/>
                  <a:gd name="connsiteY6" fmla="*/ 134394 h 379685"/>
                  <a:gd name="connsiteX7" fmla="*/ 3470 w 471984"/>
                  <a:gd name="connsiteY7" fmla="*/ 220120 h 379685"/>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68632"/>
                  <a:gd name="connsiteY0" fmla="*/ 221629 h 381402"/>
                  <a:gd name="connsiteX1" fmla="*/ 191590 w 468632"/>
                  <a:gd name="connsiteY1" fmla="*/ 381173 h 381402"/>
                  <a:gd name="connsiteX2" fmla="*/ 327080 w 468632"/>
                  <a:gd name="connsiteY2" fmla="*/ 241419 h 381402"/>
                  <a:gd name="connsiteX3" fmla="*/ 465432 w 468632"/>
                  <a:gd name="connsiteY3" fmla="*/ 112092 h 381402"/>
                  <a:gd name="connsiteX4" fmla="*/ 403520 w 468632"/>
                  <a:gd name="connsiteY4" fmla="*/ 2553 h 381402"/>
                  <a:gd name="connsiteX5" fmla="*/ 174921 w 468632"/>
                  <a:gd name="connsiteY5" fmla="*/ 224010 h 381402"/>
                  <a:gd name="connsiteX6" fmla="*/ 77288 w 468632"/>
                  <a:gd name="connsiteY6" fmla="*/ 135903 h 381402"/>
                  <a:gd name="connsiteX7" fmla="*/ 3470 w 468632"/>
                  <a:gd name="connsiteY7" fmla="*/ 221629 h 381402"/>
                  <a:gd name="connsiteX0" fmla="*/ 3470 w 468632"/>
                  <a:gd name="connsiteY0" fmla="*/ 221629 h 381261"/>
                  <a:gd name="connsiteX1" fmla="*/ 191590 w 468632"/>
                  <a:gd name="connsiteY1" fmla="*/ 381173 h 381261"/>
                  <a:gd name="connsiteX2" fmla="*/ 327080 w 468632"/>
                  <a:gd name="connsiteY2" fmla="*/ 241419 h 381261"/>
                  <a:gd name="connsiteX3" fmla="*/ 465432 w 468632"/>
                  <a:gd name="connsiteY3" fmla="*/ 112092 h 381261"/>
                  <a:gd name="connsiteX4" fmla="*/ 403520 w 468632"/>
                  <a:gd name="connsiteY4" fmla="*/ 2553 h 381261"/>
                  <a:gd name="connsiteX5" fmla="*/ 174921 w 468632"/>
                  <a:gd name="connsiteY5" fmla="*/ 224010 h 381261"/>
                  <a:gd name="connsiteX6" fmla="*/ 77288 w 468632"/>
                  <a:gd name="connsiteY6" fmla="*/ 135903 h 381261"/>
                  <a:gd name="connsiteX7" fmla="*/ 3470 w 468632"/>
                  <a:gd name="connsiteY7" fmla="*/ 221629 h 381261"/>
                  <a:gd name="connsiteX0" fmla="*/ 3470 w 481001"/>
                  <a:gd name="connsiteY0" fmla="*/ 221469 h 381101"/>
                  <a:gd name="connsiteX1" fmla="*/ 191590 w 481001"/>
                  <a:gd name="connsiteY1" fmla="*/ 381013 h 381101"/>
                  <a:gd name="connsiteX2" fmla="*/ 327080 w 481001"/>
                  <a:gd name="connsiteY2" fmla="*/ 241259 h 381101"/>
                  <a:gd name="connsiteX3" fmla="*/ 465432 w 481001"/>
                  <a:gd name="connsiteY3" fmla="*/ 111932 h 381101"/>
                  <a:gd name="connsiteX4" fmla="*/ 403520 w 481001"/>
                  <a:gd name="connsiteY4" fmla="*/ 2393 h 381101"/>
                  <a:gd name="connsiteX5" fmla="*/ 174921 w 481001"/>
                  <a:gd name="connsiteY5" fmla="*/ 223850 h 381101"/>
                  <a:gd name="connsiteX6" fmla="*/ 77288 w 481001"/>
                  <a:gd name="connsiteY6" fmla="*/ 135743 h 381101"/>
                  <a:gd name="connsiteX7" fmla="*/ 3470 w 481001"/>
                  <a:gd name="connsiteY7" fmla="*/ 221469 h 381101"/>
                  <a:gd name="connsiteX0" fmla="*/ 3470 w 485051"/>
                  <a:gd name="connsiteY0" fmla="*/ 221686 h 381318"/>
                  <a:gd name="connsiteX1" fmla="*/ 191590 w 485051"/>
                  <a:gd name="connsiteY1" fmla="*/ 381230 h 381318"/>
                  <a:gd name="connsiteX2" fmla="*/ 327080 w 485051"/>
                  <a:gd name="connsiteY2" fmla="*/ 241476 h 381318"/>
                  <a:gd name="connsiteX3" fmla="*/ 465432 w 485051"/>
                  <a:gd name="connsiteY3" fmla="*/ 112149 h 381318"/>
                  <a:gd name="connsiteX4" fmla="*/ 403520 w 485051"/>
                  <a:gd name="connsiteY4" fmla="*/ 2610 h 381318"/>
                  <a:gd name="connsiteX5" fmla="*/ 174921 w 485051"/>
                  <a:gd name="connsiteY5" fmla="*/ 224067 h 381318"/>
                  <a:gd name="connsiteX6" fmla="*/ 77288 w 485051"/>
                  <a:gd name="connsiteY6" fmla="*/ 135960 h 381318"/>
                  <a:gd name="connsiteX7" fmla="*/ 3470 w 485051"/>
                  <a:gd name="connsiteY7" fmla="*/ 221686 h 381318"/>
                  <a:gd name="connsiteX0" fmla="*/ 3790 w 485371"/>
                  <a:gd name="connsiteY0" fmla="*/ 221686 h 381318"/>
                  <a:gd name="connsiteX1" fmla="*/ 191910 w 485371"/>
                  <a:gd name="connsiteY1" fmla="*/ 381230 h 381318"/>
                  <a:gd name="connsiteX2" fmla="*/ 327400 w 485371"/>
                  <a:gd name="connsiteY2" fmla="*/ 241476 h 381318"/>
                  <a:gd name="connsiteX3" fmla="*/ 465752 w 485371"/>
                  <a:gd name="connsiteY3" fmla="*/ 112149 h 381318"/>
                  <a:gd name="connsiteX4" fmla="*/ 403840 w 485371"/>
                  <a:gd name="connsiteY4" fmla="*/ 2610 h 381318"/>
                  <a:gd name="connsiteX5" fmla="*/ 175241 w 485371"/>
                  <a:gd name="connsiteY5" fmla="*/ 224067 h 381318"/>
                  <a:gd name="connsiteX6" fmla="*/ 77608 w 485371"/>
                  <a:gd name="connsiteY6" fmla="*/ 135960 h 381318"/>
                  <a:gd name="connsiteX7" fmla="*/ 3790 w 485371"/>
                  <a:gd name="connsiteY7" fmla="*/ 221686 h 381318"/>
                  <a:gd name="connsiteX0" fmla="*/ 3554 w 485135"/>
                  <a:gd name="connsiteY0" fmla="*/ 221686 h 381319"/>
                  <a:gd name="connsiteX1" fmla="*/ 191674 w 485135"/>
                  <a:gd name="connsiteY1" fmla="*/ 381230 h 381319"/>
                  <a:gd name="connsiteX2" fmla="*/ 327164 w 485135"/>
                  <a:gd name="connsiteY2" fmla="*/ 241476 h 381319"/>
                  <a:gd name="connsiteX3" fmla="*/ 465516 w 485135"/>
                  <a:gd name="connsiteY3" fmla="*/ 112149 h 381319"/>
                  <a:gd name="connsiteX4" fmla="*/ 403604 w 485135"/>
                  <a:gd name="connsiteY4" fmla="*/ 2610 h 381319"/>
                  <a:gd name="connsiteX5" fmla="*/ 175005 w 485135"/>
                  <a:gd name="connsiteY5" fmla="*/ 224067 h 381319"/>
                  <a:gd name="connsiteX6" fmla="*/ 79753 w 485135"/>
                  <a:gd name="connsiteY6" fmla="*/ 131197 h 381319"/>
                  <a:gd name="connsiteX7" fmla="*/ 3554 w 485135"/>
                  <a:gd name="connsiteY7" fmla="*/ 221686 h 381319"/>
                  <a:gd name="connsiteX0" fmla="*/ 8294 w 489875"/>
                  <a:gd name="connsiteY0" fmla="*/ 221686 h 381314"/>
                  <a:gd name="connsiteX1" fmla="*/ 196414 w 489875"/>
                  <a:gd name="connsiteY1" fmla="*/ 381230 h 381314"/>
                  <a:gd name="connsiteX2" fmla="*/ 331904 w 489875"/>
                  <a:gd name="connsiteY2" fmla="*/ 241476 h 381314"/>
                  <a:gd name="connsiteX3" fmla="*/ 470256 w 489875"/>
                  <a:gd name="connsiteY3" fmla="*/ 112149 h 381314"/>
                  <a:gd name="connsiteX4" fmla="*/ 408344 w 489875"/>
                  <a:gd name="connsiteY4" fmla="*/ 2610 h 381314"/>
                  <a:gd name="connsiteX5" fmla="*/ 179745 w 489875"/>
                  <a:gd name="connsiteY5" fmla="*/ 224067 h 381314"/>
                  <a:gd name="connsiteX6" fmla="*/ 84493 w 489875"/>
                  <a:gd name="connsiteY6" fmla="*/ 131197 h 381314"/>
                  <a:gd name="connsiteX7" fmla="*/ 8294 w 489875"/>
                  <a:gd name="connsiteY7" fmla="*/ 221686 h 38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875" h="381314">
                    <a:moveTo>
                      <a:pt x="8294" y="221686"/>
                    </a:moveTo>
                    <a:cubicBezTo>
                      <a:pt x="41235" y="256215"/>
                      <a:pt x="166292" y="385076"/>
                      <a:pt x="196414" y="381230"/>
                    </a:cubicBezTo>
                    <a:cubicBezTo>
                      <a:pt x="226536" y="377384"/>
                      <a:pt x="217207" y="352998"/>
                      <a:pt x="331904" y="241476"/>
                    </a:cubicBezTo>
                    <a:cubicBezTo>
                      <a:pt x="446601" y="129954"/>
                      <a:pt x="417035" y="154341"/>
                      <a:pt x="470256" y="112149"/>
                    </a:cubicBezTo>
                    <a:cubicBezTo>
                      <a:pt x="523477" y="69957"/>
                      <a:pt x="456763" y="-16043"/>
                      <a:pt x="408344" y="2610"/>
                    </a:cubicBezTo>
                    <a:cubicBezTo>
                      <a:pt x="359926" y="21263"/>
                      <a:pt x="263883" y="128023"/>
                      <a:pt x="179745" y="224067"/>
                    </a:cubicBezTo>
                    <a:cubicBezTo>
                      <a:pt x="147201" y="194698"/>
                      <a:pt x="120212" y="155407"/>
                      <a:pt x="84493" y="131197"/>
                    </a:cubicBezTo>
                    <a:cubicBezTo>
                      <a:pt x="48774" y="106987"/>
                      <a:pt x="-24647" y="187157"/>
                      <a:pt x="8294" y="2216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0580" eaLnBrk="1" fontAlgn="auto" latinLnBrk="0" hangingPunct="1">
                  <a:lnSpc>
                    <a:spcPct val="100000"/>
                  </a:lnSpc>
                  <a:spcBef>
                    <a:spcPts val="0"/>
                  </a:spcBef>
                  <a:spcAft>
                    <a:spcPts val="0"/>
                  </a:spcAft>
                  <a:buClrTx/>
                  <a:buSzTx/>
                  <a:buFontTx/>
                  <a:buNone/>
                  <a:tabLst/>
                  <a:defRPr/>
                </a:pPr>
                <a:endParaRPr kumimoji="0" lang="en-US" sz="1753" b="0" i="0" u="none" strike="noStrike" kern="0" cap="none" spc="0" normalizeH="0" baseline="0" noProof="0" dirty="0">
                  <a:ln>
                    <a:solidFill>
                      <a:srgbClr val="FFFFFF">
                        <a:alpha val="0"/>
                      </a:srgbClr>
                    </a:solidFill>
                  </a:ln>
                  <a:solidFill>
                    <a:srgbClr val="000000"/>
                  </a:solidFill>
                  <a:effectLst/>
                  <a:uLnTx/>
                  <a:uFillTx/>
                  <a:latin typeface="Segoe UI"/>
                </a:endParaRPr>
              </a:p>
            </p:txBody>
          </p:sp>
        </p:grpSp>
      </p:grpSp>
      <p:sp>
        <p:nvSpPr>
          <p:cNvPr id="42" name="Rectangle 41"/>
          <p:cNvSpPr/>
          <p:nvPr/>
        </p:nvSpPr>
        <p:spPr bwMode="auto">
          <a:xfrm>
            <a:off x="9622971" y="5282312"/>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43" name="Rectangle 42"/>
          <p:cNvSpPr/>
          <p:nvPr/>
        </p:nvSpPr>
        <p:spPr bwMode="auto">
          <a:xfrm>
            <a:off x="9622971" y="4225525"/>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2</a:t>
            </a:r>
          </a:p>
        </p:txBody>
      </p:sp>
      <p:sp>
        <p:nvSpPr>
          <p:cNvPr id="44" name="Rectangle 43"/>
          <p:cNvSpPr/>
          <p:nvPr/>
        </p:nvSpPr>
        <p:spPr bwMode="auto">
          <a:xfrm>
            <a:off x="9305967" y="2267811"/>
            <a:ext cx="1997789"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Workspace</a:t>
            </a:r>
          </a:p>
        </p:txBody>
      </p:sp>
      <p:sp>
        <p:nvSpPr>
          <p:cNvPr id="45" name="Rectangle 44"/>
          <p:cNvSpPr/>
          <p:nvPr/>
        </p:nvSpPr>
        <p:spPr bwMode="auto">
          <a:xfrm>
            <a:off x="9622971" y="324666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1</a:t>
            </a:r>
          </a:p>
        </p:txBody>
      </p:sp>
      <p:sp>
        <p:nvSpPr>
          <p:cNvPr id="49" name="TextBox 48"/>
          <p:cNvSpPr txBox="1"/>
          <p:nvPr/>
        </p:nvSpPr>
        <p:spPr>
          <a:xfrm>
            <a:off x="422112" y="1485140"/>
            <a:ext cx="2509962" cy="622056"/>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Application</a:t>
            </a:r>
          </a:p>
        </p:txBody>
      </p:sp>
      <p:sp>
        <p:nvSpPr>
          <p:cNvPr id="53" name="Rectangle 52"/>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ea typeface="Segoe UI Black" panose="020B0A02040204020203" pitchFamily="34" charset="0"/>
                <a:cs typeface="Segoe UI Light" panose="020B0502040204020203" pitchFamily="34" charset="0"/>
              </a:rPr>
              <a:t>Provide seamless authentication experiences</a:t>
            </a: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p:txBody>
      </p:sp>
      <p:sp>
        <p:nvSpPr>
          <p:cNvPr id="28" name="Rectangle 27"/>
          <p:cNvSpPr/>
          <p:nvPr/>
        </p:nvSpPr>
        <p:spPr bwMode="auto">
          <a:xfrm>
            <a:off x="422113" y="1485140"/>
            <a:ext cx="3047811" cy="4945380"/>
          </a:xfrm>
          <a:prstGeom prst="rect">
            <a:avLst/>
          </a:prstGeom>
          <a:noFill/>
          <a:ln w="12700">
            <a:solidFill>
              <a:srgbClr val="1E1E1E">
                <a:alpha val="50000"/>
              </a:srgb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48" name="Group 47"/>
          <p:cNvGrpSpPr/>
          <p:nvPr/>
        </p:nvGrpSpPr>
        <p:grpSpPr>
          <a:xfrm>
            <a:off x="0" y="6600607"/>
            <a:ext cx="2029968" cy="257393"/>
            <a:chOff x="10162032" y="6604155"/>
            <a:chExt cx="2029968" cy="257393"/>
          </a:xfrm>
        </p:grpSpPr>
        <p:sp>
          <p:nvSpPr>
            <p:cNvPr id="50" name="Rectangle 49"/>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54" name="Rectangle 53"/>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55" name="Rectangle 54"/>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56" name="Straight Connector 55"/>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0031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500"/>
                                        <p:tgtEl>
                                          <p:spTgt spid="27"/>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5" name="Rectangle 34"/>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ea typeface="Segoe UI Black" panose="020B0A02040204020203" pitchFamily="34" charset="0"/>
                <a:cs typeface="Segoe UI Light" panose="020B0502040204020203" pitchFamily="34" charset="0"/>
              </a:rPr>
              <a:t>Provide seamless authentication experiences</a:t>
            </a: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p:txBody>
      </p:sp>
      <p:sp>
        <p:nvSpPr>
          <p:cNvPr id="46" name="Rectangle 45"/>
          <p:cNvSpPr/>
          <p:nvPr/>
        </p:nvSpPr>
        <p:spPr bwMode="auto">
          <a:xfrm>
            <a:off x="8758772" y="1485140"/>
            <a:ext cx="3047811" cy="4945380"/>
          </a:xfrm>
          <a:prstGeom prst="rect">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7" name="TextBox 46"/>
          <p:cNvSpPr txBox="1"/>
          <p:nvPr/>
        </p:nvSpPr>
        <p:spPr>
          <a:xfrm>
            <a:off x="8758771" y="1473672"/>
            <a:ext cx="3047812" cy="622056"/>
          </a:xfrm>
          <a:prstGeom prst="rect">
            <a:avLst/>
          </a:prstGeom>
          <a:solidFill>
            <a:srgbClr val="EDC30D"/>
          </a:solid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Power BI</a:t>
            </a:r>
          </a:p>
        </p:txBody>
      </p:sp>
      <p:sp>
        <p:nvSpPr>
          <p:cNvPr id="5" name="Rectangle 4"/>
          <p:cNvSpPr/>
          <p:nvPr/>
        </p:nvSpPr>
        <p:spPr bwMode="auto">
          <a:xfrm>
            <a:off x="988035" y="2268207"/>
            <a:ext cx="197251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Users</a:t>
            </a:r>
          </a:p>
        </p:txBody>
      </p:sp>
      <p:sp>
        <p:nvSpPr>
          <p:cNvPr id="7" name="Rectangle 6"/>
          <p:cNvSpPr/>
          <p:nvPr/>
        </p:nvSpPr>
        <p:spPr bwMode="auto">
          <a:xfrm>
            <a:off x="985104" y="4214083"/>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Permissions</a:t>
            </a:r>
          </a:p>
        </p:txBody>
      </p:sp>
      <p:sp>
        <p:nvSpPr>
          <p:cNvPr id="8" name="Rectangle 7"/>
          <p:cNvSpPr/>
          <p:nvPr/>
        </p:nvSpPr>
        <p:spPr bwMode="auto">
          <a:xfrm>
            <a:off x="988036" y="3246668"/>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Auth. providers</a:t>
            </a:r>
          </a:p>
        </p:txBody>
      </p:sp>
      <p:sp>
        <p:nvSpPr>
          <p:cNvPr id="9" name="Rectangle 8"/>
          <p:cNvSpPr/>
          <p:nvPr/>
        </p:nvSpPr>
        <p:spPr bwMode="auto">
          <a:xfrm>
            <a:off x="985103" y="5282314"/>
            <a:ext cx="194697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28" name="Left Arrow 27"/>
          <p:cNvSpPr/>
          <p:nvPr/>
        </p:nvSpPr>
        <p:spPr>
          <a:xfrm>
            <a:off x="5537200" y="3464943"/>
            <a:ext cx="3086100" cy="370224"/>
          </a:xfrm>
          <a:prstGeom prst="lef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2"/>
          <p:cNvSpPr/>
          <p:nvPr/>
        </p:nvSpPr>
        <p:spPr>
          <a:xfrm>
            <a:off x="3719171" y="2266417"/>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42" name="Rectangle 41"/>
          <p:cNvSpPr/>
          <p:nvPr/>
        </p:nvSpPr>
        <p:spPr bwMode="auto">
          <a:xfrm>
            <a:off x="9622971" y="5282312"/>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43" name="Rectangle 42"/>
          <p:cNvSpPr/>
          <p:nvPr/>
        </p:nvSpPr>
        <p:spPr bwMode="auto">
          <a:xfrm>
            <a:off x="9622971" y="4225525"/>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2</a:t>
            </a:r>
          </a:p>
        </p:txBody>
      </p:sp>
      <p:sp>
        <p:nvSpPr>
          <p:cNvPr id="44" name="Rectangle 43"/>
          <p:cNvSpPr/>
          <p:nvPr/>
        </p:nvSpPr>
        <p:spPr bwMode="auto">
          <a:xfrm>
            <a:off x="9305967" y="2267811"/>
            <a:ext cx="1997789"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Workspace</a:t>
            </a:r>
          </a:p>
        </p:txBody>
      </p:sp>
      <p:sp>
        <p:nvSpPr>
          <p:cNvPr id="45" name="Rectangle 44"/>
          <p:cNvSpPr/>
          <p:nvPr/>
        </p:nvSpPr>
        <p:spPr bwMode="auto">
          <a:xfrm>
            <a:off x="9622971" y="324666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1</a:t>
            </a:r>
          </a:p>
        </p:txBody>
      </p:sp>
      <p:sp>
        <p:nvSpPr>
          <p:cNvPr id="29" name="Rectangle 28"/>
          <p:cNvSpPr/>
          <p:nvPr/>
        </p:nvSpPr>
        <p:spPr bwMode="auto">
          <a:xfrm>
            <a:off x="3702928" y="324666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1</a:t>
            </a:r>
          </a:p>
        </p:txBody>
      </p:sp>
      <p:sp>
        <p:nvSpPr>
          <p:cNvPr id="32" name="TextBox 31"/>
          <p:cNvSpPr txBox="1"/>
          <p:nvPr/>
        </p:nvSpPr>
        <p:spPr>
          <a:xfrm>
            <a:off x="422112" y="1485140"/>
            <a:ext cx="2509962" cy="622056"/>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Application</a:t>
            </a:r>
          </a:p>
        </p:txBody>
      </p:sp>
      <p:sp>
        <p:nvSpPr>
          <p:cNvPr id="18" name="Rectangle 17"/>
          <p:cNvSpPr/>
          <p:nvPr/>
        </p:nvSpPr>
        <p:spPr bwMode="auto">
          <a:xfrm>
            <a:off x="422113" y="1485140"/>
            <a:ext cx="3047811" cy="4945380"/>
          </a:xfrm>
          <a:prstGeom prst="rect">
            <a:avLst/>
          </a:prstGeom>
          <a:noFill/>
          <a:ln w="12700">
            <a:solidFill>
              <a:srgbClr val="1E1E1E">
                <a:alpha val="50000"/>
              </a:srgb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27" name="Group 26"/>
          <p:cNvGrpSpPr/>
          <p:nvPr/>
        </p:nvGrpSpPr>
        <p:grpSpPr>
          <a:xfrm>
            <a:off x="0" y="6600607"/>
            <a:ext cx="2029968" cy="257393"/>
            <a:chOff x="10162032" y="6604155"/>
            <a:chExt cx="2029968" cy="257393"/>
          </a:xfrm>
        </p:grpSpPr>
        <p:sp>
          <p:nvSpPr>
            <p:cNvPr id="30" name="Rectangle 29"/>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31" name="Rectangle 30"/>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33" name="Rectangle 32"/>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34" name="Straight Connector 33"/>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120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right)">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What is</a:t>
            </a:r>
            <a:r>
              <a:rPr lang="en-US"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 Next? …</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Bring data to life with these resources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9"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7914142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Title 5"/>
          <p:cNvSpPr txBox="1">
            <a:spLocks/>
          </p:cNvSpPr>
          <p:nvPr/>
        </p:nvSpPr>
        <p:spPr>
          <a:xfrm>
            <a:off x="5350931" y="186267"/>
            <a:ext cx="3776134" cy="1041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4800" dirty="0">
                <a:latin typeface="Segoe UI Semibold" panose="020B0702040204020203" pitchFamily="34" charset="0"/>
                <a:cs typeface="Segoe UI Semibold" panose="020B0702040204020203" pitchFamily="34" charset="0"/>
              </a:rPr>
              <a:t>Resources …</a:t>
            </a:r>
            <a:endParaRPr lang="en-IN" dirty="0">
              <a:latin typeface="Segoe UI Semibold" panose="020B0702040204020203" pitchFamily="34" charset="0"/>
              <a:cs typeface="Segoe UI Semibold" panose="020B0702040204020203" pitchFamily="34" charset="0"/>
            </a:endParaRPr>
          </a:p>
        </p:txBody>
      </p:sp>
      <p:grpSp>
        <p:nvGrpSpPr>
          <p:cNvPr id="6" name="Group 5"/>
          <p:cNvGrpSpPr/>
          <p:nvPr/>
        </p:nvGrpSpPr>
        <p:grpSpPr>
          <a:xfrm>
            <a:off x="386631" y="4969788"/>
            <a:ext cx="4558602" cy="1558156"/>
            <a:chOff x="2736501" y="2280354"/>
            <a:chExt cx="4558602" cy="1558156"/>
          </a:xfrm>
        </p:grpSpPr>
        <p:grpSp>
          <p:nvGrpSpPr>
            <p:cNvPr id="7" name="Group 6"/>
            <p:cNvGrpSpPr/>
            <p:nvPr/>
          </p:nvGrpSpPr>
          <p:grpSpPr>
            <a:xfrm>
              <a:off x="2736501" y="2280354"/>
              <a:ext cx="720132" cy="1558156"/>
              <a:chOff x="2736501" y="2227603"/>
              <a:chExt cx="720132" cy="1558156"/>
            </a:xfrm>
          </p:grpSpPr>
          <p:pic>
            <p:nvPicPr>
              <p:cNvPr id="11" name="Picture 10"/>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2736501" y="2227603"/>
                <a:ext cx="720132" cy="720132"/>
              </a:xfrm>
              <a:prstGeom prst="rect">
                <a:avLst/>
              </a:prstGeom>
            </p:spPr>
          </p:pic>
          <p:pic>
            <p:nvPicPr>
              <p:cNvPr id="12" name="Picture 1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736501" y="3065627"/>
                <a:ext cx="720132" cy="720132"/>
              </a:xfrm>
              <a:prstGeom prst="rect">
                <a:avLst/>
              </a:prstGeom>
            </p:spPr>
          </p:pic>
        </p:grpSp>
        <p:sp>
          <p:nvSpPr>
            <p:cNvPr id="9" name="TextBox 8"/>
            <p:cNvSpPr txBox="1"/>
            <p:nvPr/>
          </p:nvSpPr>
          <p:spPr>
            <a:xfrm>
              <a:off x="3607358" y="2455754"/>
              <a:ext cx="3687745" cy="400110"/>
            </a:xfrm>
            <a:prstGeom prst="rect">
              <a:avLst/>
            </a:prstGeom>
            <a:noFill/>
          </p:spPr>
          <p:txBody>
            <a:bodyPr wrap="square" rtlCol="0">
              <a:spAutoFit/>
            </a:bodyPr>
            <a:lstStyle/>
            <a:p>
              <a:r>
                <a:rPr lang="en-GB" sz="2000" dirty="0">
                  <a:solidFill>
                    <a:schemeClr val="bg1"/>
                  </a:solidFill>
                  <a:latin typeface="Segoe UI Light" panose="020B0502040204020203" pitchFamily="34" charset="0"/>
                  <a:cs typeface="Segoe UI Light" panose="020B0502040204020203" pitchFamily="34" charset="0"/>
                </a:rPr>
                <a:t>amynic@microsoft.com</a:t>
              </a:r>
            </a:p>
          </p:txBody>
        </p:sp>
        <p:sp>
          <p:nvSpPr>
            <p:cNvPr id="10" name="TextBox 9"/>
            <p:cNvSpPr txBox="1"/>
            <p:nvPr/>
          </p:nvSpPr>
          <p:spPr>
            <a:xfrm>
              <a:off x="3607357" y="3293778"/>
              <a:ext cx="3687745" cy="400110"/>
            </a:xfrm>
            <a:prstGeom prst="rect">
              <a:avLst/>
            </a:prstGeom>
            <a:noFill/>
          </p:spPr>
          <p:txBody>
            <a:bodyPr wrap="square" rtlCol="0">
              <a:spAutoFit/>
            </a:bodyPr>
            <a:lstStyle/>
            <a:p>
              <a:r>
                <a:rPr lang="en-GB" sz="2000" dirty="0">
                  <a:solidFill>
                    <a:schemeClr val="bg1"/>
                  </a:solidFill>
                  <a:latin typeface="Segoe UI Light" panose="020B0502040204020203" pitchFamily="34" charset="0"/>
                  <a:cs typeface="Segoe UI Light" panose="020B0502040204020203" pitchFamily="34" charset="0"/>
                </a:rPr>
                <a:t>@AmyKateNicho</a:t>
              </a:r>
            </a:p>
          </p:txBody>
        </p:sp>
      </p:grpSp>
      <p:sp>
        <p:nvSpPr>
          <p:cNvPr id="13" name="Freeform 8"/>
          <p:cNvSpPr>
            <a:spLocks noChangeAspect="1"/>
          </p:cNvSpPr>
          <p:nvPr/>
        </p:nvSpPr>
        <p:spPr bwMode="auto">
          <a:xfrm>
            <a:off x="3289751" y="18626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Text Placeholder 4"/>
          <p:cNvSpPr txBox="1">
            <a:spLocks/>
          </p:cNvSpPr>
          <p:nvPr/>
        </p:nvSpPr>
        <p:spPr>
          <a:xfrm>
            <a:off x="5551997" y="1504594"/>
            <a:ext cx="5069400" cy="4663284"/>
          </a:xfrm>
          <a:prstGeom prst="rect">
            <a:avLst/>
          </a:prstGeom>
          <a:solidFill>
            <a:srgbClr val="FFFFFF"/>
          </a:solidFill>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406400" marR="0" indent="-182563" algn="l" defTabSz="914367" rtl="0" eaLnBrk="1" fontAlgn="auto" latinLnBrk="0" hangingPunct="1">
              <a:lnSpc>
                <a:spcPct val="90000"/>
              </a:lnSpc>
              <a:spcBef>
                <a:spcPct val="20000"/>
              </a:spcBef>
              <a:spcAft>
                <a:spcPts val="0"/>
              </a:spcAft>
              <a:buClrTx/>
              <a:buSzPct val="90000"/>
              <a:buFont typeface="Segoe UI Light" panose="020B0502040204020203" pitchFamily="34" charset="0"/>
              <a:buChar char="−"/>
              <a:tabLst/>
              <a:defRPr sz="3200" kern="1200" spc="0" baseline="0">
                <a:solidFill>
                  <a:schemeClr val="tx2"/>
                </a:solidFill>
                <a:latin typeface="+mj-lt"/>
                <a:ea typeface="+mn-ea"/>
                <a:cs typeface="+mn-cs"/>
              </a:defRPr>
            </a:lvl2pPr>
            <a:lvl3pPr marL="635000" marR="0" indent="-182563"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8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defTabSz="914400" fontAlgn="base">
              <a:lnSpc>
                <a:spcPct val="100000"/>
              </a:lnSpc>
              <a:spcBef>
                <a:spcPts val="600"/>
              </a:spcBef>
              <a:spcAft>
                <a:spcPts val="600"/>
              </a:spcAft>
            </a:pPr>
            <a:r>
              <a:rPr lang="en-US" sz="2000" dirty="0">
                <a:solidFill>
                  <a:srgbClr val="000000"/>
                </a:solidFill>
                <a:latin typeface="Segoe UI Light"/>
                <a:ea typeface="Calibri" panose="020F0502020204030204" pitchFamily="34" charset="0"/>
                <a:cs typeface="Times New Roman" panose="02020603050405020304" pitchFamily="18" charset="0"/>
              </a:rPr>
              <a:t>Get </a:t>
            </a:r>
            <a:r>
              <a:rPr lang="en-US" sz="2000" b="1" dirty="0">
                <a:solidFill>
                  <a:srgbClr val="000000"/>
                </a:solidFill>
                <a:latin typeface="Segoe UI Light"/>
                <a:ea typeface="Calibri" panose="020F0502020204030204" pitchFamily="34" charset="0"/>
                <a:cs typeface="Times New Roman" panose="02020603050405020304" pitchFamily="18" charset="0"/>
              </a:rPr>
              <a:t>signed up </a:t>
            </a:r>
            <a:r>
              <a:rPr lang="en-US" sz="2000" dirty="0">
                <a:solidFill>
                  <a:srgbClr val="000000"/>
                </a:solidFill>
                <a:latin typeface="Segoe UI Light"/>
                <a:ea typeface="Calibri" panose="020F0502020204030204" pitchFamily="34" charset="0"/>
                <a:cs typeface="Times New Roman" panose="02020603050405020304" pitchFamily="18" charset="0"/>
              </a:rPr>
              <a:t>at </a:t>
            </a:r>
            <a:r>
              <a:rPr lang="en-US" sz="2000" dirty="0">
                <a:solidFill>
                  <a:srgbClr val="000000"/>
                </a:solidFill>
                <a:latin typeface="Segoe UI Light"/>
                <a:ea typeface="Calibri" panose="020F0502020204030204" pitchFamily="34" charset="0"/>
                <a:cs typeface="Times New Roman" panose="02020603050405020304" pitchFamily="18" charset="0"/>
                <a:hlinkClick r:id="rId4"/>
              </a:rPr>
              <a:t>https://powerbi.microsoft.com/</a:t>
            </a:r>
            <a:endPar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a:p>
            <a:pPr lvl="0" defTabSz="914400" fontAlgn="base">
              <a:lnSpc>
                <a:spcPct val="100000"/>
              </a:lnSpc>
              <a:spcBef>
                <a:spcPts val="600"/>
              </a:spcBef>
              <a:spcAft>
                <a:spcPts val="600"/>
              </a:spcAft>
            </a:pPr>
            <a:r>
              <a:rPr kumimoji="0" lang="en-US" sz="2000" b="1"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Power BI Desktop </a:t>
            </a:r>
            <a:r>
              <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is</a:t>
            </a:r>
            <a:r>
              <a:rPr kumimoji="0" lang="en-US" sz="2000" b="0" i="0" u="none" strike="noStrike" kern="1200" cap="none" spc="0" normalizeH="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 a </a:t>
            </a:r>
            <a:r>
              <a:rPr lang="en-US" sz="2000" dirty="0">
                <a:solidFill>
                  <a:srgbClr val="000000"/>
                </a:solidFill>
                <a:latin typeface="Segoe UI Light"/>
                <a:ea typeface="Calibri" panose="020F0502020204030204" pitchFamily="34" charset="0"/>
                <a:cs typeface="Times New Roman" panose="02020603050405020304" pitchFamily="18" charset="0"/>
              </a:rPr>
              <a:t>free download: </a:t>
            </a:r>
            <a:r>
              <a:rPr lang="en-US" sz="2000" dirty="0">
                <a:solidFill>
                  <a:srgbClr val="000000"/>
                </a:solidFill>
                <a:latin typeface="Segoe UI Light"/>
                <a:ea typeface="Calibri" panose="020F0502020204030204" pitchFamily="34" charset="0"/>
                <a:cs typeface="Times New Roman" panose="02020603050405020304" pitchFamily="18" charset="0"/>
                <a:hlinkClick r:id="rId5"/>
              </a:rPr>
              <a:t>https://powerbi.microsoft.com/en-us/desktop/</a:t>
            </a:r>
            <a:r>
              <a:rPr lang="en-US" sz="2000" dirty="0">
                <a:solidFill>
                  <a:srgbClr val="000000"/>
                </a:solidFill>
                <a:latin typeface="Segoe UI Light"/>
                <a:ea typeface="Calibri" panose="020F0502020204030204" pitchFamily="34" charset="0"/>
                <a:cs typeface="Times New Roman" panose="02020603050405020304" pitchFamily="18" charset="0"/>
              </a:rPr>
              <a:t> </a:t>
            </a:r>
            <a:endPar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a:p>
            <a:pPr lvl="0" defTabSz="914400" fontAlgn="base">
              <a:lnSpc>
                <a:spcPct val="100000"/>
              </a:lnSpc>
              <a:spcBef>
                <a:spcPts val="600"/>
              </a:spcBef>
              <a:spcAft>
                <a:spcPts val="600"/>
              </a:spcAft>
            </a:pPr>
            <a:r>
              <a:rPr lang="en-US" sz="2000" dirty="0">
                <a:solidFill>
                  <a:srgbClr val="000000"/>
                </a:solidFill>
                <a:latin typeface="Segoe UI Light"/>
                <a:ea typeface="Calibri" panose="020F0502020204030204" pitchFamily="34" charset="0"/>
                <a:cs typeface="Times New Roman" panose="02020603050405020304" pitchFamily="18" charset="0"/>
              </a:rPr>
              <a:t>Keep up to date and follow samples on the </a:t>
            </a:r>
            <a:r>
              <a:rPr lang="en-US" sz="2000" b="1" dirty="0">
                <a:solidFill>
                  <a:srgbClr val="000000"/>
                </a:solidFill>
                <a:latin typeface="Segoe UI Light"/>
                <a:ea typeface="Calibri" panose="020F0502020204030204" pitchFamily="34" charset="0"/>
                <a:cs typeface="Times New Roman" panose="02020603050405020304" pitchFamily="18" charset="0"/>
              </a:rPr>
              <a:t>Power BI Blog</a:t>
            </a:r>
            <a:r>
              <a:rPr lang="en-US" sz="2000" dirty="0">
                <a:solidFill>
                  <a:srgbClr val="000000"/>
                </a:solidFill>
                <a:latin typeface="Segoe UI Light"/>
                <a:ea typeface="Calibri" panose="020F0502020204030204" pitchFamily="34" charset="0"/>
                <a:cs typeface="Times New Roman" panose="02020603050405020304" pitchFamily="18" charset="0"/>
              </a:rPr>
              <a:t>: </a:t>
            </a:r>
            <a:r>
              <a:rPr lang="en-US" sz="2000" dirty="0">
                <a:solidFill>
                  <a:srgbClr val="000000"/>
                </a:solidFill>
                <a:latin typeface="Segoe UI Light"/>
                <a:ea typeface="Calibri" panose="020F0502020204030204" pitchFamily="34" charset="0"/>
                <a:cs typeface="Times New Roman" panose="02020603050405020304" pitchFamily="18" charset="0"/>
                <a:hlinkClick r:id="rId6"/>
              </a:rPr>
              <a:t>https://powerbi.microsoft.com/en-us/blog/</a:t>
            </a:r>
            <a:r>
              <a:rPr lang="en-US" sz="2000" dirty="0">
                <a:solidFill>
                  <a:srgbClr val="000000"/>
                </a:solidFill>
                <a:latin typeface="Segoe UI Light"/>
                <a:ea typeface="Calibri" panose="020F0502020204030204" pitchFamily="34" charset="0"/>
                <a:cs typeface="Times New Roman" panose="02020603050405020304" pitchFamily="18" charset="0"/>
              </a:rPr>
              <a:t> </a:t>
            </a:r>
            <a:endPar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a:p>
            <a:pPr lvl="0" defTabSz="914400" fontAlgn="base">
              <a:lnSpc>
                <a:spcPct val="100000"/>
              </a:lnSpc>
              <a:spcBef>
                <a:spcPts val="600"/>
              </a:spcBef>
              <a:spcAft>
                <a:spcPts val="600"/>
              </a:spcAft>
            </a:pPr>
            <a:r>
              <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Find this presentation and all the demo content and extra samples on</a:t>
            </a:r>
            <a:r>
              <a:rPr kumimoji="0" lang="en-US" sz="2000" b="0" i="0" u="none" strike="noStrike" kern="1200" cap="none" spc="0" normalizeH="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 </a:t>
            </a:r>
            <a:r>
              <a:rPr kumimoji="0" lang="en-US" sz="2000" b="1" i="0" u="none" strike="noStrike" kern="1200" cap="none" spc="0" normalizeH="0" noProof="0" dirty="0" err="1">
                <a:ln>
                  <a:noFill/>
                </a:ln>
                <a:solidFill>
                  <a:srgbClr val="000000"/>
                </a:solidFill>
                <a:effectLst/>
                <a:uLnTx/>
                <a:uFillTx/>
                <a:latin typeface="Segoe UI Light"/>
                <a:ea typeface="Calibri" panose="020F0502020204030204" pitchFamily="34" charset="0"/>
                <a:cs typeface="Times New Roman" panose="02020603050405020304" pitchFamily="18" charset="0"/>
              </a:rPr>
              <a:t>Github</a:t>
            </a:r>
            <a:r>
              <a:rPr kumimoji="0" lang="en-US" sz="2000" b="0" i="0" u="none" strike="noStrike" kern="1200" cap="none" spc="0" normalizeH="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 </a:t>
            </a:r>
            <a:r>
              <a:rPr lang="en-GB" sz="2000" dirty="0">
                <a:solidFill>
                  <a:srgbClr val="000000"/>
                </a:solidFill>
                <a:latin typeface="Segoe UI Light"/>
                <a:ea typeface="Calibri" panose="020F0502020204030204" pitchFamily="34" charset="0"/>
                <a:cs typeface="Times New Roman" panose="02020603050405020304" pitchFamily="18" charset="0"/>
                <a:hlinkClick r:id="rId7"/>
              </a:rPr>
              <a:t>https://github.com/MSFTImagine/computerscience</a:t>
            </a:r>
            <a:endParaRPr lang="en-US" sz="2000" dirty="0">
              <a:solidFill>
                <a:srgbClr val="000000"/>
              </a:solidFill>
              <a:latin typeface="Segoe UI Light"/>
              <a:ea typeface="Calibri" panose="020F0502020204030204" pitchFamily="34" charset="0"/>
              <a:cs typeface="Times New Roman" panose="02020603050405020304" pitchFamily="18" charset="0"/>
            </a:endParaRPr>
          </a:p>
          <a:p>
            <a:pPr marL="182845" marR="0" lvl="0" indent="-182845" algn="l" defTabSz="914400" rtl="0" eaLnBrk="1" fontAlgn="base" latinLnBrk="0" hangingPunct="1">
              <a:lnSpc>
                <a:spcPct val="100000"/>
              </a:lnSpc>
              <a:spcBef>
                <a:spcPts val="600"/>
              </a:spcBef>
              <a:spcAft>
                <a:spcPts val="60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0655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sp>
        <p:nvSpPr>
          <p:cNvPr id="6" name="Title 5"/>
          <p:cNvSpPr txBox="1">
            <a:spLocks/>
          </p:cNvSpPr>
          <p:nvPr/>
        </p:nvSpPr>
        <p:spPr>
          <a:xfrm>
            <a:off x="5350931" y="186267"/>
            <a:ext cx="3776134" cy="1041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4800" dirty="0">
                <a:latin typeface="Segoe UI Semibold" panose="020B0702040204020203" pitchFamily="34" charset="0"/>
                <a:cs typeface="Segoe UI Semibold" panose="020B0702040204020203" pitchFamily="34" charset="0"/>
              </a:rPr>
              <a:t>19</a:t>
            </a:r>
            <a:r>
              <a:rPr lang="en-IN" sz="4800" baseline="30000" dirty="0">
                <a:latin typeface="Segoe UI Semibold" panose="020B0702040204020203" pitchFamily="34" charset="0"/>
                <a:cs typeface="Segoe UI Semibold" panose="020B0702040204020203" pitchFamily="34" charset="0"/>
              </a:rPr>
              <a:t>th</a:t>
            </a:r>
            <a:r>
              <a:rPr lang="en-IN" sz="4800" dirty="0">
                <a:latin typeface="Segoe UI Semibold" panose="020B0702040204020203" pitchFamily="34" charset="0"/>
                <a:cs typeface="Segoe UI Semibold" panose="020B0702040204020203" pitchFamily="34" charset="0"/>
              </a:rPr>
              <a:t> Century</a:t>
            </a:r>
            <a:endParaRPr lang="en-IN" dirty="0">
              <a:latin typeface="Segoe UI Semibold" panose="020B0702040204020203" pitchFamily="34" charset="0"/>
              <a:cs typeface="Segoe UI Semibold" panose="020B07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931" y="1927225"/>
            <a:ext cx="5849180" cy="3736976"/>
          </a:xfrm>
          <a:prstGeom prst="rect">
            <a:avLst/>
          </a:prstGeom>
        </p:spPr>
      </p:pic>
    </p:spTree>
    <p:extLst>
      <p:ext uri="{BB962C8B-B14F-4D97-AF65-F5344CB8AC3E}">
        <p14:creationId xmlns:p14="http://schemas.microsoft.com/office/powerpoint/2010/main" val="265217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857" y="1227667"/>
            <a:ext cx="8502144" cy="562984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227667"/>
            <a:ext cx="10287000" cy="6858000"/>
          </a:xfrm>
          <a:prstGeom prst="rect">
            <a:avLst/>
          </a:prstGeom>
        </p:spPr>
      </p:pic>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sp>
        <p:nvSpPr>
          <p:cNvPr id="6" name="Title 5"/>
          <p:cNvSpPr txBox="1">
            <a:spLocks/>
          </p:cNvSpPr>
          <p:nvPr/>
        </p:nvSpPr>
        <p:spPr>
          <a:xfrm>
            <a:off x="5350931" y="186267"/>
            <a:ext cx="3776134" cy="1041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4800" dirty="0">
                <a:latin typeface="Segoe UI Semibold" panose="020B0702040204020203" pitchFamily="34" charset="0"/>
                <a:cs typeface="Segoe UI Semibold" panose="020B0702040204020203" pitchFamily="34" charset="0"/>
              </a:rPr>
              <a:t>20</a:t>
            </a:r>
            <a:r>
              <a:rPr lang="en-IN" sz="4800" baseline="30000" dirty="0">
                <a:latin typeface="Segoe UI Semibold" panose="020B0702040204020203" pitchFamily="34" charset="0"/>
                <a:cs typeface="Segoe UI Semibold" panose="020B0702040204020203" pitchFamily="34" charset="0"/>
              </a:rPr>
              <a:t>th</a:t>
            </a:r>
            <a:r>
              <a:rPr lang="en-IN" sz="4800" dirty="0">
                <a:latin typeface="Segoe UI Semibold" panose="020B0702040204020203" pitchFamily="34" charset="0"/>
                <a:cs typeface="Segoe UI Semibold" panose="020B0702040204020203" pitchFamily="34" charset="0"/>
              </a:rPr>
              <a:t> Century</a:t>
            </a:r>
            <a:endParaRPr lang="en-IN"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11656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005" y="-160125"/>
            <a:ext cx="7178995" cy="717899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933" y="-129487"/>
            <a:ext cx="7095067" cy="714835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3005" y="1"/>
            <a:ext cx="7221330" cy="6857513"/>
          </a:xfrm>
          <a:prstGeom prst="rect">
            <a:avLst/>
          </a:prstGeom>
        </p:spPr>
      </p:pic>
    </p:spTree>
    <p:extLst>
      <p:ext uri="{BB962C8B-B14F-4D97-AF65-F5344CB8AC3E}">
        <p14:creationId xmlns:p14="http://schemas.microsoft.com/office/powerpoint/2010/main" val="10369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lowchart: Process 187"/>
          <p:cNvSpPr/>
          <p:nvPr/>
        </p:nvSpPr>
        <p:spPr bwMode="auto">
          <a:xfrm>
            <a:off x="391417" y="893447"/>
            <a:ext cx="3457807" cy="4315180"/>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0000"/>
              </a:solidFill>
              <a:effectLst/>
              <a:uLnTx/>
              <a:uFillTx/>
              <a:ea typeface="Segoe UI" pitchFamily="34" charset="0"/>
              <a:cs typeface="Segoe UI" pitchFamily="34" charset="0"/>
            </a:endParaRPr>
          </a:p>
        </p:txBody>
      </p:sp>
      <p:sp>
        <p:nvSpPr>
          <p:cNvPr id="450" name="Rectangle 449"/>
          <p:cNvSpPr/>
          <p:nvPr/>
        </p:nvSpPr>
        <p:spPr bwMode="auto">
          <a:xfrm>
            <a:off x="391417" y="893447"/>
            <a:ext cx="11411700" cy="4315180"/>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0" name="Title 10"/>
          <p:cNvSpPr txBox="1">
            <a:spLocks/>
          </p:cNvSpPr>
          <p:nvPr/>
        </p:nvSpPr>
        <p:spPr>
          <a:xfrm>
            <a:off x="159488" y="0"/>
            <a:ext cx="11865975"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0" marR="0" lvl="0" indent="0" defTabSz="914367" eaLnBrk="1" fontAlgn="auto" latinLnBrk="0" hangingPunct="1">
              <a:lnSpc>
                <a:spcPct val="90000"/>
              </a:lnSpc>
              <a:spcBef>
                <a:spcPct val="0"/>
              </a:spcBef>
              <a:spcAft>
                <a:spcPts val="0"/>
              </a:spcAft>
              <a:buClrTx/>
              <a:buSzTx/>
              <a:buFontTx/>
              <a:buNone/>
              <a:tabLst/>
              <a:defRPr/>
            </a:pPr>
            <a:r>
              <a:rPr kumimoji="0" lang="en-IN" sz="3600" b="0" i="0" u="none" strike="noStrike" kern="0" cap="none" spc="-100" normalizeH="0" baseline="0" noProof="0">
                <a:ln w="3175">
                  <a:noFill/>
                </a:ln>
                <a:solidFill>
                  <a:srgbClr val="000000"/>
                </a:solidFill>
                <a:effectLst/>
                <a:uLnTx/>
                <a:uFillTx/>
                <a:latin typeface="+mj-lt"/>
                <a:cs typeface="Segoe UI" pitchFamily="34" charset="0"/>
              </a:rPr>
              <a:t>Power BI Overview</a:t>
            </a:r>
          </a:p>
        </p:txBody>
      </p:sp>
      <p:pic>
        <p:nvPicPr>
          <p:cNvPr id="142" name="Picture 141"/>
          <p:cNvPicPr>
            <a:picLocks noChangeAspect="1"/>
          </p:cNvPicPr>
          <p:nvPr/>
        </p:nvPicPr>
        <p:blipFill>
          <a:blip r:embed="rId3"/>
          <a:stretch>
            <a:fillRect/>
          </a:stretch>
        </p:blipFill>
        <p:spPr>
          <a:xfrm>
            <a:off x="8037906" y="5768465"/>
            <a:ext cx="2075044" cy="727912"/>
          </a:xfrm>
          <a:prstGeom prst="rect">
            <a:avLst/>
          </a:prstGeom>
        </p:spPr>
      </p:pic>
      <p:pic>
        <p:nvPicPr>
          <p:cNvPr id="191" name="Picture 190"/>
          <p:cNvPicPr>
            <a:picLocks noChangeAspect="1"/>
          </p:cNvPicPr>
          <p:nvPr/>
        </p:nvPicPr>
        <p:blipFill>
          <a:blip r:embed="rId4"/>
          <a:stretch>
            <a:fillRect/>
          </a:stretch>
        </p:blipFill>
        <p:spPr>
          <a:xfrm>
            <a:off x="9398880" y="5670445"/>
            <a:ext cx="1838932" cy="1018710"/>
          </a:xfrm>
          <a:prstGeom prst="rect">
            <a:avLst/>
          </a:prstGeom>
        </p:spPr>
      </p:pic>
      <p:sp>
        <p:nvSpPr>
          <p:cNvPr id="144" name="Rectangle 143"/>
          <p:cNvSpPr/>
          <p:nvPr/>
        </p:nvSpPr>
        <p:spPr bwMode="auto">
          <a:xfrm>
            <a:off x="6707573" y="5689757"/>
            <a:ext cx="5101031" cy="945787"/>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87501" marR="0" lvl="0" indent="0" defTabSz="932293" eaLnBrk="1" fontAlgn="base" latinLnBrk="0" hangingPunct="1">
              <a:lnSpc>
                <a:spcPct val="100000"/>
              </a:lnSpc>
              <a:spcBef>
                <a:spcPct val="0"/>
              </a:spcBef>
              <a:spcAft>
                <a:spcPct val="0"/>
              </a:spcAft>
              <a:buClrTx/>
              <a:buSzTx/>
              <a:buFontTx/>
              <a:buNone/>
              <a:tabLst/>
              <a:defRPr/>
            </a:pPr>
            <a:endPar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5" name="Rectangle 144"/>
          <p:cNvSpPr/>
          <p:nvPr/>
        </p:nvSpPr>
        <p:spPr>
          <a:xfrm>
            <a:off x="7428667" y="5269863"/>
            <a:ext cx="2681209" cy="369332"/>
          </a:xfrm>
          <a:prstGeom prst="rect">
            <a:avLst/>
          </a:prstGeom>
        </p:spPr>
        <p:txBody>
          <a:bodyPr wrap="square">
            <a:spAutoFit/>
          </a:bodyPr>
          <a:lstStyle/>
          <a:p>
            <a:pPr marL="0" marR="0" lvl="0" indent="0" algn="ctr" defTabSz="914367"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000000"/>
                </a:solidFill>
                <a:effectLst/>
                <a:uLnTx/>
                <a:uFillTx/>
              </a:rPr>
              <a:t>Power BI REST APIs</a:t>
            </a:r>
          </a:p>
        </p:txBody>
      </p:sp>
      <p:sp>
        <p:nvSpPr>
          <p:cNvPr id="147" name="Rectangle 146"/>
          <p:cNvSpPr/>
          <p:nvPr/>
        </p:nvSpPr>
        <p:spPr>
          <a:xfrm>
            <a:off x="943884" y="5269863"/>
            <a:ext cx="2291365" cy="369332"/>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000000"/>
                </a:solidFill>
                <a:effectLst/>
                <a:uLnTx/>
                <a:uFillTx/>
              </a:rPr>
              <a:t>Power BI Desktop</a:t>
            </a:r>
          </a:p>
        </p:txBody>
      </p:sp>
      <p:sp>
        <p:nvSpPr>
          <p:cNvPr id="192" name="Rectangle 19"/>
          <p:cNvSpPr/>
          <p:nvPr/>
        </p:nvSpPr>
        <p:spPr bwMode="auto">
          <a:xfrm>
            <a:off x="391418" y="4621648"/>
            <a:ext cx="6177980" cy="2011116"/>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217346"/>
              </a:solidFill>
              <a:effectLst/>
              <a:uLnTx/>
              <a:uFillTx/>
              <a:ea typeface="Segoe UI" pitchFamily="34" charset="0"/>
              <a:cs typeface="Segoe UI" pitchFamily="34" charset="0"/>
            </a:endParaRPr>
          </a:p>
        </p:txBody>
      </p:sp>
      <p:sp>
        <p:nvSpPr>
          <p:cNvPr id="149" name="Oval 950"/>
          <p:cNvSpPr>
            <a:spLocks noChangeAspect="1"/>
          </p:cNvSpPr>
          <p:nvPr/>
        </p:nvSpPr>
        <p:spPr>
          <a:xfrm>
            <a:off x="1671253" y="5747492"/>
            <a:ext cx="822960" cy="822954"/>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Prepare</a:t>
            </a:r>
          </a:p>
        </p:txBody>
      </p:sp>
      <p:sp>
        <p:nvSpPr>
          <p:cNvPr id="150" name="Oval 957"/>
          <p:cNvSpPr>
            <a:spLocks noChangeAspect="1"/>
          </p:cNvSpPr>
          <p:nvPr/>
        </p:nvSpPr>
        <p:spPr>
          <a:xfrm>
            <a:off x="2849022"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Explore</a:t>
            </a:r>
          </a:p>
        </p:txBody>
      </p:sp>
      <p:sp>
        <p:nvSpPr>
          <p:cNvPr id="151" name="Isosceles Triangle 48"/>
          <p:cNvSpPr/>
          <p:nvPr/>
        </p:nvSpPr>
        <p:spPr bwMode="auto">
          <a:xfrm rot="16200000" flipV="1">
            <a:off x="4918635" y="6079541"/>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1400" b="0" i="0" u="none" strike="noStrike" kern="0" cap="none" spc="0" normalizeH="0" baseline="0" noProof="0" dirty="0" err="1">
              <a:ln>
                <a:noFill/>
              </a:ln>
              <a:solidFill>
                <a:srgbClr val="31B42E"/>
              </a:solidFill>
              <a:effectLst/>
              <a:uLnTx/>
              <a:uFillTx/>
              <a:ea typeface="Segoe UI" pitchFamily="34" charset="0"/>
              <a:cs typeface="Segoe UI" pitchFamily="34" charset="0"/>
            </a:endParaRPr>
          </a:p>
        </p:txBody>
      </p:sp>
      <p:sp>
        <p:nvSpPr>
          <p:cNvPr id="152" name="Oval 70"/>
          <p:cNvSpPr>
            <a:spLocks noChangeAspect="1"/>
          </p:cNvSpPr>
          <p:nvPr/>
        </p:nvSpPr>
        <p:spPr>
          <a:xfrm>
            <a:off x="5204559"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Share</a:t>
            </a:r>
          </a:p>
        </p:txBody>
      </p:sp>
      <p:sp>
        <p:nvSpPr>
          <p:cNvPr id="153" name="Oval 47"/>
          <p:cNvSpPr>
            <a:spLocks noChangeAspect="1"/>
          </p:cNvSpPr>
          <p:nvPr/>
        </p:nvSpPr>
        <p:spPr>
          <a:xfrm>
            <a:off x="4026791"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Report</a:t>
            </a:r>
          </a:p>
        </p:txBody>
      </p:sp>
      <p:sp>
        <p:nvSpPr>
          <p:cNvPr id="154" name="Isosceles Triangle 48"/>
          <p:cNvSpPr/>
          <p:nvPr/>
        </p:nvSpPr>
        <p:spPr bwMode="auto">
          <a:xfrm rot="16200000" flipV="1">
            <a:off x="3730878" y="6079532"/>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1400" b="0" i="0" u="none" strike="noStrike" kern="0" cap="none" spc="0" normalizeH="0" baseline="0" noProof="0" dirty="0" err="1">
              <a:ln>
                <a:noFill/>
              </a:ln>
              <a:solidFill>
                <a:srgbClr val="31B42E"/>
              </a:solidFill>
              <a:effectLst/>
              <a:uLnTx/>
              <a:uFillTx/>
              <a:ea typeface="Segoe UI" pitchFamily="34" charset="0"/>
              <a:cs typeface="Segoe UI" pitchFamily="34" charset="0"/>
            </a:endParaRPr>
          </a:p>
        </p:txBody>
      </p:sp>
      <p:sp>
        <p:nvSpPr>
          <p:cNvPr id="155" name="Isosceles Triangle 48"/>
          <p:cNvSpPr/>
          <p:nvPr/>
        </p:nvSpPr>
        <p:spPr bwMode="auto">
          <a:xfrm rot="16200000" flipV="1">
            <a:off x="2546698" y="6079540"/>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1400" b="0" i="0" u="none" strike="noStrike" kern="0" cap="none" spc="0" normalizeH="0" baseline="0" noProof="0" dirty="0" err="1">
              <a:ln>
                <a:noFill/>
              </a:ln>
              <a:solidFill>
                <a:srgbClr val="31B42E"/>
              </a:solidFill>
              <a:effectLst/>
              <a:uLnTx/>
              <a:uFillTx/>
              <a:ea typeface="Segoe UI" pitchFamily="34" charset="0"/>
              <a:cs typeface="Segoe UI" pitchFamily="34" charset="0"/>
            </a:endParaRPr>
          </a:p>
        </p:txBody>
      </p:sp>
      <p:sp>
        <p:nvSpPr>
          <p:cNvPr id="156" name="Freeform 155"/>
          <p:cNvSpPr>
            <a:spLocks noChangeAspect="1" noEditPoints="1"/>
          </p:cNvSpPr>
          <p:nvPr/>
        </p:nvSpPr>
        <p:spPr bwMode="black">
          <a:xfrm>
            <a:off x="1879268" y="6132421"/>
            <a:ext cx="365760" cy="29657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17346"/>
              </a:solidFill>
              <a:effectLst/>
              <a:uLnTx/>
              <a:uFillTx/>
              <a:latin typeface="+mn-lt"/>
              <a:ea typeface="+mn-ea"/>
              <a:cs typeface="+mn-cs"/>
            </a:endParaRPr>
          </a:p>
        </p:txBody>
      </p:sp>
      <p:sp>
        <p:nvSpPr>
          <p:cNvPr id="157" name="Donut 3"/>
          <p:cNvSpPr>
            <a:spLocks noChangeAspect="1"/>
          </p:cNvSpPr>
          <p:nvPr/>
        </p:nvSpPr>
        <p:spPr bwMode="auto">
          <a:xfrm>
            <a:off x="3096597" y="6155110"/>
            <a:ext cx="274320" cy="251192"/>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endParaRPr>
          </a:p>
        </p:txBody>
      </p:sp>
      <p:sp>
        <p:nvSpPr>
          <p:cNvPr id="158" name="Freeform 157"/>
          <p:cNvSpPr>
            <a:spLocks noChangeAspect="1"/>
          </p:cNvSpPr>
          <p:nvPr/>
        </p:nvSpPr>
        <p:spPr bwMode="black">
          <a:xfrm>
            <a:off x="4328735" y="6146404"/>
            <a:ext cx="274320" cy="268605"/>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59" name="Freeform 158"/>
          <p:cNvSpPr>
            <a:spLocks noChangeAspect="1"/>
          </p:cNvSpPr>
          <p:nvPr/>
        </p:nvSpPr>
        <p:spPr bwMode="black">
          <a:xfrm>
            <a:off x="5459118" y="6138620"/>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mn-lt"/>
              <a:ea typeface="+mn-ea"/>
              <a:cs typeface="+mn-cs"/>
            </a:endParaRPr>
          </a:p>
        </p:txBody>
      </p:sp>
      <p:grpSp>
        <p:nvGrpSpPr>
          <p:cNvPr id="160" name="Group 159"/>
          <p:cNvGrpSpPr/>
          <p:nvPr/>
        </p:nvGrpSpPr>
        <p:grpSpPr>
          <a:xfrm>
            <a:off x="7117497" y="2834752"/>
            <a:ext cx="491800" cy="3552182"/>
            <a:chOff x="10461581" y="2911462"/>
            <a:chExt cx="491800" cy="3552182"/>
          </a:xfrm>
        </p:grpSpPr>
        <p:sp>
          <p:nvSpPr>
            <p:cNvPr id="161" name="Oval 160"/>
            <p:cNvSpPr/>
            <p:nvPr/>
          </p:nvSpPr>
          <p:spPr bwMode="auto">
            <a:xfrm rot="16200000" flipH="1" flipV="1">
              <a:off x="10503133" y="5505840"/>
              <a:ext cx="412039" cy="412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62" name="Group 161"/>
            <p:cNvGrpSpPr/>
            <p:nvPr/>
          </p:nvGrpSpPr>
          <p:grpSpPr>
            <a:xfrm rot="16200000">
              <a:off x="9057680" y="4406255"/>
              <a:ext cx="3313623" cy="324038"/>
              <a:chOff x="8231749" y="5960661"/>
              <a:chExt cx="3313623" cy="324038"/>
            </a:xfrm>
          </p:grpSpPr>
          <p:sp>
            <p:nvSpPr>
              <p:cNvPr id="185" name="TextBox 184"/>
              <p:cNvSpPr txBox="1"/>
              <p:nvPr/>
            </p:nvSpPr>
            <p:spPr>
              <a:xfrm>
                <a:off x="8283353" y="5960661"/>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flip="none" rotWithShape="1">
                      <a:gsLst>
                        <a:gs pos="0">
                          <a:srgbClr val="D2D2D2"/>
                        </a:gs>
                        <a:gs pos="74000">
                          <a:srgbClr val="000000">
                            <a:lumMod val="50000"/>
                            <a:lumOff val="50000"/>
                          </a:srgbClr>
                        </a:gs>
                        <a:gs pos="100000">
                          <a:srgbClr val="505050"/>
                        </a:gs>
                      </a:gsLst>
                      <a:lin ang="10800000" scaled="1"/>
                      <a:tileRect/>
                    </a:gradFill>
                    <a:effectLst/>
                    <a:uLnTx/>
                    <a:uFillTx/>
                  </a:rPr>
                  <a:t>0110001</a:t>
                </a:r>
              </a:p>
            </p:txBody>
          </p:sp>
          <p:sp>
            <p:nvSpPr>
              <p:cNvPr id="186" name="TextBox 185"/>
              <p:cNvSpPr txBox="1"/>
              <p:nvPr/>
            </p:nvSpPr>
            <p:spPr>
              <a:xfrm>
                <a:off x="8231749" y="6118500"/>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flip="none" rotWithShape="1">
                      <a:gsLst>
                        <a:gs pos="0">
                          <a:srgbClr val="D2D2D2"/>
                        </a:gs>
                        <a:gs pos="74000">
                          <a:srgbClr val="000000">
                            <a:lumMod val="50000"/>
                            <a:lumOff val="50000"/>
                          </a:srgbClr>
                        </a:gs>
                        <a:gs pos="100000">
                          <a:srgbClr val="505050"/>
                        </a:gs>
                      </a:gsLst>
                      <a:lin ang="10800000" scaled="1"/>
                      <a:tileRect/>
                    </a:gradFill>
                    <a:effectLst/>
                    <a:uLnTx/>
                    <a:uFillTx/>
                  </a:rPr>
                  <a:t>00010110</a:t>
                </a:r>
              </a:p>
            </p:txBody>
          </p:sp>
        </p:grpSp>
        <p:grpSp>
          <p:nvGrpSpPr>
            <p:cNvPr id="163" name="Group 162"/>
            <p:cNvGrpSpPr/>
            <p:nvPr/>
          </p:nvGrpSpPr>
          <p:grpSpPr>
            <a:xfrm>
              <a:off x="10461581" y="5900047"/>
              <a:ext cx="491800" cy="563597"/>
              <a:chOff x="4076702" y="-2333624"/>
              <a:chExt cx="1446213" cy="1657349"/>
            </a:xfrm>
            <a:solidFill>
              <a:schemeClr val="tx2"/>
            </a:solidFill>
          </p:grpSpPr>
          <p:grpSp>
            <p:nvGrpSpPr>
              <p:cNvPr id="165" name="Group 4"/>
              <p:cNvGrpSpPr>
                <a:grpSpLocks noChangeAspect="1"/>
              </p:cNvGrpSpPr>
              <p:nvPr/>
            </p:nvGrpSpPr>
            <p:grpSpPr bwMode="auto">
              <a:xfrm>
                <a:off x="4076702" y="-2333624"/>
                <a:ext cx="1446213" cy="1657349"/>
                <a:chOff x="2568" y="-1470"/>
                <a:chExt cx="911" cy="1044"/>
              </a:xfrm>
              <a:grpFill/>
            </p:grpSpPr>
            <p:sp>
              <p:nvSpPr>
                <p:cNvPr id="176"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7"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8"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9"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0"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1"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2"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3"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4"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1" name="Group 170"/>
              <p:cNvGrpSpPr/>
              <p:nvPr/>
            </p:nvGrpSpPr>
            <p:grpSpPr>
              <a:xfrm rot="5400000">
                <a:off x="4266802" y="-1927225"/>
                <a:ext cx="1066800" cy="1066800"/>
                <a:chOff x="4236244" y="-1957783"/>
                <a:chExt cx="1066800" cy="1066800"/>
              </a:xfrm>
              <a:grpFill/>
            </p:grpSpPr>
            <p:sp>
              <p:nvSpPr>
                <p:cNvPr id="174" name="Oval 173"/>
                <p:cNvSpPr/>
                <p:nvPr/>
              </p:nvSpPr>
              <p:spPr>
                <a:xfrm>
                  <a:off x="4236244" y="-1957783"/>
                  <a:ext cx="1066800" cy="106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75" name="Isosceles Triangle 174"/>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172" name="Block Arc 171"/>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3" name="Oval 172"/>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sp>
        <p:nvSpPr>
          <p:cNvPr id="189" name="Rectangle 188"/>
          <p:cNvSpPr/>
          <p:nvPr/>
        </p:nvSpPr>
        <p:spPr>
          <a:xfrm>
            <a:off x="751805" y="979539"/>
            <a:ext cx="1692204" cy="400110"/>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000000"/>
                </a:solidFill>
                <a:effectLst/>
                <a:uLnTx/>
                <a:uFillTx/>
              </a:rPr>
              <a:t>Data sources</a:t>
            </a:r>
          </a:p>
        </p:txBody>
      </p:sp>
      <p:cxnSp>
        <p:nvCxnSpPr>
          <p:cNvPr id="190" name="Straight Connector 189"/>
          <p:cNvCxnSpPr/>
          <p:nvPr/>
        </p:nvCxnSpPr>
        <p:spPr>
          <a:xfrm>
            <a:off x="999799" y="2084485"/>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9" name="Rectangle 145"/>
          <p:cNvSpPr/>
          <p:nvPr/>
        </p:nvSpPr>
        <p:spPr bwMode="auto">
          <a:xfrm>
            <a:off x="1014873" y="159246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SaaS solutions</a:t>
            </a:r>
          </a:p>
          <a:p>
            <a:pPr marL="0" marR="0" lvl="0" indent="0" defTabSz="914367" eaLnBrk="1" fontAlgn="auto" latinLnBrk="0" hangingPunct="1">
              <a:lnSpc>
                <a:spcPct val="100000"/>
              </a:lnSpc>
              <a:spcBef>
                <a:spcPts val="0"/>
              </a:spcBef>
              <a:spcAft>
                <a:spcPts val="600"/>
              </a:spcAft>
              <a:buClrTx/>
              <a:buSzTx/>
              <a:buFontTx/>
              <a:buNone/>
              <a:tabLst/>
              <a:defRPr/>
            </a:pPr>
            <a:r>
              <a:rPr kumimoji="0" lang="en-US" sz="900" b="0" i="1" u="none" strike="noStrike" kern="0" cap="none" spc="0" normalizeH="0" baseline="0" noProof="0" dirty="0">
                <a:ln>
                  <a:noFill/>
                </a:ln>
                <a:solidFill>
                  <a:srgbClr val="000000"/>
                </a:solidFill>
                <a:effectLst/>
                <a:uLnTx/>
                <a:uFillTx/>
                <a:cs typeface="Segoe UI Light" panose="020B0502040204020203" pitchFamily="34" charset="0"/>
              </a:rPr>
              <a:t>e.g. Marketo, Salesforce, GitHub, Google analytics</a:t>
            </a:r>
          </a:p>
        </p:txBody>
      </p:sp>
      <p:sp>
        <p:nvSpPr>
          <p:cNvPr id="200" name="Oval 147"/>
          <p:cNvSpPr/>
          <p:nvPr/>
        </p:nvSpPr>
        <p:spPr bwMode="auto">
          <a:xfrm>
            <a:off x="644325" y="1657238"/>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01" name="Group 332"/>
          <p:cNvGrpSpPr/>
          <p:nvPr/>
        </p:nvGrpSpPr>
        <p:grpSpPr>
          <a:xfrm>
            <a:off x="696368" y="1733167"/>
            <a:ext cx="261675" cy="213902"/>
            <a:chOff x="2123129" y="1797431"/>
            <a:chExt cx="2472585" cy="2021180"/>
          </a:xfrm>
        </p:grpSpPr>
        <p:sp>
          <p:nvSpPr>
            <p:cNvPr id="202"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cxnSp>
        <p:nvCxnSpPr>
          <p:cNvPr id="206" name="Straight Connector 205"/>
          <p:cNvCxnSpPr/>
          <p:nvPr/>
        </p:nvCxnSpPr>
        <p:spPr>
          <a:xfrm>
            <a:off x="999799" y="2626596"/>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07" name="Rectangle 152"/>
          <p:cNvSpPr/>
          <p:nvPr/>
        </p:nvSpPr>
        <p:spPr bwMode="auto">
          <a:xfrm>
            <a:off x="1009226" y="2185923"/>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On-premises data</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cs typeface="Segoe UI Light" panose="020B0502040204020203" pitchFamily="34" charset="0"/>
              </a:rPr>
              <a:t>e.g. Analysis Services</a:t>
            </a:r>
          </a:p>
        </p:txBody>
      </p:sp>
      <p:sp>
        <p:nvSpPr>
          <p:cNvPr id="208" name="Oval 154"/>
          <p:cNvSpPr/>
          <p:nvPr/>
        </p:nvSpPr>
        <p:spPr bwMode="auto">
          <a:xfrm>
            <a:off x="644325" y="2185923"/>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9" name="Freeform 30"/>
          <p:cNvSpPr>
            <a:spLocks noEditPoints="1"/>
          </p:cNvSpPr>
          <p:nvPr/>
        </p:nvSpPr>
        <p:spPr bwMode="auto">
          <a:xfrm>
            <a:off x="726710" y="2280157"/>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cxnSp>
        <p:nvCxnSpPr>
          <p:cNvPr id="210" name="Straight Connector 209"/>
          <p:cNvCxnSpPr/>
          <p:nvPr/>
        </p:nvCxnSpPr>
        <p:spPr>
          <a:xfrm>
            <a:off x="999799" y="3202383"/>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11" name="Rectangle 1074"/>
          <p:cNvSpPr/>
          <p:nvPr/>
        </p:nvSpPr>
        <p:spPr bwMode="auto">
          <a:xfrm>
            <a:off x="1009225" y="2728231"/>
            <a:ext cx="2149697"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Organizational content packs</a:t>
            </a:r>
            <a:b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br>
            <a:r>
              <a:rPr kumimoji="0" lang="en-US" sz="900" b="0" i="1" u="none" strike="noStrike" kern="0" cap="none" spc="0" normalizeH="0" baseline="0" noProof="0" dirty="0">
                <a:ln>
                  <a:noFill/>
                </a:ln>
                <a:solidFill>
                  <a:srgbClr val="000000"/>
                </a:solidFill>
                <a:effectLst/>
                <a:uLnTx/>
                <a:uFillTx/>
                <a:cs typeface="Segoe UI Light" panose="020B0502040204020203" pitchFamily="34" charset="0"/>
              </a:rPr>
              <a:t>Corporate data sources or external data services</a:t>
            </a:r>
          </a:p>
        </p:txBody>
      </p:sp>
      <p:sp>
        <p:nvSpPr>
          <p:cNvPr id="212" name="Oval 1076"/>
          <p:cNvSpPr/>
          <p:nvPr/>
        </p:nvSpPr>
        <p:spPr bwMode="auto">
          <a:xfrm>
            <a:off x="644325" y="272823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13" name="Group 212"/>
          <p:cNvGrpSpPr/>
          <p:nvPr/>
        </p:nvGrpSpPr>
        <p:grpSpPr>
          <a:xfrm>
            <a:off x="719570" y="2816502"/>
            <a:ext cx="215270" cy="189218"/>
            <a:chOff x="681704" y="2920140"/>
            <a:chExt cx="321649" cy="282723"/>
          </a:xfrm>
          <a:solidFill>
            <a:schemeClr val="tx1"/>
          </a:solidFill>
        </p:grpSpPr>
        <p:sp>
          <p:nvSpPr>
            <p:cNvPr id="214"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6"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cxnSp>
        <p:nvCxnSpPr>
          <p:cNvPr id="218" name="Straight Connector 217"/>
          <p:cNvCxnSpPr/>
          <p:nvPr/>
        </p:nvCxnSpPr>
        <p:spPr>
          <a:xfrm>
            <a:off x="999799" y="3697061"/>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19" name="Rectangle 1081"/>
          <p:cNvSpPr/>
          <p:nvPr/>
        </p:nvSpPr>
        <p:spPr bwMode="auto">
          <a:xfrm>
            <a:off x="999799" y="3261615"/>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Azure services</a:t>
            </a:r>
          </a:p>
          <a:p>
            <a:pPr marL="0" marR="0" lvl="0" indent="0" defTabSz="914367" eaLnBrk="1" fontAlgn="auto" latinLnBrk="0" hangingPunct="1">
              <a:lnSpc>
                <a:spcPct val="100000"/>
              </a:lnSpc>
              <a:spcBef>
                <a:spcPts val="0"/>
              </a:spcBef>
              <a:spcAft>
                <a:spcPts val="600"/>
              </a:spcAft>
              <a:buClrTx/>
              <a:buSzTx/>
              <a:buFontTx/>
              <a:buNone/>
              <a:tabLst/>
              <a:defRPr/>
            </a:pPr>
            <a:r>
              <a:rPr kumimoji="0" lang="en-US" sz="900" b="0" i="1" u="none" strike="noStrike" kern="0" cap="none" spc="0" normalizeH="0" baseline="0" noProof="0" dirty="0">
                <a:ln>
                  <a:noFill/>
                </a:ln>
                <a:solidFill>
                  <a:srgbClr val="000000"/>
                </a:solidFill>
                <a:effectLst/>
                <a:uLnTx/>
                <a:uFillTx/>
                <a:cs typeface="Segoe UI Light" panose="020B0502040204020203" pitchFamily="34" charset="0"/>
              </a:rPr>
              <a:t>Azure SQL, Stream Analytics…</a:t>
            </a:r>
          </a:p>
        </p:txBody>
      </p:sp>
      <p:sp>
        <p:nvSpPr>
          <p:cNvPr id="220" name="Oval 1083"/>
          <p:cNvSpPr/>
          <p:nvPr/>
        </p:nvSpPr>
        <p:spPr bwMode="auto">
          <a:xfrm>
            <a:off x="644325" y="3242565"/>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21" name="Group 379"/>
          <p:cNvGrpSpPr/>
          <p:nvPr/>
        </p:nvGrpSpPr>
        <p:grpSpPr>
          <a:xfrm>
            <a:off x="710525" y="3363268"/>
            <a:ext cx="233359" cy="162454"/>
            <a:chOff x="3543365" y="7242811"/>
            <a:chExt cx="1238250" cy="862013"/>
          </a:xfrm>
          <a:solidFill>
            <a:schemeClr val="tx1"/>
          </a:solidFill>
        </p:grpSpPr>
        <p:sp>
          <p:nvSpPr>
            <p:cNvPr id="222"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3"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4"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5"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6"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7"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8"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9"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0"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1"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2"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3"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4"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5"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6"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7"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38" name="Rectangle 160"/>
          <p:cNvSpPr/>
          <p:nvPr/>
        </p:nvSpPr>
        <p:spPr bwMode="auto">
          <a:xfrm>
            <a:off x="999799" y="3741950"/>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rgbClr val="000000"/>
              </a:solidFill>
              <a:effectLst/>
              <a:uLnTx/>
              <a:uFillTx/>
              <a:cs typeface="Segoe UI Light" panose="020B0502040204020203" pitchFamily="34" charset="0"/>
            </a:endParaRPr>
          </a:p>
          <a:p>
            <a:pPr marL="0" marR="0" lvl="0" indent="0" defTabSz="914367"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cs typeface="Segoe UI Light" panose="020B0502040204020203" pitchFamily="34" charset="0"/>
              </a:rPr>
              <a:t>Excel files</a:t>
            </a:r>
          </a:p>
          <a:p>
            <a:pPr marL="0" marR="0" lvl="0" indent="0" defTabSz="914367" eaLnBrk="1" fontAlgn="auto" latinLnBrk="0" hangingPunct="1">
              <a:lnSpc>
                <a:spcPct val="100000"/>
              </a:lnSpc>
              <a:spcBef>
                <a:spcPts val="0"/>
              </a:spcBef>
              <a:spcAft>
                <a:spcPts val="0"/>
              </a:spcAft>
              <a:buClrTx/>
              <a:buSzTx/>
              <a:buFontTx/>
              <a:buNone/>
              <a:tabLst/>
              <a:defRPr/>
            </a:pPr>
            <a:r>
              <a:rPr kumimoji="0" lang="en-IN" sz="900" b="0" i="1" u="none" strike="noStrike" kern="0" cap="none" spc="0" normalizeH="0" baseline="0" noProof="0" dirty="0">
                <a:ln>
                  <a:noFill/>
                </a:ln>
                <a:solidFill>
                  <a:srgbClr val="000000"/>
                </a:solidFill>
                <a:effectLst/>
                <a:uLnTx/>
                <a:uFillTx/>
                <a:cs typeface="Segoe UI Light" panose="020B0502040204020203" pitchFamily="34" charset="0"/>
              </a:rPr>
              <a:t>Workbook data / data models</a:t>
            </a:r>
          </a:p>
          <a:p>
            <a:pPr marL="0" marR="0" lvl="0" indent="0" defTabSz="914367"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rgbClr val="000000"/>
              </a:solidFill>
              <a:effectLst/>
              <a:uLnTx/>
              <a:uFillTx/>
              <a:cs typeface="Segoe UI Light" panose="020B0502040204020203" pitchFamily="34" charset="0"/>
            </a:endParaRPr>
          </a:p>
        </p:txBody>
      </p:sp>
      <p:sp>
        <p:nvSpPr>
          <p:cNvPr id="239" name="Oval 162"/>
          <p:cNvSpPr/>
          <p:nvPr/>
        </p:nvSpPr>
        <p:spPr bwMode="auto">
          <a:xfrm>
            <a:off x="644325" y="3741950"/>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40" name="Straight Connector 239"/>
          <p:cNvCxnSpPr/>
          <p:nvPr/>
        </p:nvCxnSpPr>
        <p:spPr>
          <a:xfrm>
            <a:off x="999799" y="4156925"/>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41" name="Oval 162"/>
          <p:cNvSpPr/>
          <p:nvPr/>
        </p:nvSpPr>
        <p:spPr bwMode="auto">
          <a:xfrm>
            <a:off x="644325" y="425050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2" name="Rectangle 160"/>
          <p:cNvSpPr/>
          <p:nvPr/>
        </p:nvSpPr>
        <p:spPr bwMode="auto">
          <a:xfrm>
            <a:off x="999799" y="425050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cs typeface="Segoe UI Light" panose="020B0502040204020203" pitchFamily="34" charset="0"/>
              </a:rPr>
              <a:t>Power BI Desktop files</a:t>
            </a:r>
          </a:p>
          <a:p>
            <a:pPr marL="0" marR="0" lvl="0" indent="0" defTabSz="914367" eaLnBrk="1" fontAlgn="auto" latinLnBrk="0" hangingPunct="1">
              <a:lnSpc>
                <a:spcPct val="100000"/>
              </a:lnSpc>
              <a:spcBef>
                <a:spcPts val="0"/>
              </a:spcBef>
              <a:spcAft>
                <a:spcPts val="0"/>
              </a:spcAft>
              <a:buClrTx/>
              <a:buSzTx/>
              <a:buFontTx/>
              <a:buNone/>
              <a:tabLst/>
              <a:defRPr/>
            </a:pPr>
            <a:r>
              <a:rPr kumimoji="0" lang="en-IN" sz="900" b="0" i="1" u="none" strike="noStrike" kern="0" cap="none" spc="0" normalizeH="0" baseline="0" noProof="0" dirty="0">
                <a:ln>
                  <a:noFill/>
                </a:ln>
                <a:solidFill>
                  <a:srgbClr val="000000"/>
                </a:solidFill>
                <a:effectLst/>
                <a:uLnTx/>
                <a:uFillTx/>
                <a:cs typeface="Segoe UI Light" panose="020B0502040204020203" pitchFamily="34" charset="0"/>
              </a:rPr>
              <a:t>Data from files, databases, Azure, and other sources</a:t>
            </a:r>
          </a:p>
        </p:txBody>
      </p:sp>
      <p:sp>
        <p:nvSpPr>
          <p:cNvPr id="243" name="Isosceles Triangle 153"/>
          <p:cNvSpPr/>
          <p:nvPr/>
        </p:nvSpPr>
        <p:spPr bwMode="auto">
          <a:xfrm rot="5400000">
            <a:off x="1882570" y="2967251"/>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900" b="0" i="1" u="none" strike="noStrike" kern="0" cap="none" spc="0" normalizeH="0" baseline="0" noProof="0" dirty="0">
              <a:ln>
                <a:noFill/>
              </a:ln>
              <a:solidFill>
                <a:srgbClr val="FFFFFF"/>
              </a:solidFill>
              <a:effectLst/>
              <a:uLnTx/>
              <a:uFillTx/>
              <a:cs typeface="Segoe UI Light" panose="020B0502040204020203" pitchFamily="34" charset="0"/>
            </a:endParaRPr>
          </a:p>
        </p:txBody>
      </p:sp>
      <p:pic>
        <p:nvPicPr>
          <p:cNvPr id="244" name="Picture 243"/>
          <p:cNvPicPr>
            <a:picLocks noChangeAspect="1"/>
          </p:cNvPicPr>
          <p:nvPr/>
        </p:nvPicPr>
        <p:blipFill>
          <a:blip r:embed="rId5" cstate="print">
            <a:biLevel thresh="75000"/>
            <a:extLst>
              <a:ext uri="{BEBA8EAE-BF5A-486C-A8C5-ECC9F3942E4B}">
                <a14:imgProps xmlns:a14="http://schemas.microsoft.com/office/drawing/2010/main">
                  <a14:imgLayer r:embed="rId6">
                    <a14:imgEffect>
                      <a14:artisticPaintBrush/>
                    </a14:imgEffect>
                  </a14:imgLayer>
                </a14:imgProps>
              </a:ext>
              <a:ext uri="{28A0092B-C50C-407E-A947-70E740481C1C}">
                <a14:useLocalDpi xmlns:a14="http://schemas.microsoft.com/office/drawing/2010/main" val="0"/>
              </a:ext>
            </a:extLst>
          </a:blip>
          <a:stretch>
            <a:fillRect/>
          </a:stretch>
        </p:blipFill>
        <p:spPr>
          <a:xfrm>
            <a:off x="710525" y="3811200"/>
            <a:ext cx="240145" cy="240145"/>
          </a:xfrm>
          <a:prstGeom prst="rect">
            <a:avLst/>
          </a:prstGeom>
          <a:solidFill>
            <a:srgbClr val="EDC30D"/>
          </a:solidFill>
        </p:spPr>
      </p:pic>
      <p:pic>
        <p:nvPicPr>
          <p:cNvPr id="245" name="Picture 244"/>
          <p:cNvPicPr>
            <a:picLocks noChangeAspect="1"/>
          </p:cNvPicPr>
          <p:nvPr/>
        </p:nvPicPr>
        <p:blipFill rotWithShape="1">
          <a:blip r:embed="rId7"/>
          <a:srcRect l="6503" t="21287" r="74698" b="20220"/>
          <a:stretch/>
        </p:blipFill>
        <p:spPr>
          <a:xfrm>
            <a:off x="724230" y="4316151"/>
            <a:ext cx="228600" cy="231962"/>
          </a:xfrm>
          <a:prstGeom prst="rect">
            <a:avLst/>
          </a:prstGeom>
        </p:spPr>
      </p:pic>
      <p:pic>
        <p:nvPicPr>
          <p:cNvPr id="246" name="Picture 245"/>
          <p:cNvPicPr>
            <a:picLocks noChangeAspect="1"/>
          </p:cNvPicPr>
          <p:nvPr/>
        </p:nvPicPr>
        <p:blipFill rotWithShape="1">
          <a:blip r:embed="rId7">
            <a:biLevel thresh="25000"/>
          </a:blip>
          <a:srcRect l="6503" t="21287" r="74698" b="20220"/>
          <a:stretch/>
        </p:blipFill>
        <p:spPr>
          <a:xfrm>
            <a:off x="598359" y="5854066"/>
            <a:ext cx="548640" cy="556709"/>
          </a:xfrm>
          <a:prstGeom prst="rect">
            <a:avLst/>
          </a:prstGeom>
        </p:spPr>
      </p:pic>
      <p:grpSp>
        <p:nvGrpSpPr>
          <p:cNvPr id="133" name="Group 132"/>
          <p:cNvGrpSpPr/>
          <p:nvPr/>
        </p:nvGrpSpPr>
        <p:grpSpPr>
          <a:xfrm>
            <a:off x="10217405" y="126609"/>
            <a:ext cx="1875360" cy="572464"/>
            <a:chOff x="10316641" y="149435"/>
            <a:chExt cx="1875360" cy="572464"/>
          </a:xfrm>
        </p:grpSpPr>
        <p:pic>
          <p:nvPicPr>
            <p:cNvPr id="134" name="Picture 133"/>
            <p:cNvPicPr>
              <a:picLocks noChangeAspect="1"/>
            </p:cNvPicPr>
            <p:nvPr/>
          </p:nvPicPr>
          <p:blipFill>
            <a:blip r:embed="rId8">
              <a:duotone>
                <a:schemeClr val="bg2">
                  <a:shade val="45000"/>
                  <a:satMod val="135000"/>
                </a:schemeClr>
                <a:prstClr val="white"/>
              </a:duotone>
              <a:lum bright="-32000"/>
            </a:blip>
            <a:stretch>
              <a:fillRect/>
            </a:stretch>
          </p:blipFill>
          <p:spPr>
            <a:xfrm>
              <a:off x="10316641" y="213005"/>
              <a:ext cx="484908" cy="445325"/>
            </a:xfrm>
            <a:prstGeom prst="rect">
              <a:avLst/>
            </a:prstGeom>
          </p:spPr>
        </p:pic>
        <p:sp>
          <p:nvSpPr>
            <p:cNvPr id="141" name="TextBox 140"/>
            <p:cNvSpPr txBox="1"/>
            <p:nvPr/>
          </p:nvSpPr>
          <p:spPr>
            <a:xfrm>
              <a:off x="10716157" y="149435"/>
              <a:ext cx="1475844" cy="5724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000000"/>
                      </a:gs>
                      <a:gs pos="30000">
                        <a:srgbClr val="000000"/>
                      </a:gs>
                    </a:gsLst>
                    <a:lin ang="5400000" scaled="0"/>
                  </a:gradFill>
                  <a:effectLst/>
                  <a:uLnTx/>
                  <a:uFillTx/>
                  <a:latin typeface="Segoe UI Light"/>
                </a:rPr>
                <a:t>Power BI</a:t>
              </a:r>
            </a:p>
          </p:txBody>
        </p:sp>
      </p:grpSp>
      <p:sp>
        <p:nvSpPr>
          <p:cNvPr id="143" name="Rectangle 142"/>
          <p:cNvSpPr/>
          <p:nvPr/>
        </p:nvSpPr>
        <p:spPr>
          <a:xfrm>
            <a:off x="4215208" y="960836"/>
            <a:ext cx="3869886" cy="400110"/>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505050"/>
                </a:solidFill>
                <a:effectLst/>
                <a:uLnTx/>
                <a:uFillTx/>
              </a:rPr>
              <a:t>Power BI service</a:t>
            </a:r>
          </a:p>
        </p:txBody>
      </p:sp>
      <p:grpSp>
        <p:nvGrpSpPr>
          <p:cNvPr id="262" name="Group 261"/>
          <p:cNvGrpSpPr/>
          <p:nvPr/>
        </p:nvGrpSpPr>
        <p:grpSpPr>
          <a:xfrm>
            <a:off x="4239113" y="4661565"/>
            <a:ext cx="1333108" cy="274320"/>
            <a:chOff x="4306193" y="5441922"/>
            <a:chExt cx="1333108" cy="274320"/>
          </a:xfrm>
        </p:grpSpPr>
        <p:sp>
          <p:nvSpPr>
            <p:cNvPr id="285"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Data refresh</a:t>
              </a:r>
            </a:p>
          </p:txBody>
        </p:sp>
        <p:sp>
          <p:nvSpPr>
            <p:cNvPr id="286"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p:txBody>
        </p:sp>
      </p:grpSp>
      <p:grpSp>
        <p:nvGrpSpPr>
          <p:cNvPr id="287" name="Group 286"/>
          <p:cNvGrpSpPr/>
          <p:nvPr/>
        </p:nvGrpSpPr>
        <p:grpSpPr>
          <a:xfrm>
            <a:off x="4239113" y="3007659"/>
            <a:ext cx="1442048" cy="268606"/>
            <a:chOff x="4306193" y="3788016"/>
            <a:chExt cx="1442048" cy="268606"/>
          </a:xfrm>
        </p:grpSpPr>
        <p:sp>
          <p:nvSpPr>
            <p:cNvPr id="288"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Visualizations</a:t>
              </a:r>
              <a:endPar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endParaRPr>
            </a:p>
          </p:txBody>
        </p:sp>
        <p:sp>
          <p:nvSpPr>
            <p:cNvPr id="289" name="Freeform 288"/>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91" name="Group 290"/>
          <p:cNvGrpSpPr/>
          <p:nvPr/>
        </p:nvGrpSpPr>
        <p:grpSpPr>
          <a:xfrm>
            <a:off x="4238517" y="2456357"/>
            <a:ext cx="1646867" cy="274320"/>
            <a:chOff x="4305597" y="3236714"/>
            <a:chExt cx="1646867" cy="274320"/>
          </a:xfrm>
        </p:grpSpPr>
        <p:sp>
          <p:nvSpPr>
            <p:cNvPr id="292"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Live dashboards</a:t>
              </a:r>
            </a:p>
          </p:txBody>
        </p:sp>
        <p:sp>
          <p:nvSpPr>
            <p:cNvPr id="293"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endParaRPr>
            </a:p>
          </p:txBody>
        </p:sp>
      </p:grpSp>
      <p:grpSp>
        <p:nvGrpSpPr>
          <p:cNvPr id="294" name="Group 293"/>
          <p:cNvGrpSpPr/>
          <p:nvPr/>
        </p:nvGrpSpPr>
        <p:grpSpPr>
          <a:xfrm>
            <a:off x="4239113" y="1854025"/>
            <a:ext cx="1497576" cy="290409"/>
            <a:chOff x="4306193" y="2634382"/>
            <a:chExt cx="1497576" cy="290409"/>
          </a:xfrm>
        </p:grpSpPr>
        <p:sp>
          <p:nvSpPr>
            <p:cNvPr id="295" name="Freeform 294"/>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362895" rtl="0" eaLnBrk="1" fontAlgn="base" latinLnBrk="0" hangingPunct="1">
                <a:lnSpc>
                  <a:spcPct val="90000"/>
                </a:lnSpc>
                <a:spcBef>
                  <a:spcPct val="0"/>
                </a:spcBef>
                <a:spcAft>
                  <a:spcPct val="0"/>
                </a:spcAft>
                <a:buClrTx/>
                <a:buSzTx/>
                <a:buFontTx/>
                <a:buNone/>
                <a:tabLst/>
                <a:defRPr/>
              </a:pPr>
              <a:endParaRPr kumimoji="0" lang="en-US" sz="934"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96"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Content packs</a:t>
              </a:r>
            </a:p>
          </p:txBody>
        </p:sp>
      </p:grpSp>
      <p:sp>
        <p:nvSpPr>
          <p:cNvPr id="297" name="Left Bracket 296"/>
          <p:cNvSpPr/>
          <p:nvPr/>
        </p:nvSpPr>
        <p:spPr>
          <a:xfrm>
            <a:off x="4066679" y="2031042"/>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98" name="Group 297"/>
          <p:cNvGrpSpPr/>
          <p:nvPr/>
        </p:nvGrpSpPr>
        <p:grpSpPr>
          <a:xfrm>
            <a:off x="8944721" y="1878362"/>
            <a:ext cx="2258229" cy="274320"/>
            <a:chOff x="9011801" y="2831439"/>
            <a:chExt cx="2258229" cy="274320"/>
          </a:xfrm>
        </p:grpSpPr>
        <p:sp>
          <p:nvSpPr>
            <p:cNvPr id="299"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Sharing &amp; collaboration</a:t>
              </a:r>
            </a:p>
          </p:txBody>
        </p:sp>
        <p:sp>
          <p:nvSpPr>
            <p:cNvPr id="300" name="Freeform 299"/>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grpSp>
        <p:nvGrpSpPr>
          <p:cNvPr id="301" name="Group 300"/>
          <p:cNvGrpSpPr/>
          <p:nvPr/>
        </p:nvGrpSpPr>
        <p:grpSpPr>
          <a:xfrm>
            <a:off x="6328887" y="1881942"/>
            <a:ext cx="2224537" cy="232779"/>
            <a:chOff x="6395967" y="2662299"/>
            <a:chExt cx="2224537" cy="232779"/>
          </a:xfrm>
        </p:grpSpPr>
        <p:sp>
          <p:nvSpPr>
            <p:cNvPr id="302"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Natural language query</a:t>
              </a:r>
            </a:p>
          </p:txBody>
        </p:sp>
        <p:sp>
          <p:nvSpPr>
            <p:cNvPr id="303" name="Oval Callout 302"/>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800" b="1" i="0" u="none" strike="noStrike" kern="0" cap="none" spc="0" normalizeH="0" baseline="0" noProof="0" dirty="0">
                <a:ln>
                  <a:noFill/>
                </a:ln>
                <a:solidFill>
                  <a:srgbClr val="000000"/>
                </a:solidFill>
                <a:effectLst/>
                <a:uLnTx/>
                <a:uFillTx/>
                <a:ea typeface="Segoe UI" pitchFamily="34" charset="0"/>
                <a:cs typeface="Segoe UI" pitchFamily="34" charset="0"/>
              </a:endParaRPr>
            </a:p>
          </p:txBody>
        </p:sp>
      </p:grpSp>
      <p:grpSp>
        <p:nvGrpSpPr>
          <p:cNvPr id="304" name="Group 303"/>
          <p:cNvGrpSpPr/>
          <p:nvPr/>
        </p:nvGrpSpPr>
        <p:grpSpPr>
          <a:xfrm>
            <a:off x="4239113" y="3584317"/>
            <a:ext cx="983781" cy="311845"/>
            <a:chOff x="4306193" y="4364674"/>
            <a:chExt cx="983781" cy="311845"/>
          </a:xfrm>
        </p:grpSpPr>
        <p:sp>
          <p:nvSpPr>
            <p:cNvPr id="305"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Reports</a:t>
              </a:r>
              <a:endPar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endParaRPr>
            </a:p>
          </p:txBody>
        </p:sp>
        <p:sp>
          <p:nvSpPr>
            <p:cNvPr id="306" name="Flowchart: Document 305"/>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07" name="Group 306"/>
          <p:cNvGrpSpPr/>
          <p:nvPr/>
        </p:nvGrpSpPr>
        <p:grpSpPr>
          <a:xfrm>
            <a:off x="3912350" y="3991161"/>
            <a:ext cx="1376075" cy="572464"/>
            <a:chOff x="3979430" y="4771518"/>
            <a:chExt cx="1376075" cy="572464"/>
          </a:xfrm>
        </p:grpSpPr>
        <p:sp>
          <p:nvSpPr>
            <p:cNvPr id="308"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Datasets</a:t>
              </a:r>
            </a:p>
          </p:txBody>
        </p:sp>
        <p:sp>
          <p:nvSpPr>
            <p:cNvPr id="309" name="TextBox 308"/>
            <p:cNvSpPr txBox="1"/>
            <p:nvPr/>
          </p:nvSpPr>
          <p:spPr>
            <a:xfrm>
              <a:off x="3979430" y="4771518"/>
              <a:ext cx="927847" cy="5724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2C812"/>
                  </a:solidFill>
                  <a:effectLst/>
                  <a:uLnTx/>
                  <a:uFillTx/>
                </a:rPr>
                <a:t>01001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2C812"/>
                  </a:solidFill>
                  <a:effectLst/>
                  <a:uLnTx/>
                  <a:uFillTx/>
                </a:rPr>
                <a:t>10101</a:t>
              </a:r>
            </a:p>
          </p:txBody>
        </p:sp>
      </p:grpSp>
      <p:grpSp>
        <p:nvGrpSpPr>
          <p:cNvPr id="137" name="Group 136"/>
          <p:cNvGrpSpPr/>
          <p:nvPr/>
        </p:nvGrpSpPr>
        <p:grpSpPr>
          <a:xfrm>
            <a:off x="6023805" y="2372600"/>
            <a:ext cx="5059237" cy="2459479"/>
            <a:chOff x="7018864" y="2257415"/>
            <a:chExt cx="5059237" cy="2459479"/>
          </a:xfrm>
        </p:grpSpPr>
        <p:grpSp>
          <p:nvGrpSpPr>
            <p:cNvPr id="138" name="Group 137"/>
            <p:cNvGrpSpPr/>
            <p:nvPr/>
          </p:nvGrpSpPr>
          <p:grpSpPr>
            <a:xfrm>
              <a:off x="7018864" y="2257415"/>
              <a:ext cx="5059237" cy="2459479"/>
              <a:chOff x="7018864" y="2257415"/>
              <a:chExt cx="5059237" cy="2459479"/>
            </a:xfrm>
          </p:grpSpPr>
          <p:grpSp>
            <p:nvGrpSpPr>
              <p:cNvPr id="140" name="Group 139"/>
              <p:cNvGrpSpPr>
                <a:grpSpLocks noChangeAspect="1"/>
              </p:cNvGrpSpPr>
              <p:nvPr/>
            </p:nvGrpSpPr>
            <p:grpSpPr>
              <a:xfrm>
                <a:off x="10432181" y="2257415"/>
                <a:ext cx="548640" cy="1042085"/>
                <a:chOff x="10286449" y="1529656"/>
                <a:chExt cx="917410" cy="1742525"/>
              </a:xfrm>
            </p:grpSpPr>
            <p:sp>
              <p:nvSpPr>
                <p:cNvPr id="253" name="Rounded Rectangle 252"/>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54" name="Picture 253"/>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255" name="Picture 254"/>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256"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err="1">
                    <a:ln>
                      <a:noFill/>
                    </a:ln>
                    <a:solidFill>
                      <a:srgbClr val="68217A"/>
                    </a:solidFill>
                    <a:effectLst/>
                    <a:uLnTx/>
                    <a:uFillTx/>
                    <a:ea typeface="Segoe UI" pitchFamily="34" charset="0"/>
                    <a:cs typeface="Segoe UI" pitchFamily="34" charset="0"/>
                  </a:endParaRPr>
                </a:p>
              </p:txBody>
            </p:sp>
          </p:grpSp>
          <p:sp>
            <p:nvSpPr>
              <p:cNvPr id="146"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mn-lt"/>
                  <a:ea typeface="+mn-ea"/>
                  <a:cs typeface="+mn-cs"/>
                </a:endParaRPr>
              </a:p>
            </p:txBody>
          </p:sp>
          <p:grpSp>
            <p:nvGrpSpPr>
              <p:cNvPr id="148" name="Group 147"/>
              <p:cNvGrpSpPr>
                <a:grpSpLocks noChangeAspect="1"/>
              </p:cNvGrpSpPr>
              <p:nvPr/>
            </p:nvGrpSpPr>
            <p:grpSpPr>
              <a:xfrm>
                <a:off x="10432181" y="3352369"/>
                <a:ext cx="1645920" cy="1132186"/>
                <a:chOff x="1117586" y="1978512"/>
                <a:chExt cx="2372574" cy="1629558"/>
              </a:xfrm>
            </p:grpSpPr>
            <p:pic>
              <p:nvPicPr>
                <p:cNvPr id="164" name="Picture 163"/>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166" name="Group 165"/>
                <p:cNvGrpSpPr/>
                <p:nvPr/>
              </p:nvGrpSpPr>
              <p:grpSpPr>
                <a:xfrm>
                  <a:off x="1307936" y="2212479"/>
                  <a:ext cx="1844519" cy="1136088"/>
                  <a:chOff x="1276066" y="3677905"/>
                  <a:chExt cx="2524835" cy="1555113"/>
                </a:xfrm>
              </p:grpSpPr>
              <p:pic>
                <p:nvPicPr>
                  <p:cNvPr id="251" name="Picture 25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252" name="Picture 25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167" name="Group 166"/>
                <p:cNvGrpSpPr/>
                <p:nvPr/>
              </p:nvGrpSpPr>
              <p:grpSpPr>
                <a:xfrm>
                  <a:off x="1117586" y="1978512"/>
                  <a:ext cx="2372574" cy="1629558"/>
                  <a:chOff x="1117586" y="1978512"/>
                  <a:chExt cx="2372574" cy="1629558"/>
                </a:xfrm>
              </p:grpSpPr>
              <p:sp>
                <p:nvSpPr>
                  <p:cNvPr id="248"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err="1">
                      <a:ln>
                        <a:noFill/>
                      </a:ln>
                      <a:solidFill>
                        <a:srgbClr val="68217A"/>
                      </a:solidFill>
                      <a:effectLst/>
                      <a:uLnTx/>
                      <a:uFillTx/>
                      <a:ea typeface="Segoe UI" pitchFamily="34" charset="0"/>
                      <a:cs typeface="Segoe UI" pitchFamily="34" charset="0"/>
                    </a:endParaRPr>
                  </a:p>
                </p:txBody>
              </p:sp>
              <p:sp>
                <p:nvSpPr>
                  <p:cNvPr id="249" name="Rectangle 248"/>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50" name="Picture 249"/>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39" name="Picture 138"/>
            <p:cNvPicPr>
              <a:picLocks noChangeAspect="1"/>
            </p:cNvPicPr>
            <p:nvPr/>
          </p:nvPicPr>
          <p:blipFill>
            <a:blip r:embed="rId15"/>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415755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PowerBI.com</a:t>
            </a:r>
            <a:endPar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Experience your data … anyway, anywhere, anytime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5"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16143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solidFill>
                  <a:schemeClr val="tx1"/>
                </a:solidFill>
              </a:rPr>
              <a:t>Self-service signup for Power BI</a:t>
            </a:r>
          </a:p>
        </p:txBody>
      </p:sp>
      <p:sp>
        <p:nvSpPr>
          <p:cNvPr id="5" name="Text Placeholder 4"/>
          <p:cNvSpPr>
            <a:spLocks noGrp="1"/>
          </p:cNvSpPr>
          <p:nvPr>
            <p:ph type="body" sz="quarter" idx="10"/>
          </p:nvPr>
        </p:nvSpPr>
        <p:spPr>
          <a:xfrm>
            <a:off x="2974849" y="1428900"/>
            <a:ext cx="4969616" cy="4000201"/>
          </a:xfrm>
          <a:solidFill>
            <a:schemeClr val="bg1"/>
          </a:solidFill>
        </p:spPr>
        <p:txBody>
          <a:bodyPr anchor="ct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Free sign up in seconds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Power BI works with organizational account, associated with your work or school email address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Use same account in Power BI and Azure Services</a:t>
            </a:r>
          </a:p>
          <a:p>
            <a:pPr marL="565150" lvl="1" indent="-219075" defTabSz="914400" fontAlgn="base">
              <a:lnSpc>
                <a:spcPct val="100000"/>
              </a:lnSpc>
              <a:spcBef>
                <a:spcPts val="0"/>
              </a:spcBef>
              <a:buFont typeface="Courier New" panose="02070309020205020404" pitchFamily="49" charset="0"/>
              <a:buChar char="o"/>
            </a:pPr>
            <a:r>
              <a:rPr lang="en-US" sz="1600" dirty="0">
                <a:solidFill>
                  <a:schemeClr val="tx1"/>
                </a:solidFill>
                <a:ea typeface="Calibri" panose="020F0502020204030204" pitchFamily="34" charset="0"/>
                <a:cs typeface="Times New Roman" panose="02020603050405020304" pitchFamily="18" charset="0"/>
              </a:rPr>
              <a:t>avoid signing-in/out of different browser sessions</a:t>
            </a:r>
          </a:p>
          <a:p>
            <a:pPr marL="565150" lvl="1" indent="-219075" defTabSz="914400" fontAlgn="base">
              <a:lnSpc>
                <a:spcPct val="100000"/>
              </a:lnSpc>
              <a:spcBef>
                <a:spcPts val="0"/>
              </a:spcBef>
              <a:buFont typeface="Courier New" panose="02070309020205020404" pitchFamily="49" charset="0"/>
              <a:buChar char="o"/>
            </a:pPr>
            <a:r>
              <a:rPr lang="en-US" sz="1600" dirty="0">
                <a:solidFill>
                  <a:schemeClr val="tx1"/>
                </a:solidFill>
                <a:ea typeface="Calibri" panose="020F0502020204030204" pitchFamily="34" charset="0"/>
                <a:cs typeface="Times New Roman" panose="02020603050405020304" pitchFamily="18" charset="0"/>
              </a:rPr>
              <a:t>add your organizational account as co-admin in Azure to use the same account in Power BI and Azure</a:t>
            </a:r>
          </a:p>
        </p:txBody>
      </p:sp>
      <p:grpSp>
        <p:nvGrpSpPr>
          <p:cNvPr id="11" name="Group 10"/>
          <p:cNvGrpSpPr/>
          <p:nvPr/>
        </p:nvGrpSpPr>
        <p:grpSpPr>
          <a:xfrm>
            <a:off x="-19660" y="0"/>
            <a:ext cx="2855841" cy="6857027"/>
            <a:chOff x="-19660" y="0"/>
            <a:chExt cx="2855841" cy="6857027"/>
          </a:xfrm>
        </p:grpSpPr>
        <p:sp>
          <p:nvSpPr>
            <p:cNvPr id="12"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extBox 16"/>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grpSp>
          <p:nvGrpSpPr>
            <p:cNvPr id="29" name="Group 379"/>
            <p:cNvGrpSpPr/>
            <p:nvPr/>
          </p:nvGrpSpPr>
          <p:grpSpPr>
            <a:xfrm>
              <a:off x="443539" y="4208857"/>
              <a:ext cx="124204" cy="16328"/>
              <a:chOff x="4125979" y="7622229"/>
              <a:chExt cx="555624" cy="73042"/>
            </a:xfrm>
            <a:solidFill>
              <a:srgbClr val="00BCF2"/>
            </a:solidFill>
          </p:grpSpPr>
          <p:sp>
            <p:nvSpPr>
              <p:cNvPr id="35"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43"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pic>
        <p:nvPicPr>
          <p:cNvPr id="21" name="Picture 20"/>
          <p:cNvPicPr>
            <a:picLocks noChangeAspect="1"/>
          </p:cNvPicPr>
          <p:nvPr/>
        </p:nvPicPr>
        <p:blipFill>
          <a:blip r:embed="rId3"/>
          <a:stretch>
            <a:fillRect/>
          </a:stretch>
        </p:blipFill>
        <p:spPr>
          <a:xfrm>
            <a:off x="8235367" y="2260430"/>
            <a:ext cx="3657600" cy="2337140"/>
          </a:xfrm>
          <a:prstGeom prst="rect">
            <a:avLst/>
          </a:prstGeom>
          <a:ln w="3175">
            <a:solidFill>
              <a:schemeClr val="tx1"/>
            </a:solidFill>
          </a:ln>
          <a:effectLst>
            <a:outerShdw blurRad="50800" dist="38100" dir="2700000" algn="tl" rotWithShape="0">
              <a:prstClr val="black">
                <a:alpha val="40000"/>
              </a:prstClr>
            </a:outerShdw>
          </a:effectLst>
        </p:spPr>
      </p:pic>
      <p:sp>
        <p:nvSpPr>
          <p:cNvPr id="25"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8"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30"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31"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32"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33"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34" name="Rectangle 33"/>
          <p:cNvSpPr/>
          <p:nvPr/>
        </p:nvSpPr>
        <p:spPr bwMode="auto">
          <a:xfrm>
            <a:off x="-26443" y="695298"/>
            <a:ext cx="2706130" cy="340550"/>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 name="Rectangle 35"/>
          <p:cNvSpPr/>
          <p:nvPr/>
        </p:nvSpPr>
        <p:spPr bwMode="auto">
          <a:xfrm>
            <a:off x="57854" y="1567903"/>
            <a:ext cx="2706130" cy="2935272"/>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11670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B Product Families 2013">
  <a:themeElements>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8DAB7D18-9A9C-442A-B50E-F6F6DCC92343}" vid="{626FD01B-D220-44C7-964F-5ACF063E0159}"/>
    </a:ext>
  </a:extLst>
</a:theme>
</file>

<file path=ppt/theme/theme3.xml><?xml version="1.0" encoding="utf-8"?>
<a:theme xmlns:a="http://schemas.openxmlformats.org/drawingml/2006/main" name="Power BI">
  <a:themeElements>
    <a:clrScheme name="Custom 10">
      <a:dk1>
        <a:sysClr val="windowText" lastClr="000000"/>
      </a:dk1>
      <a:lt1>
        <a:sysClr val="window" lastClr="FFFFFF"/>
      </a:lt1>
      <a:dk2>
        <a:srgbClr val="282828"/>
      </a:dk2>
      <a:lt2>
        <a:srgbClr val="F2F2F2"/>
      </a:lt2>
      <a:accent1>
        <a:srgbClr val="EDC30D"/>
      </a:accent1>
      <a:accent2>
        <a:srgbClr val="01B8AA"/>
      </a:accent2>
      <a:accent3>
        <a:srgbClr val="D9D9D9"/>
      </a:accent3>
      <a:accent4>
        <a:srgbClr val="FFC000"/>
      </a:accent4>
      <a:accent5>
        <a:srgbClr val="4472C4"/>
      </a:accent5>
      <a:accent6>
        <a:srgbClr val="70AD47"/>
      </a:accent6>
      <a:hlink>
        <a:srgbClr val="282828"/>
      </a:hlink>
      <a:folHlink>
        <a:srgbClr val="282828"/>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potx" id="{085148F9-3FB5-45CD-9508-2D9F57AE2938}" vid="{2AB61A27-A5F8-4D15-B4C3-BC1FC60C2EA2}"/>
    </a:ext>
  </a:extLst>
</a:theme>
</file>

<file path=ppt/theme/theme5.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0">
    <a:dk1>
      <a:sysClr val="windowText" lastClr="000000"/>
    </a:dk1>
    <a:lt1>
      <a:sysClr val="window" lastClr="FFFFFF"/>
    </a:lt1>
    <a:dk2>
      <a:srgbClr val="282828"/>
    </a:dk2>
    <a:lt2>
      <a:srgbClr val="F2F2F2"/>
    </a:lt2>
    <a:accent1>
      <a:srgbClr val="EDC30D"/>
    </a:accent1>
    <a:accent2>
      <a:srgbClr val="01B8AA"/>
    </a:accent2>
    <a:accent3>
      <a:srgbClr val="D9D9D9"/>
    </a:accent3>
    <a:accent4>
      <a:srgbClr val="FFC000"/>
    </a:accent4>
    <a:accent5>
      <a:srgbClr val="4472C4"/>
    </a:accent5>
    <a:accent6>
      <a:srgbClr val="70AD47"/>
    </a:accent6>
    <a:hlink>
      <a:srgbClr val="282828"/>
    </a:hlink>
    <a:folHlink>
      <a:srgbClr val="282828"/>
    </a:folHlink>
  </a:clrScheme>
</a:themeOverride>
</file>

<file path=ppt/theme/themeOverride2.xml><?xml version="1.0" encoding="utf-8"?>
<a:themeOverride xmlns:a="http://schemas.openxmlformats.org/drawingml/2006/main">
  <a:clrScheme name="Custom 10">
    <a:dk1>
      <a:sysClr val="windowText" lastClr="000000"/>
    </a:dk1>
    <a:lt1>
      <a:sysClr val="window" lastClr="FFFFFF"/>
    </a:lt1>
    <a:dk2>
      <a:srgbClr val="282828"/>
    </a:dk2>
    <a:lt2>
      <a:srgbClr val="F2F2F2"/>
    </a:lt2>
    <a:accent1>
      <a:srgbClr val="EDC30D"/>
    </a:accent1>
    <a:accent2>
      <a:srgbClr val="01B8AA"/>
    </a:accent2>
    <a:accent3>
      <a:srgbClr val="D9D9D9"/>
    </a:accent3>
    <a:accent4>
      <a:srgbClr val="FFC000"/>
    </a:accent4>
    <a:accent5>
      <a:srgbClr val="4472C4"/>
    </a:accent5>
    <a:accent6>
      <a:srgbClr val="70AD47"/>
    </a:accent6>
    <a:hlink>
      <a:srgbClr val="282828"/>
    </a:hlink>
    <a:folHlink>
      <a:srgbClr val="282828"/>
    </a:folHlink>
  </a:clrScheme>
</a:themeOverride>
</file>

<file path=docProps/app.xml><?xml version="1.0" encoding="utf-8"?>
<Properties xmlns="http://schemas.openxmlformats.org/officeDocument/2006/extended-properties" xmlns:vt="http://schemas.openxmlformats.org/officeDocument/2006/docPropsVTypes">
  <TotalTime>398</TotalTime>
  <Words>2952</Words>
  <Application>Microsoft Office PowerPoint</Application>
  <PresentationFormat>Widescreen</PresentationFormat>
  <Paragraphs>502</Paragraphs>
  <Slides>35</Slides>
  <Notes>18</Notes>
  <HiddenSlides>4</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1</vt:i4>
      </vt:variant>
      <vt:variant>
        <vt:lpstr>Slide Titles</vt:lpstr>
      </vt:variant>
      <vt:variant>
        <vt:i4>35</vt:i4>
      </vt:variant>
    </vt:vector>
  </HeadingPairs>
  <TitlesOfParts>
    <vt:vector size="54" baseType="lpstr">
      <vt:lpstr>MS PGothic</vt:lpstr>
      <vt:lpstr>Arial</vt:lpstr>
      <vt:lpstr>Calibri</vt:lpstr>
      <vt:lpstr>Calibri Light</vt:lpstr>
      <vt:lpstr>Consolas</vt:lpstr>
      <vt:lpstr>Courier New</vt:lpstr>
      <vt:lpstr>Segoe UI</vt:lpstr>
      <vt:lpstr>Segoe UI Black</vt:lpstr>
      <vt:lpstr>Segoe UI Light</vt:lpstr>
      <vt:lpstr>Segoe UI Semibold</vt:lpstr>
      <vt:lpstr>Symbol</vt:lpstr>
      <vt:lpstr>Times New Roman</vt:lpstr>
      <vt:lpstr>Wingdings</vt:lpstr>
      <vt:lpstr>Office Theme</vt:lpstr>
      <vt:lpstr>STB Product Families 2013</vt:lpstr>
      <vt:lpstr>Power BI</vt:lpstr>
      <vt:lpstr>6-50001_WPC 2016 Breakout Template</vt:lpstr>
      <vt:lpstr>COLOR TEMPLATE</vt:lpstr>
      <vt:lpstr>think-cell Slide</vt:lpstr>
      <vt:lpstr>Microsoft Power BI</vt:lpstr>
      <vt:lpstr>PowerPoint Presentation</vt:lpstr>
      <vt:lpstr>PowerPoint Presentation</vt:lpstr>
      <vt:lpstr>PowerPoint Presentation</vt:lpstr>
      <vt:lpstr>PowerPoint Presentation</vt:lpstr>
      <vt:lpstr>PowerPoint Presentation</vt:lpstr>
      <vt:lpstr>PowerPoint Presentation</vt:lpstr>
      <vt:lpstr>Microsoft PowerBI.com</vt:lpstr>
      <vt:lpstr>Self-service signup for Power BI</vt:lpstr>
      <vt:lpstr>Build interactive dashboards from reports </vt:lpstr>
      <vt:lpstr>Create interactive reports from scratch  </vt:lpstr>
      <vt:lpstr>See data the way you want it</vt:lpstr>
      <vt:lpstr>Custom visualizations</vt:lpstr>
      <vt:lpstr>Stay connected from any device</vt:lpstr>
      <vt:lpstr>Ask questions of your data </vt:lpstr>
      <vt:lpstr>DEMO</vt:lpstr>
      <vt:lpstr>Microsoft Power BI Desktop</vt:lpstr>
      <vt:lpstr>Prepare, Explore, Report and Collaborate  with Power BI Desktop</vt:lpstr>
      <vt:lpstr>DEMO</vt:lpstr>
      <vt:lpstr>Microsoft Power BI REST APIs</vt:lpstr>
      <vt:lpstr>PowerPoint Presentation</vt:lpstr>
      <vt:lpstr>PowerPoint Presentation</vt:lpstr>
      <vt:lpstr>PowerPoint Presentation</vt:lpstr>
      <vt:lpstr>DEMO</vt:lpstr>
      <vt:lpstr>Microsoft Power BI Embedded</vt:lpstr>
      <vt:lpstr>PowerPoint Presentation</vt:lpstr>
      <vt:lpstr>The evolution of embedded reporting From app info to app action—an end-user’s perspective</vt:lpstr>
      <vt:lpstr>PowerPoint Presentation</vt:lpstr>
      <vt:lpstr>Choose the right Power BI service</vt:lpstr>
      <vt:lpstr>DEMO</vt:lpstr>
      <vt:lpstr>PowerPoint Presentation</vt:lpstr>
      <vt:lpstr>PowerPoint Presentation</vt:lpstr>
      <vt:lpstr>PowerPoint Presentation</vt:lpstr>
      <vt:lpstr>What is Next?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Visualisations: Microsoft Power BI</dc:title>
  <dc:creator>Amy Nicholson</dc:creator>
  <cp:lastModifiedBy>Amy Nicholson</cp:lastModifiedBy>
  <cp:revision>29</cp:revision>
  <dcterms:created xsi:type="dcterms:W3CDTF">2016-09-29T10:13:10Z</dcterms:created>
  <dcterms:modified xsi:type="dcterms:W3CDTF">2016-09-29T16:52:02Z</dcterms:modified>
</cp:coreProperties>
</file>